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58" r:id="rId3"/>
    <p:sldId id="259" r:id="rId4"/>
    <p:sldId id="260" r:id="rId5"/>
    <p:sldId id="261"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6017F6-8535-4CE5-9094-20739D8E06D2}" type="datetimeFigureOut">
              <a:rPr lang="en-GB" smtClean="0"/>
              <a:t>18/11/2023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08B596-116F-41D7-861F-274C9A26E2F0}" type="slidenum">
              <a:rPr lang="en-GB" smtClean="0"/>
              <a:t>‹#›</a:t>
            </a:fld>
            <a:endParaRPr lang="en-GB"/>
          </a:p>
        </p:txBody>
      </p:sp>
    </p:spTree>
    <p:extLst>
      <p:ext uri="{BB962C8B-B14F-4D97-AF65-F5344CB8AC3E}">
        <p14:creationId xmlns:p14="http://schemas.microsoft.com/office/powerpoint/2010/main" val="1137279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GV CHO HS THẢO LUẬN NHÓM. GV CHO HS GIƠ BẢNG </a:t>
            </a:r>
          </a:p>
          <a:p>
            <a:r>
              <a:rPr lang="vi-VN" dirty="0"/>
              <a:t>ĐỒNG Ý </a:t>
            </a:r>
            <a:r>
              <a:rPr lang="vi-VN" dirty="0">
                <a:sym typeface="Wingdings" panose="05000000000000000000" pitchFamily="2" charset="2"/>
              </a:rPr>
              <a:t> MẶT CƯỜI</a:t>
            </a:r>
          </a:p>
          <a:p>
            <a:r>
              <a:rPr lang="vi-VN" dirty="0">
                <a:sym typeface="Wingdings" panose="05000000000000000000" pitchFamily="2" charset="2"/>
              </a:rPr>
              <a:t>KHÔNG ĐỒNG Ý  MẶT KHÓC</a:t>
            </a:r>
          </a:p>
          <a:p>
            <a:r>
              <a:rPr lang="vi-VN" dirty="0">
                <a:sym typeface="Wingdings" panose="05000000000000000000" pitchFamily="2" charset="2"/>
              </a:rPr>
              <a:t>GV ĐẶT THÊM CÂU HỎI VÌ SAO EM ĐỒNG TÌNH HOẶC KHÔNG ĐỒNG TÌNH?  GV MỜI ĐẠI DIỆN CÁC NHÓM TRẢ LỜI.</a:t>
            </a:r>
            <a:endParaRPr lang="en-US" dirty="0"/>
          </a:p>
        </p:txBody>
      </p:sp>
      <p:sp>
        <p:nvSpPr>
          <p:cNvPr id="4" name="Slide Number Placeholder 3"/>
          <p:cNvSpPr>
            <a:spLocks noGrp="1"/>
          </p:cNvSpPr>
          <p:nvPr>
            <p:ph type="sldNum" sz="quarter" idx="5"/>
          </p:nvPr>
        </p:nvSpPr>
        <p:spPr/>
        <p:txBody>
          <a:bodyPr/>
          <a:lstStyle/>
          <a:p>
            <a:fld id="{CF81A4C8-5B0E-4BF2-A4C9-07D2E8B529DA}" type="slidenum">
              <a:rPr lang="en-US" smtClean="0"/>
              <a:t>27</a:t>
            </a:fld>
            <a:endParaRPr lang="en-US"/>
          </a:p>
        </p:txBody>
      </p:sp>
    </p:spTree>
    <p:extLst>
      <p:ext uri="{BB962C8B-B14F-4D97-AF65-F5344CB8AC3E}">
        <p14:creationId xmlns:p14="http://schemas.microsoft.com/office/powerpoint/2010/main" val="3818499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00733BE-B81E-4E1A-9ACD-4CF30E352C7D}" type="datetimeFigureOut">
              <a:rPr lang="en-GB" smtClean="0"/>
              <a:t>18/11/2023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236DBE-0143-4E29-BF43-5870B597C4E1}" type="slidenum">
              <a:rPr lang="en-GB" smtClean="0"/>
              <a:t>‹#›</a:t>
            </a:fld>
            <a:endParaRPr lang="en-GB"/>
          </a:p>
        </p:txBody>
      </p:sp>
    </p:spTree>
    <p:extLst>
      <p:ext uri="{BB962C8B-B14F-4D97-AF65-F5344CB8AC3E}">
        <p14:creationId xmlns:p14="http://schemas.microsoft.com/office/powerpoint/2010/main" val="1089570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0733BE-B81E-4E1A-9ACD-4CF30E352C7D}" type="datetimeFigureOut">
              <a:rPr lang="en-GB" smtClean="0"/>
              <a:t>18/11/2023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236DBE-0143-4E29-BF43-5870B597C4E1}" type="slidenum">
              <a:rPr lang="en-GB" smtClean="0"/>
              <a:t>‹#›</a:t>
            </a:fld>
            <a:endParaRPr lang="en-GB"/>
          </a:p>
        </p:txBody>
      </p:sp>
    </p:spTree>
    <p:extLst>
      <p:ext uri="{BB962C8B-B14F-4D97-AF65-F5344CB8AC3E}">
        <p14:creationId xmlns:p14="http://schemas.microsoft.com/office/powerpoint/2010/main" val="3422681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0733BE-B81E-4E1A-9ACD-4CF30E352C7D}" type="datetimeFigureOut">
              <a:rPr lang="en-GB" smtClean="0"/>
              <a:t>18/11/2023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236DBE-0143-4E29-BF43-5870B597C4E1}" type="slidenum">
              <a:rPr lang="en-GB" smtClean="0"/>
              <a:t>‹#›</a:t>
            </a:fld>
            <a:endParaRPr lang="en-GB"/>
          </a:p>
        </p:txBody>
      </p:sp>
    </p:spTree>
    <p:extLst>
      <p:ext uri="{BB962C8B-B14F-4D97-AF65-F5344CB8AC3E}">
        <p14:creationId xmlns:p14="http://schemas.microsoft.com/office/powerpoint/2010/main" val="3264579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0733BE-B81E-4E1A-9ACD-4CF30E352C7D}" type="datetimeFigureOut">
              <a:rPr lang="en-GB" smtClean="0"/>
              <a:t>18/11/2023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236DBE-0143-4E29-BF43-5870B597C4E1}" type="slidenum">
              <a:rPr lang="en-GB" smtClean="0"/>
              <a:t>‹#›</a:t>
            </a:fld>
            <a:endParaRPr lang="en-GB"/>
          </a:p>
        </p:txBody>
      </p:sp>
    </p:spTree>
    <p:extLst>
      <p:ext uri="{BB962C8B-B14F-4D97-AF65-F5344CB8AC3E}">
        <p14:creationId xmlns:p14="http://schemas.microsoft.com/office/powerpoint/2010/main" val="487428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0733BE-B81E-4E1A-9ACD-4CF30E352C7D}" type="datetimeFigureOut">
              <a:rPr lang="en-GB" smtClean="0"/>
              <a:t>18/11/2023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236DBE-0143-4E29-BF43-5870B597C4E1}" type="slidenum">
              <a:rPr lang="en-GB" smtClean="0"/>
              <a:t>‹#›</a:t>
            </a:fld>
            <a:endParaRPr lang="en-GB"/>
          </a:p>
        </p:txBody>
      </p:sp>
    </p:spTree>
    <p:extLst>
      <p:ext uri="{BB962C8B-B14F-4D97-AF65-F5344CB8AC3E}">
        <p14:creationId xmlns:p14="http://schemas.microsoft.com/office/powerpoint/2010/main" val="3872451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00733BE-B81E-4E1A-9ACD-4CF30E352C7D}" type="datetimeFigureOut">
              <a:rPr lang="en-GB" smtClean="0"/>
              <a:t>18/11/2023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236DBE-0143-4E29-BF43-5870B597C4E1}" type="slidenum">
              <a:rPr lang="en-GB" smtClean="0"/>
              <a:t>‹#›</a:t>
            </a:fld>
            <a:endParaRPr lang="en-GB"/>
          </a:p>
        </p:txBody>
      </p:sp>
    </p:spTree>
    <p:extLst>
      <p:ext uri="{BB962C8B-B14F-4D97-AF65-F5344CB8AC3E}">
        <p14:creationId xmlns:p14="http://schemas.microsoft.com/office/powerpoint/2010/main" val="2911434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00733BE-B81E-4E1A-9ACD-4CF30E352C7D}" type="datetimeFigureOut">
              <a:rPr lang="en-GB" smtClean="0"/>
              <a:t>18/11/2023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7236DBE-0143-4E29-BF43-5870B597C4E1}" type="slidenum">
              <a:rPr lang="en-GB" smtClean="0"/>
              <a:t>‹#›</a:t>
            </a:fld>
            <a:endParaRPr lang="en-GB"/>
          </a:p>
        </p:txBody>
      </p:sp>
    </p:spTree>
    <p:extLst>
      <p:ext uri="{BB962C8B-B14F-4D97-AF65-F5344CB8AC3E}">
        <p14:creationId xmlns:p14="http://schemas.microsoft.com/office/powerpoint/2010/main" val="64093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00733BE-B81E-4E1A-9ACD-4CF30E352C7D}" type="datetimeFigureOut">
              <a:rPr lang="en-GB" smtClean="0"/>
              <a:t>18/11/2023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7236DBE-0143-4E29-BF43-5870B597C4E1}" type="slidenum">
              <a:rPr lang="en-GB" smtClean="0"/>
              <a:t>‹#›</a:t>
            </a:fld>
            <a:endParaRPr lang="en-GB"/>
          </a:p>
        </p:txBody>
      </p:sp>
    </p:spTree>
    <p:extLst>
      <p:ext uri="{BB962C8B-B14F-4D97-AF65-F5344CB8AC3E}">
        <p14:creationId xmlns:p14="http://schemas.microsoft.com/office/powerpoint/2010/main" val="1624842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0733BE-B81E-4E1A-9ACD-4CF30E352C7D}" type="datetimeFigureOut">
              <a:rPr lang="en-GB" smtClean="0"/>
              <a:t>18/11/2023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7236DBE-0143-4E29-BF43-5870B597C4E1}" type="slidenum">
              <a:rPr lang="en-GB" smtClean="0"/>
              <a:t>‹#›</a:t>
            </a:fld>
            <a:endParaRPr lang="en-GB"/>
          </a:p>
        </p:txBody>
      </p:sp>
    </p:spTree>
    <p:extLst>
      <p:ext uri="{BB962C8B-B14F-4D97-AF65-F5344CB8AC3E}">
        <p14:creationId xmlns:p14="http://schemas.microsoft.com/office/powerpoint/2010/main" val="853568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0733BE-B81E-4E1A-9ACD-4CF30E352C7D}" type="datetimeFigureOut">
              <a:rPr lang="en-GB" smtClean="0"/>
              <a:t>18/11/2023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236DBE-0143-4E29-BF43-5870B597C4E1}" type="slidenum">
              <a:rPr lang="en-GB" smtClean="0"/>
              <a:t>‹#›</a:t>
            </a:fld>
            <a:endParaRPr lang="en-GB"/>
          </a:p>
        </p:txBody>
      </p:sp>
    </p:spTree>
    <p:extLst>
      <p:ext uri="{BB962C8B-B14F-4D97-AF65-F5344CB8AC3E}">
        <p14:creationId xmlns:p14="http://schemas.microsoft.com/office/powerpoint/2010/main" val="1711200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0733BE-B81E-4E1A-9ACD-4CF30E352C7D}" type="datetimeFigureOut">
              <a:rPr lang="en-GB" smtClean="0"/>
              <a:t>18/11/2023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236DBE-0143-4E29-BF43-5870B597C4E1}" type="slidenum">
              <a:rPr lang="en-GB" smtClean="0"/>
              <a:t>‹#›</a:t>
            </a:fld>
            <a:endParaRPr lang="en-GB"/>
          </a:p>
        </p:txBody>
      </p:sp>
    </p:spTree>
    <p:extLst>
      <p:ext uri="{BB962C8B-B14F-4D97-AF65-F5344CB8AC3E}">
        <p14:creationId xmlns:p14="http://schemas.microsoft.com/office/powerpoint/2010/main" val="1876132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0733BE-B81E-4E1A-9ACD-4CF30E352C7D}" type="datetimeFigureOut">
              <a:rPr lang="en-GB" smtClean="0"/>
              <a:t>18/11/2023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236DBE-0143-4E29-BF43-5870B597C4E1}" type="slidenum">
              <a:rPr lang="en-GB" smtClean="0"/>
              <a:t>‹#›</a:t>
            </a:fld>
            <a:endParaRPr lang="en-GB"/>
          </a:p>
        </p:txBody>
      </p:sp>
    </p:spTree>
    <p:extLst>
      <p:ext uri="{BB962C8B-B14F-4D97-AF65-F5344CB8AC3E}">
        <p14:creationId xmlns:p14="http://schemas.microsoft.com/office/powerpoint/2010/main" val="299808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microsoft.com/office/2007/relationships/hdphoto" Target="../media/hdphoto1.wdp"/><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0.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1.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2.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3.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4.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0.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9.pn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0.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4.pn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4.png"/><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11.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microsoft.com/office/2007/relationships/hdphoto" Target="../media/hdphoto2.wdp"/><Relationship Id="rId9"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1.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9.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42.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5.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42.png"/><Relationship Id="rId4" Type="http://schemas.microsoft.com/office/2007/relationships/hdphoto" Target="../media/hdphoto2.wdp"/></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41.png"/><Relationship Id="rId4" Type="http://schemas.microsoft.com/office/2007/relationships/hdphoto" Target="../media/hdphoto2.wdp"/></Relationships>
</file>

<file path=ppt/slides/_rels/slide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creenshot, colorfulness, blur, blue&#10;&#10;Description automatically generated">
            <a:extLst>
              <a:ext uri="{FF2B5EF4-FFF2-40B4-BE49-F238E27FC236}">
                <a16:creationId xmlns:a16="http://schemas.microsoft.com/office/drawing/2014/main" xmlns="" id="{543B3D4A-1865-6BDA-AFDE-2797FA33022B}"/>
              </a:ext>
            </a:extLst>
          </p:cNvPr>
          <p:cNvPicPr>
            <a:picLocks noChangeAspect="1"/>
          </p:cNvPicPr>
          <p:nvPr/>
        </p:nvPicPr>
        <p:blipFill rotWithShape="1">
          <a:blip r:embed="rId2">
            <a:extLst>
              <a:ext uri="{28A0092B-C50C-407E-A947-70E740481C1C}">
                <a14:useLocalDpi xmlns:a14="http://schemas.microsoft.com/office/drawing/2010/main" val="0"/>
              </a:ext>
            </a:extLst>
          </a:blip>
          <a:srcRect r="50851"/>
          <a:stretch/>
        </p:blipFill>
        <p:spPr>
          <a:xfrm>
            <a:off x="13254" y="-13490"/>
            <a:ext cx="12178746" cy="6858000"/>
          </a:xfrm>
          <a:prstGeom prst="rect">
            <a:avLst/>
          </a:prstGeom>
        </p:spPr>
      </p:pic>
      <p:pic>
        <p:nvPicPr>
          <p:cNvPr id="303" name="Picture 302">
            <a:extLst>
              <a:ext uri="{FF2B5EF4-FFF2-40B4-BE49-F238E27FC236}">
                <a16:creationId xmlns:a16="http://schemas.microsoft.com/office/drawing/2014/main" xmlns="" id="{781E9777-CD84-EDFB-A57A-E6CAAD72E0D9}"/>
              </a:ext>
            </a:extLst>
          </p:cNvPr>
          <p:cNvPicPr>
            <a:picLocks noChangeAspect="1"/>
          </p:cNvPicPr>
          <p:nvPr/>
        </p:nvPicPr>
        <p:blipFill rotWithShape="1">
          <a:blip r:embed="rId3">
            <a:alphaModFix amt="85000"/>
            <a:extLst>
              <a:ext uri="{BEBA8EAE-BF5A-486C-A8C5-ECC9F3942E4B}">
                <a14:imgProps xmlns:a14="http://schemas.microsoft.com/office/drawing/2010/main">
                  <a14:imgLayer r:embed="rId4">
                    <a14:imgEffect>
                      <a14:colorTemperature colorTemp="4700"/>
                    </a14:imgEffect>
                    <a14:imgEffect>
                      <a14:saturation sat="400000"/>
                    </a14:imgEffect>
                    <a14:imgEffect>
                      <a14:brightnessContrast bright="-20000" contrast="40000"/>
                    </a14:imgEffect>
                  </a14:imgLayer>
                </a14:imgProps>
              </a:ext>
            </a:extLst>
          </a:blip>
          <a:srcRect r="15009" b="42747"/>
          <a:stretch/>
        </p:blipFill>
        <p:spPr>
          <a:xfrm>
            <a:off x="-1794" y="3919750"/>
            <a:ext cx="12193794" cy="2952774"/>
          </a:xfrm>
          <a:prstGeom prst="rect">
            <a:avLst/>
          </a:prstGeom>
        </p:spPr>
      </p:pic>
      <p:grpSp>
        <p:nvGrpSpPr>
          <p:cNvPr id="5" name="Picture 2">
            <a:extLst>
              <a:ext uri="{FF2B5EF4-FFF2-40B4-BE49-F238E27FC236}">
                <a16:creationId xmlns:a16="http://schemas.microsoft.com/office/drawing/2014/main" xmlns="" id="{B561227E-D6BA-BE70-57CB-5FF586E84E2B}"/>
              </a:ext>
            </a:extLst>
          </p:cNvPr>
          <p:cNvGrpSpPr/>
          <p:nvPr/>
        </p:nvGrpSpPr>
        <p:grpSpPr>
          <a:xfrm>
            <a:off x="-259093" y="-712538"/>
            <a:ext cx="12613631" cy="4697347"/>
            <a:chOff x="1860003" y="-17185"/>
            <a:chExt cx="5324459" cy="2336500"/>
          </a:xfrm>
        </p:grpSpPr>
        <p:sp>
          <p:nvSpPr>
            <p:cNvPr id="6" name="Freeform: Shape 5">
              <a:extLst>
                <a:ext uri="{FF2B5EF4-FFF2-40B4-BE49-F238E27FC236}">
                  <a16:creationId xmlns:a16="http://schemas.microsoft.com/office/drawing/2014/main" xmlns="" id="{22CB0F5C-A5F7-5EE2-4972-0DB6CA1F9598}"/>
                </a:ext>
              </a:extLst>
            </p:cNvPr>
            <p:cNvSpPr/>
            <p:nvPr/>
          </p:nvSpPr>
          <p:spPr>
            <a:xfrm>
              <a:off x="1860003" y="-17185"/>
              <a:ext cx="5322212" cy="2336500"/>
            </a:xfrm>
            <a:custGeom>
              <a:avLst/>
              <a:gdLst>
                <a:gd name="connsiteX0" fmla="*/ 5312564 w 5322212"/>
                <a:gd name="connsiteY0" fmla="*/ 1129931 h 2336500"/>
                <a:gd name="connsiteX1" fmla="*/ 5312564 w 5322212"/>
                <a:gd name="connsiteY1" fmla="*/ 872321 h 2336500"/>
                <a:gd name="connsiteX2" fmla="*/ 5268531 w 5322212"/>
                <a:gd name="connsiteY2" fmla="*/ 828291 h 2336500"/>
                <a:gd name="connsiteX3" fmla="*/ 5268531 w 5322212"/>
                <a:gd name="connsiteY3" fmla="*/ 806590 h 2336500"/>
                <a:gd name="connsiteX4" fmla="*/ 5246962 w 5322212"/>
                <a:gd name="connsiteY4" fmla="*/ 785033 h 2336500"/>
                <a:gd name="connsiteX5" fmla="*/ 5246962 w 5322212"/>
                <a:gd name="connsiteY5" fmla="*/ 731361 h 2336500"/>
                <a:gd name="connsiteX6" fmla="*/ 5268137 w 5322212"/>
                <a:gd name="connsiteY6" fmla="*/ 731361 h 2336500"/>
                <a:gd name="connsiteX7" fmla="*/ 5268137 w 5322212"/>
                <a:gd name="connsiteY7" fmla="*/ 702615 h 2336500"/>
                <a:gd name="connsiteX8" fmla="*/ 5259879 w 5322212"/>
                <a:gd name="connsiteY8" fmla="*/ 702615 h 2336500"/>
                <a:gd name="connsiteX9" fmla="*/ 5259879 w 5322212"/>
                <a:gd name="connsiteY9" fmla="*/ 677652 h 2336500"/>
                <a:gd name="connsiteX10" fmla="*/ 5252558 w 5322212"/>
                <a:gd name="connsiteY10" fmla="*/ 677652 h 2336500"/>
                <a:gd name="connsiteX11" fmla="*/ 5187418 w 5322212"/>
                <a:gd name="connsiteY11" fmla="*/ 623358 h 2336500"/>
                <a:gd name="connsiteX12" fmla="*/ 5187418 w 5322212"/>
                <a:gd name="connsiteY12" fmla="*/ 460262 h 2336500"/>
                <a:gd name="connsiteX13" fmla="*/ 5181551 w 5322212"/>
                <a:gd name="connsiteY13" fmla="*/ 460262 h 2336500"/>
                <a:gd name="connsiteX14" fmla="*/ 5181551 w 5322212"/>
                <a:gd name="connsiteY14" fmla="*/ 382374 h 2336500"/>
                <a:gd name="connsiteX15" fmla="*/ 5176791 w 5322212"/>
                <a:gd name="connsiteY15" fmla="*/ 382374 h 2336500"/>
                <a:gd name="connsiteX16" fmla="*/ 5176791 w 5322212"/>
                <a:gd name="connsiteY16" fmla="*/ 324690 h 2336500"/>
                <a:gd name="connsiteX17" fmla="*/ 5170550 w 5322212"/>
                <a:gd name="connsiteY17" fmla="*/ 324690 h 2336500"/>
                <a:gd name="connsiteX18" fmla="*/ 5170550 w 5322212"/>
                <a:gd name="connsiteY18" fmla="*/ 382374 h 2336500"/>
                <a:gd name="connsiteX19" fmla="*/ 5165764 w 5322212"/>
                <a:gd name="connsiteY19" fmla="*/ 382374 h 2336500"/>
                <a:gd name="connsiteX20" fmla="*/ 5165764 w 5322212"/>
                <a:gd name="connsiteY20" fmla="*/ 460262 h 2336500"/>
                <a:gd name="connsiteX21" fmla="*/ 5159923 w 5322212"/>
                <a:gd name="connsiteY21" fmla="*/ 460262 h 2336500"/>
                <a:gd name="connsiteX22" fmla="*/ 5159923 w 5322212"/>
                <a:gd name="connsiteY22" fmla="*/ 623358 h 2336500"/>
                <a:gd name="connsiteX23" fmla="*/ 5094778 w 5322212"/>
                <a:gd name="connsiteY23" fmla="*/ 677652 h 2336500"/>
                <a:gd name="connsiteX24" fmla="*/ 5087436 w 5322212"/>
                <a:gd name="connsiteY24" fmla="*/ 677652 h 2336500"/>
                <a:gd name="connsiteX25" fmla="*/ 5087436 w 5322212"/>
                <a:gd name="connsiteY25" fmla="*/ 702615 h 2336500"/>
                <a:gd name="connsiteX26" fmla="*/ 5079183 w 5322212"/>
                <a:gd name="connsiteY26" fmla="*/ 702615 h 2336500"/>
                <a:gd name="connsiteX27" fmla="*/ 5079183 w 5322212"/>
                <a:gd name="connsiteY27" fmla="*/ 731361 h 2336500"/>
                <a:gd name="connsiteX28" fmla="*/ 5100353 w 5322212"/>
                <a:gd name="connsiteY28" fmla="*/ 731361 h 2336500"/>
                <a:gd name="connsiteX29" fmla="*/ 5100353 w 5322212"/>
                <a:gd name="connsiteY29" fmla="*/ 785033 h 2336500"/>
                <a:gd name="connsiteX30" fmla="*/ 5078783 w 5322212"/>
                <a:gd name="connsiteY30" fmla="*/ 806590 h 2336500"/>
                <a:gd name="connsiteX31" fmla="*/ 5078783 w 5322212"/>
                <a:gd name="connsiteY31" fmla="*/ 828291 h 2336500"/>
                <a:gd name="connsiteX32" fmla="*/ 5057800 w 5322212"/>
                <a:gd name="connsiteY32" fmla="*/ 865749 h 2336500"/>
                <a:gd name="connsiteX33" fmla="*/ 5057800 w 5322212"/>
                <a:gd name="connsiteY33" fmla="*/ 828728 h 2336500"/>
                <a:gd name="connsiteX34" fmla="*/ 5017659 w 5322212"/>
                <a:gd name="connsiteY34" fmla="*/ 828728 h 2336500"/>
                <a:gd name="connsiteX35" fmla="*/ 5017659 w 5322212"/>
                <a:gd name="connsiteY35" fmla="*/ 766036 h 2336500"/>
                <a:gd name="connsiteX36" fmla="*/ 4838831 w 5322212"/>
                <a:gd name="connsiteY36" fmla="*/ 766036 h 2336500"/>
                <a:gd name="connsiteX37" fmla="*/ 4838831 w 5322212"/>
                <a:gd name="connsiteY37" fmla="*/ 828728 h 2336500"/>
                <a:gd name="connsiteX38" fmla="*/ 4798669 w 5322212"/>
                <a:gd name="connsiteY38" fmla="*/ 828728 h 2336500"/>
                <a:gd name="connsiteX39" fmla="*/ 4798669 w 5322212"/>
                <a:gd name="connsiteY39" fmla="*/ 1080729 h 2336500"/>
                <a:gd name="connsiteX40" fmla="*/ 4663726 w 5322212"/>
                <a:gd name="connsiteY40" fmla="*/ 1080729 h 2336500"/>
                <a:gd name="connsiteX41" fmla="*/ 4663726 w 5322212"/>
                <a:gd name="connsiteY41" fmla="*/ 1171917 h 2336500"/>
                <a:gd name="connsiteX42" fmla="*/ 4537190 w 5322212"/>
                <a:gd name="connsiteY42" fmla="*/ 1171917 h 2336500"/>
                <a:gd name="connsiteX43" fmla="*/ 4537190 w 5322212"/>
                <a:gd name="connsiteY43" fmla="*/ 687710 h 2336500"/>
                <a:gd name="connsiteX44" fmla="*/ 4482572 w 5322212"/>
                <a:gd name="connsiteY44" fmla="*/ 687710 h 2336500"/>
                <a:gd name="connsiteX45" fmla="*/ 4482572 w 5322212"/>
                <a:gd name="connsiteY45" fmla="*/ 421536 h 2336500"/>
                <a:gd name="connsiteX46" fmla="*/ 4439955 w 5322212"/>
                <a:gd name="connsiteY46" fmla="*/ 421536 h 2336500"/>
                <a:gd name="connsiteX47" fmla="*/ 4439955 w 5322212"/>
                <a:gd name="connsiteY47" fmla="*/ 256842 h 2336500"/>
                <a:gd name="connsiteX48" fmla="*/ 4379075 w 5322212"/>
                <a:gd name="connsiteY48" fmla="*/ 256842 h 2336500"/>
                <a:gd name="connsiteX49" fmla="*/ 4379075 w 5322212"/>
                <a:gd name="connsiteY49" fmla="*/ 421536 h 2336500"/>
                <a:gd name="connsiteX50" fmla="*/ 4336458 w 5322212"/>
                <a:gd name="connsiteY50" fmla="*/ 421536 h 2336500"/>
                <a:gd name="connsiteX51" fmla="*/ 4336458 w 5322212"/>
                <a:gd name="connsiteY51" fmla="*/ 687710 h 2336500"/>
                <a:gd name="connsiteX52" fmla="*/ 4281845 w 5322212"/>
                <a:gd name="connsiteY52" fmla="*/ 687710 h 2336500"/>
                <a:gd name="connsiteX53" fmla="*/ 4281845 w 5322212"/>
                <a:gd name="connsiteY53" fmla="*/ 1407848 h 2336500"/>
                <a:gd name="connsiteX54" fmla="*/ 4073877 w 5322212"/>
                <a:gd name="connsiteY54" fmla="*/ 1407848 h 2336500"/>
                <a:gd name="connsiteX55" fmla="*/ 4073877 w 5322212"/>
                <a:gd name="connsiteY55" fmla="*/ 927967 h 2336500"/>
                <a:gd name="connsiteX56" fmla="*/ 3896050 w 5322212"/>
                <a:gd name="connsiteY56" fmla="*/ 927967 h 2336500"/>
                <a:gd name="connsiteX57" fmla="*/ 3896050 w 5322212"/>
                <a:gd name="connsiteY57" fmla="*/ 589577 h 2336500"/>
                <a:gd name="connsiteX58" fmla="*/ 3835171 w 5322212"/>
                <a:gd name="connsiteY58" fmla="*/ 661954 h 2336500"/>
                <a:gd name="connsiteX59" fmla="*/ 3835171 w 5322212"/>
                <a:gd name="connsiteY59" fmla="*/ 754270 h 2336500"/>
                <a:gd name="connsiteX60" fmla="*/ 3749937 w 5322212"/>
                <a:gd name="connsiteY60" fmla="*/ 754270 h 2336500"/>
                <a:gd name="connsiteX61" fmla="*/ 3749937 w 5322212"/>
                <a:gd name="connsiteY61" fmla="*/ 836773 h 2336500"/>
                <a:gd name="connsiteX62" fmla="*/ 3616932 w 5322212"/>
                <a:gd name="connsiteY62" fmla="*/ 836773 h 2336500"/>
                <a:gd name="connsiteX63" fmla="*/ 3616932 w 5322212"/>
                <a:gd name="connsiteY63" fmla="*/ 584777 h 2336500"/>
                <a:gd name="connsiteX64" fmla="*/ 3576791 w 5322212"/>
                <a:gd name="connsiteY64" fmla="*/ 584777 h 2336500"/>
                <a:gd name="connsiteX65" fmla="*/ 3576791 w 5322212"/>
                <a:gd name="connsiteY65" fmla="*/ 522082 h 2336500"/>
                <a:gd name="connsiteX66" fmla="*/ 3477452 w 5322212"/>
                <a:gd name="connsiteY66" fmla="*/ 522082 h 2336500"/>
                <a:gd name="connsiteX67" fmla="*/ 3477452 w 5322212"/>
                <a:gd name="connsiteY67" fmla="*/ 0 h 2336500"/>
                <a:gd name="connsiteX68" fmla="*/ 3331344 w 5322212"/>
                <a:gd name="connsiteY68" fmla="*/ 164694 h 2336500"/>
                <a:gd name="connsiteX69" fmla="*/ 3331344 w 5322212"/>
                <a:gd name="connsiteY69" fmla="*/ 321697 h 2336500"/>
                <a:gd name="connsiteX70" fmla="*/ 3222128 w 5322212"/>
                <a:gd name="connsiteY70" fmla="*/ 430869 h 2336500"/>
                <a:gd name="connsiteX71" fmla="*/ 3222128 w 5322212"/>
                <a:gd name="connsiteY71" fmla="*/ 885975 h 2336500"/>
                <a:gd name="connsiteX72" fmla="*/ 3119510 w 5322212"/>
                <a:gd name="connsiteY72" fmla="*/ 885975 h 2336500"/>
                <a:gd name="connsiteX73" fmla="*/ 3119510 w 5322212"/>
                <a:gd name="connsiteY73" fmla="*/ 856814 h 2336500"/>
                <a:gd name="connsiteX74" fmla="*/ 3073981 w 5322212"/>
                <a:gd name="connsiteY74" fmla="*/ 856814 h 2336500"/>
                <a:gd name="connsiteX75" fmla="*/ 3073981 w 5322212"/>
                <a:gd name="connsiteY75" fmla="*/ 643829 h 2336500"/>
                <a:gd name="connsiteX76" fmla="*/ 3019362 w 5322212"/>
                <a:gd name="connsiteY76" fmla="*/ 643829 h 2336500"/>
                <a:gd name="connsiteX77" fmla="*/ 3019362 w 5322212"/>
                <a:gd name="connsiteY77" fmla="*/ 377655 h 2336500"/>
                <a:gd name="connsiteX78" fmla="*/ 2976745 w 5322212"/>
                <a:gd name="connsiteY78" fmla="*/ 377655 h 2336500"/>
                <a:gd name="connsiteX79" fmla="*/ 2976745 w 5322212"/>
                <a:gd name="connsiteY79" fmla="*/ 212961 h 2336500"/>
                <a:gd name="connsiteX80" fmla="*/ 2915871 w 5322212"/>
                <a:gd name="connsiteY80" fmla="*/ 285341 h 2336500"/>
                <a:gd name="connsiteX81" fmla="*/ 2915871 w 5322212"/>
                <a:gd name="connsiteY81" fmla="*/ 377655 h 2336500"/>
                <a:gd name="connsiteX82" fmla="*/ 2873254 w 5322212"/>
                <a:gd name="connsiteY82" fmla="*/ 377655 h 2336500"/>
                <a:gd name="connsiteX83" fmla="*/ 2873254 w 5322212"/>
                <a:gd name="connsiteY83" fmla="*/ 643829 h 2336500"/>
                <a:gd name="connsiteX84" fmla="*/ 2818636 w 5322212"/>
                <a:gd name="connsiteY84" fmla="*/ 643829 h 2336500"/>
                <a:gd name="connsiteX85" fmla="*/ 2818636 w 5322212"/>
                <a:gd name="connsiteY85" fmla="*/ 1135066 h 2336500"/>
                <a:gd name="connsiteX86" fmla="*/ 2711795 w 5322212"/>
                <a:gd name="connsiteY86" fmla="*/ 1135066 h 2336500"/>
                <a:gd name="connsiteX87" fmla="*/ 2711795 w 5322212"/>
                <a:gd name="connsiteY87" fmla="*/ 806282 h 2336500"/>
                <a:gd name="connsiteX88" fmla="*/ 2657177 w 5322212"/>
                <a:gd name="connsiteY88" fmla="*/ 806282 h 2336500"/>
                <a:gd name="connsiteX89" fmla="*/ 2657177 w 5322212"/>
                <a:gd name="connsiteY89" fmla="*/ 724752 h 2336500"/>
                <a:gd name="connsiteX90" fmla="*/ 2568013 w 5322212"/>
                <a:gd name="connsiteY90" fmla="*/ 724752 h 2336500"/>
                <a:gd name="connsiteX91" fmla="*/ 2568013 w 5322212"/>
                <a:gd name="connsiteY91" fmla="*/ 491484 h 2336500"/>
                <a:gd name="connsiteX92" fmla="*/ 2555884 w 5322212"/>
                <a:gd name="connsiteY92" fmla="*/ 491484 h 2336500"/>
                <a:gd name="connsiteX93" fmla="*/ 2555884 w 5322212"/>
                <a:gd name="connsiteY93" fmla="*/ 330095 h 2336500"/>
                <a:gd name="connsiteX94" fmla="*/ 2545965 w 5322212"/>
                <a:gd name="connsiteY94" fmla="*/ 330095 h 2336500"/>
                <a:gd name="connsiteX95" fmla="*/ 2545965 w 5322212"/>
                <a:gd name="connsiteY95" fmla="*/ 210570 h 2336500"/>
                <a:gd name="connsiteX96" fmla="*/ 2533069 w 5322212"/>
                <a:gd name="connsiteY96" fmla="*/ 210570 h 2336500"/>
                <a:gd name="connsiteX97" fmla="*/ 2533069 w 5322212"/>
                <a:gd name="connsiteY97" fmla="*/ 330095 h 2336500"/>
                <a:gd name="connsiteX98" fmla="*/ 2523149 w 5322212"/>
                <a:gd name="connsiteY98" fmla="*/ 330095 h 2336500"/>
                <a:gd name="connsiteX99" fmla="*/ 2523149 w 5322212"/>
                <a:gd name="connsiteY99" fmla="*/ 491484 h 2336500"/>
                <a:gd name="connsiteX100" fmla="*/ 2511026 w 5322212"/>
                <a:gd name="connsiteY100" fmla="*/ 491484 h 2336500"/>
                <a:gd name="connsiteX101" fmla="*/ 2511026 w 5322212"/>
                <a:gd name="connsiteY101" fmla="*/ 724752 h 2336500"/>
                <a:gd name="connsiteX102" fmla="*/ 2421857 w 5322212"/>
                <a:gd name="connsiteY102" fmla="*/ 724752 h 2336500"/>
                <a:gd name="connsiteX103" fmla="*/ 2421857 w 5322212"/>
                <a:gd name="connsiteY103" fmla="*/ 806282 h 2336500"/>
                <a:gd name="connsiteX104" fmla="*/ 2367244 w 5322212"/>
                <a:gd name="connsiteY104" fmla="*/ 806282 h 2336500"/>
                <a:gd name="connsiteX105" fmla="*/ 2367244 w 5322212"/>
                <a:gd name="connsiteY105" fmla="*/ 1072539 h 2336500"/>
                <a:gd name="connsiteX106" fmla="*/ 2352852 w 5322212"/>
                <a:gd name="connsiteY106" fmla="*/ 1072539 h 2336500"/>
                <a:gd name="connsiteX107" fmla="*/ 2352852 w 5322212"/>
                <a:gd name="connsiteY107" fmla="*/ 899779 h 2336500"/>
                <a:gd name="connsiteX108" fmla="*/ 2325314 w 5322212"/>
                <a:gd name="connsiteY108" fmla="*/ 899779 h 2336500"/>
                <a:gd name="connsiteX109" fmla="*/ 2325314 w 5322212"/>
                <a:gd name="connsiteY109" fmla="*/ 856814 h 2336500"/>
                <a:gd name="connsiteX110" fmla="*/ 2202702 w 5322212"/>
                <a:gd name="connsiteY110" fmla="*/ 856814 h 2336500"/>
                <a:gd name="connsiteX111" fmla="*/ 2202702 w 5322212"/>
                <a:gd name="connsiteY111" fmla="*/ 885975 h 2336500"/>
                <a:gd name="connsiteX112" fmla="*/ 2049981 w 5322212"/>
                <a:gd name="connsiteY112" fmla="*/ 885975 h 2336500"/>
                <a:gd name="connsiteX113" fmla="*/ 2049981 w 5322212"/>
                <a:gd name="connsiteY113" fmla="*/ 1009991 h 2336500"/>
                <a:gd name="connsiteX114" fmla="*/ 1964411 w 5322212"/>
                <a:gd name="connsiteY114" fmla="*/ 1009991 h 2336500"/>
                <a:gd name="connsiteX115" fmla="*/ 1964411 w 5322212"/>
                <a:gd name="connsiteY115" fmla="*/ 584777 h 2336500"/>
                <a:gd name="connsiteX116" fmla="*/ 1924270 w 5322212"/>
                <a:gd name="connsiteY116" fmla="*/ 584777 h 2336500"/>
                <a:gd name="connsiteX117" fmla="*/ 1924270 w 5322212"/>
                <a:gd name="connsiteY117" fmla="*/ 522082 h 2336500"/>
                <a:gd name="connsiteX118" fmla="*/ 1745443 w 5322212"/>
                <a:gd name="connsiteY118" fmla="*/ 522082 h 2336500"/>
                <a:gd name="connsiteX119" fmla="*/ 1745443 w 5322212"/>
                <a:gd name="connsiteY119" fmla="*/ 584777 h 2336500"/>
                <a:gd name="connsiteX120" fmla="*/ 1705281 w 5322212"/>
                <a:gd name="connsiteY120" fmla="*/ 584777 h 2336500"/>
                <a:gd name="connsiteX121" fmla="*/ 1705281 w 5322212"/>
                <a:gd name="connsiteY121" fmla="*/ 836773 h 2336500"/>
                <a:gd name="connsiteX122" fmla="*/ 1570364 w 5322212"/>
                <a:gd name="connsiteY122" fmla="*/ 836773 h 2336500"/>
                <a:gd name="connsiteX123" fmla="*/ 1570364 w 5322212"/>
                <a:gd name="connsiteY123" fmla="*/ 927967 h 2336500"/>
                <a:gd name="connsiteX124" fmla="*/ 1248335 w 5322212"/>
                <a:gd name="connsiteY124" fmla="*/ 927967 h 2336500"/>
                <a:gd name="connsiteX125" fmla="*/ 1248335 w 5322212"/>
                <a:gd name="connsiteY125" fmla="*/ 1407848 h 2336500"/>
                <a:gd name="connsiteX126" fmla="*/ 1229908 w 5322212"/>
                <a:gd name="connsiteY126" fmla="*/ 1407848 h 2336500"/>
                <a:gd name="connsiteX127" fmla="*/ 1229908 w 5322212"/>
                <a:gd name="connsiteY127" fmla="*/ 506138 h 2336500"/>
                <a:gd name="connsiteX128" fmla="*/ 1175289 w 5322212"/>
                <a:gd name="connsiteY128" fmla="*/ 506138 h 2336500"/>
                <a:gd name="connsiteX129" fmla="*/ 1175289 w 5322212"/>
                <a:gd name="connsiteY129" fmla="*/ 454420 h 2336500"/>
                <a:gd name="connsiteX130" fmla="*/ 996004 w 5322212"/>
                <a:gd name="connsiteY130" fmla="*/ 454420 h 2336500"/>
                <a:gd name="connsiteX131" fmla="*/ 996004 w 5322212"/>
                <a:gd name="connsiteY131" fmla="*/ 506138 h 2336500"/>
                <a:gd name="connsiteX132" fmla="*/ 885356 w 5322212"/>
                <a:gd name="connsiteY132" fmla="*/ 506138 h 2336500"/>
                <a:gd name="connsiteX133" fmla="*/ 885356 w 5322212"/>
                <a:gd name="connsiteY133" fmla="*/ 1171917 h 2336500"/>
                <a:gd name="connsiteX134" fmla="*/ 790288 w 5322212"/>
                <a:gd name="connsiteY134" fmla="*/ 1171917 h 2336500"/>
                <a:gd name="connsiteX135" fmla="*/ 790288 w 5322212"/>
                <a:gd name="connsiteY135" fmla="*/ 687710 h 2336500"/>
                <a:gd name="connsiteX136" fmla="*/ 690726 w 5322212"/>
                <a:gd name="connsiteY136" fmla="*/ 687710 h 2336500"/>
                <a:gd name="connsiteX137" fmla="*/ 556385 w 5322212"/>
                <a:gd name="connsiteY137" fmla="*/ 580345 h 2336500"/>
                <a:gd name="connsiteX138" fmla="*/ 445736 w 5322212"/>
                <a:gd name="connsiteY138" fmla="*/ 632042 h 2336500"/>
                <a:gd name="connsiteX139" fmla="*/ 445736 w 5322212"/>
                <a:gd name="connsiteY139" fmla="*/ 766036 h 2336500"/>
                <a:gd name="connsiteX140" fmla="*/ 347234 w 5322212"/>
                <a:gd name="connsiteY140" fmla="*/ 766036 h 2336500"/>
                <a:gd name="connsiteX141" fmla="*/ 347234 w 5322212"/>
                <a:gd name="connsiteY141" fmla="*/ 299767 h 2336500"/>
                <a:gd name="connsiteX142" fmla="*/ 127662 w 5322212"/>
                <a:gd name="connsiteY142" fmla="*/ 433093 h 2336500"/>
                <a:gd name="connsiteX143" fmla="*/ 127662 w 5322212"/>
                <a:gd name="connsiteY143" fmla="*/ 659464 h 2336500"/>
                <a:gd name="connsiteX144" fmla="*/ 11876 w 5322212"/>
                <a:gd name="connsiteY144" fmla="*/ 580345 h 2336500"/>
                <a:gd name="connsiteX145" fmla="*/ 11876 w 5322212"/>
                <a:gd name="connsiteY145" fmla="*/ 1129931 h 2336500"/>
                <a:gd name="connsiteX146" fmla="*/ 0 w 5322212"/>
                <a:gd name="connsiteY146" fmla="*/ 1129931 h 2336500"/>
                <a:gd name="connsiteX147" fmla="*/ 0 w 5322212"/>
                <a:gd name="connsiteY147" fmla="*/ 2336500 h 2336500"/>
                <a:gd name="connsiteX148" fmla="*/ 5322212 w 5322212"/>
                <a:gd name="connsiteY148" fmla="*/ 2336500 h 2336500"/>
                <a:gd name="connsiteX149" fmla="*/ 5322212 w 5322212"/>
                <a:gd name="connsiteY149" fmla="*/ 1129931 h 2336500"/>
                <a:gd name="connsiteX150" fmla="*/ 5312564 w 5322212"/>
                <a:gd name="connsiteY150" fmla="*/ 1129931 h 233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5322212" h="2336500">
                  <a:moveTo>
                    <a:pt x="5312564" y="1129931"/>
                  </a:moveTo>
                  <a:lnTo>
                    <a:pt x="5312564" y="872321"/>
                  </a:lnTo>
                  <a:cubicBezTo>
                    <a:pt x="5288247" y="872321"/>
                    <a:pt x="5268531" y="852615"/>
                    <a:pt x="5268531" y="828291"/>
                  </a:cubicBezTo>
                  <a:lnTo>
                    <a:pt x="5268531" y="806590"/>
                  </a:lnTo>
                  <a:cubicBezTo>
                    <a:pt x="5256636" y="806590"/>
                    <a:pt x="5246962" y="796948"/>
                    <a:pt x="5246962" y="785033"/>
                  </a:cubicBezTo>
                  <a:lnTo>
                    <a:pt x="5246962" y="731361"/>
                  </a:lnTo>
                  <a:lnTo>
                    <a:pt x="5268137" y="731361"/>
                  </a:lnTo>
                  <a:lnTo>
                    <a:pt x="5268137" y="702615"/>
                  </a:lnTo>
                  <a:lnTo>
                    <a:pt x="5259879" y="702615"/>
                  </a:lnTo>
                  <a:lnTo>
                    <a:pt x="5259879" y="677652"/>
                  </a:lnTo>
                  <a:lnTo>
                    <a:pt x="5252558" y="677652"/>
                  </a:lnTo>
                  <a:lnTo>
                    <a:pt x="5187418" y="623358"/>
                  </a:lnTo>
                  <a:lnTo>
                    <a:pt x="5187418" y="460262"/>
                  </a:lnTo>
                  <a:lnTo>
                    <a:pt x="5181551" y="460262"/>
                  </a:lnTo>
                  <a:lnTo>
                    <a:pt x="5181551" y="382374"/>
                  </a:lnTo>
                  <a:lnTo>
                    <a:pt x="5176791" y="382374"/>
                  </a:lnTo>
                  <a:lnTo>
                    <a:pt x="5176791" y="324690"/>
                  </a:lnTo>
                  <a:lnTo>
                    <a:pt x="5170550" y="324690"/>
                  </a:lnTo>
                  <a:lnTo>
                    <a:pt x="5170550" y="382374"/>
                  </a:lnTo>
                  <a:lnTo>
                    <a:pt x="5165764" y="382374"/>
                  </a:lnTo>
                  <a:lnTo>
                    <a:pt x="5165764" y="460262"/>
                  </a:lnTo>
                  <a:lnTo>
                    <a:pt x="5159923" y="460262"/>
                  </a:lnTo>
                  <a:lnTo>
                    <a:pt x="5159923" y="623358"/>
                  </a:lnTo>
                  <a:lnTo>
                    <a:pt x="5094778" y="677652"/>
                  </a:lnTo>
                  <a:lnTo>
                    <a:pt x="5087436" y="677652"/>
                  </a:lnTo>
                  <a:lnTo>
                    <a:pt x="5087436" y="702615"/>
                  </a:lnTo>
                  <a:lnTo>
                    <a:pt x="5079183" y="702615"/>
                  </a:lnTo>
                  <a:lnTo>
                    <a:pt x="5079183" y="731361"/>
                  </a:lnTo>
                  <a:lnTo>
                    <a:pt x="5100353" y="731361"/>
                  </a:lnTo>
                  <a:lnTo>
                    <a:pt x="5100353" y="785033"/>
                  </a:lnTo>
                  <a:cubicBezTo>
                    <a:pt x="5100353" y="796948"/>
                    <a:pt x="5090705" y="806590"/>
                    <a:pt x="5078783" y="806590"/>
                  </a:cubicBezTo>
                  <a:lnTo>
                    <a:pt x="5078783" y="828291"/>
                  </a:lnTo>
                  <a:cubicBezTo>
                    <a:pt x="5078783" y="844154"/>
                    <a:pt x="5070381" y="857995"/>
                    <a:pt x="5057800" y="865749"/>
                  </a:cubicBezTo>
                  <a:lnTo>
                    <a:pt x="5057800" y="828728"/>
                  </a:lnTo>
                  <a:lnTo>
                    <a:pt x="5017659" y="828728"/>
                  </a:lnTo>
                  <a:lnTo>
                    <a:pt x="5017659" y="766036"/>
                  </a:lnTo>
                  <a:lnTo>
                    <a:pt x="4838831" y="766036"/>
                  </a:lnTo>
                  <a:lnTo>
                    <a:pt x="4838831" y="828728"/>
                  </a:lnTo>
                  <a:lnTo>
                    <a:pt x="4798669" y="828728"/>
                  </a:lnTo>
                  <a:lnTo>
                    <a:pt x="4798669" y="1080729"/>
                  </a:lnTo>
                  <a:lnTo>
                    <a:pt x="4663726" y="1080729"/>
                  </a:lnTo>
                  <a:lnTo>
                    <a:pt x="4663726" y="1171917"/>
                  </a:lnTo>
                  <a:lnTo>
                    <a:pt x="4537190" y="1171917"/>
                  </a:lnTo>
                  <a:lnTo>
                    <a:pt x="4537190" y="687710"/>
                  </a:lnTo>
                  <a:lnTo>
                    <a:pt x="4482572" y="687710"/>
                  </a:lnTo>
                  <a:lnTo>
                    <a:pt x="4482572" y="421536"/>
                  </a:lnTo>
                  <a:lnTo>
                    <a:pt x="4439955" y="421536"/>
                  </a:lnTo>
                  <a:lnTo>
                    <a:pt x="4439955" y="256842"/>
                  </a:lnTo>
                  <a:lnTo>
                    <a:pt x="4379075" y="256842"/>
                  </a:lnTo>
                  <a:lnTo>
                    <a:pt x="4379075" y="421536"/>
                  </a:lnTo>
                  <a:lnTo>
                    <a:pt x="4336458" y="421536"/>
                  </a:lnTo>
                  <a:lnTo>
                    <a:pt x="4336458" y="687710"/>
                  </a:lnTo>
                  <a:lnTo>
                    <a:pt x="4281845" y="687710"/>
                  </a:lnTo>
                  <a:lnTo>
                    <a:pt x="4281845" y="1407848"/>
                  </a:lnTo>
                  <a:lnTo>
                    <a:pt x="4073877" y="1407848"/>
                  </a:lnTo>
                  <a:lnTo>
                    <a:pt x="4073877" y="927967"/>
                  </a:lnTo>
                  <a:lnTo>
                    <a:pt x="3896050" y="927967"/>
                  </a:lnTo>
                  <a:lnTo>
                    <a:pt x="3896050" y="589577"/>
                  </a:lnTo>
                  <a:lnTo>
                    <a:pt x="3835171" y="661954"/>
                  </a:lnTo>
                  <a:lnTo>
                    <a:pt x="3835171" y="754270"/>
                  </a:lnTo>
                  <a:lnTo>
                    <a:pt x="3749937" y="754270"/>
                  </a:lnTo>
                  <a:lnTo>
                    <a:pt x="3749937" y="836773"/>
                  </a:lnTo>
                  <a:lnTo>
                    <a:pt x="3616932" y="836773"/>
                  </a:lnTo>
                  <a:lnTo>
                    <a:pt x="3616932" y="584777"/>
                  </a:lnTo>
                  <a:lnTo>
                    <a:pt x="3576791" y="584777"/>
                  </a:lnTo>
                  <a:lnTo>
                    <a:pt x="3576791" y="522082"/>
                  </a:lnTo>
                  <a:lnTo>
                    <a:pt x="3477452" y="522082"/>
                  </a:lnTo>
                  <a:lnTo>
                    <a:pt x="3477452" y="0"/>
                  </a:lnTo>
                  <a:lnTo>
                    <a:pt x="3331344" y="164694"/>
                  </a:lnTo>
                  <a:lnTo>
                    <a:pt x="3331344" y="321697"/>
                  </a:lnTo>
                  <a:cubicBezTo>
                    <a:pt x="3331344" y="381979"/>
                    <a:pt x="3282444" y="430869"/>
                    <a:pt x="3222128" y="430869"/>
                  </a:cubicBezTo>
                  <a:lnTo>
                    <a:pt x="3222128" y="885975"/>
                  </a:lnTo>
                  <a:lnTo>
                    <a:pt x="3119510" y="885975"/>
                  </a:lnTo>
                  <a:lnTo>
                    <a:pt x="3119510" y="856814"/>
                  </a:lnTo>
                  <a:lnTo>
                    <a:pt x="3073981" y="856814"/>
                  </a:lnTo>
                  <a:lnTo>
                    <a:pt x="3073981" y="643829"/>
                  </a:lnTo>
                  <a:lnTo>
                    <a:pt x="3019362" y="643829"/>
                  </a:lnTo>
                  <a:lnTo>
                    <a:pt x="3019362" y="377655"/>
                  </a:lnTo>
                  <a:lnTo>
                    <a:pt x="2976745" y="377655"/>
                  </a:lnTo>
                  <a:lnTo>
                    <a:pt x="2976745" y="212961"/>
                  </a:lnTo>
                  <a:lnTo>
                    <a:pt x="2915871" y="285341"/>
                  </a:lnTo>
                  <a:lnTo>
                    <a:pt x="2915871" y="377655"/>
                  </a:lnTo>
                  <a:lnTo>
                    <a:pt x="2873254" y="377655"/>
                  </a:lnTo>
                  <a:lnTo>
                    <a:pt x="2873254" y="643829"/>
                  </a:lnTo>
                  <a:lnTo>
                    <a:pt x="2818636" y="643829"/>
                  </a:lnTo>
                  <a:lnTo>
                    <a:pt x="2818636" y="1135066"/>
                  </a:lnTo>
                  <a:lnTo>
                    <a:pt x="2711795" y="1135066"/>
                  </a:lnTo>
                  <a:lnTo>
                    <a:pt x="2711795" y="806282"/>
                  </a:lnTo>
                  <a:lnTo>
                    <a:pt x="2657177" y="806282"/>
                  </a:lnTo>
                  <a:lnTo>
                    <a:pt x="2657177" y="724752"/>
                  </a:lnTo>
                  <a:lnTo>
                    <a:pt x="2568013" y="724752"/>
                  </a:lnTo>
                  <a:lnTo>
                    <a:pt x="2568013" y="491484"/>
                  </a:lnTo>
                  <a:lnTo>
                    <a:pt x="2555884" y="491484"/>
                  </a:lnTo>
                  <a:lnTo>
                    <a:pt x="2555884" y="330095"/>
                  </a:lnTo>
                  <a:lnTo>
                    <a:pt x="2545965" y="330095"/>
                  </a:lnTo>
                  <a:lnTo>
                    <a:pt x="2545965" y="210570"/>
                  </a:lnTo>
                  <a:lnTo>
                    <a:pt x="2533069" y="210570"/>
                  </a:lnTo>
                  <a:lnTo>
                    <a:pt x="2533069" y="330095"/>
                  </a:lnTo>
                  <a:lnTo>
                    <a:pt x="2523149" y="330095"/>
                  </a:lnTo>
                  <a:lnTo>
                    <a:pt x="2523149" y="491484"/>
                  </a:lnTo>
                  <a:lnTo>
                    <a:pt x="2511026" y="491484"/>
                  </a:lnTo>
                  <a:lnTo>
                    <a:pt x="2511026" y="724752"/>
                  </a:lnTo>
                  <a:lnTo>
                    <a:pt x="2421857" y="724752"/>
                  </a:lnTo>
                  <a:lnTo>
                    <a:pt x="2421857" y="806282"/>
                  </a:lnTo>
                  <a:lnTo>
                    <a:pt x="2367244" y="806282"/>
                  </a:lnTo>
                  <a:lnTo>
                    <a:pt x="2367244" y="1072539"/>
                  </a:lnTo>
                  <a:lnTo>
                    <a:pt x="2352852" y="1072539"/>
                  </a:lnTo>
                  <a:lnTo>
                    <a:pt x="2352852" y="899779"/>
                  </a:lnTo>
                  <a:lnTo>
                    <a:pt x="2325314" y="899779"/>
                  </a:lnTo>
                  <a:lnTo>
                    <a:pt x="2325314" y="856814"/>
                  </a:lnTo>
                  <a:lnTo>
                    <a:pt x="2202702" y="856814"/>
                  </a:lnTo>
                  <a:lnTo>
                    <a:pt x="2202702" y="885975"/>
                  </a:lnTo>
                  <a:lnTo>
                    <a:pt x="2049981" y="885975"/>
                  </a:lnTo>
                  <a:lnTo>
                    <a:pt x="2049981" y="1009991"/>
                  </a:lnTo>
                  <a:lnTo>
                    <a:pt x="1964411" y="1009991"/>
                  </a:lnTo>
                  <a:lnTo>
                    <a:pt x="1964411" y="584777"/>
                  </a:lnTo>
                  <a:lnTo>
                    <a:pt x="1924270" y="584777"/>
                  </a:lnTo>
                  <a:lnTo>
                    <a:pt x="1924270" y="522082"/>
                  </a:lnTo>
                  <a:lnTo>
                    <a:pt x="1745443" y="522082"/>
                  </a:lnTo>
                  <a:lnTo>
                    <a:pt x="1745443" y="584777"/>
                  </a:lnTo>
                  <a:lnTo>
                    <a:pt x="1705281" y="584777"/>
                  </a:lnTo>
                  <a:lnTo>
                    <a:pt x="1705281" y="836773"/>
                  </a:lnTo>
                  <a:lnTo>
                    <a:pt x="1570364" y="836773"/>
                  </a:lnTo>
                  <a:lnTo>
                    <a:pt x="1570364" y="927967"/>
                  </a:lnTo>
                  <a:lnTo>
                    <a:pt x="1248335" y="927967"/>
                  </a:lnTo>
                  <a:lnTo>
                    <a:pt x="1248335" y="1407848"/>
                  </a:lnTo>
                  <a:lnTo>
                    <a:pt x="1229908" y="1407848"/>
                  </a:lnTo>
                  <a:lnTo>
                    <a:pt x="1229908" y="506138"/>
                  </a:lnTo>
                  <a:lnTo>
                    <a:pt x="1175289" y="506138"/>
                  </a:lnTo>
                  <a:lnTo>
                    <a:pt x="1175289" y="454420"/>
                  </a:lnTo>
                  <a:lnTo>
                    <a:pt x="996004" y="454420"/>
                  </a:lnTo>
                  <a:lnTo>
                    <a:pt x="996004" y="506138"/>
                  </a:lnTo>
                  <a:lnTo>
                    <a:pt x="885356" y="506138"/>
                  </a:lnTo>
                  <a:lnTo>
                    <a:pt x="885356" y="1171917"/>
                  </a:lnTo>
                  <a:lnTo>
                    <a:pt x="790288" y="1171917"/>
                  </a:lnTo>
                  <a:lnTo>
                    <a:pt x="790288" y="687710"/>
                  </a:lnTo>
                  <a:lnTo>
                    <a:pt x="690726" y="687710"/>
                  </a:lnTo>
                  <a:lnTo>
                    <a:pt x="556385" y="580345"/>
                  </a:lnTo>
                  <a:lnTo>
                    <a:pt x="445736" y="632042"/>
                  </a:lnTo>
                  <a:lnTo>
                    <a:pt x="445736" y="766036"/>
                  </a:lnTo>
                  <a:lnTo>
                    <a:pt x="347234" y="766036"/>
                  </a:lnTo>
                  <a:lnTo>
                    <a:pt x="347234" y="299767"/>
                  </a:lnTo>
                  <a:lnTo>
                    <a:pt x="127662" y="433093"/>
                  </a:lnTo>
                  <a:lnTo>
                    <a:pt x="127662" y="659464"/>
                  </a:lnTo>
                  <a:lnTo>
                    <a:pt x="11876" y="580345"/>
                  </a:lnTo>
                  <a:lnTo>
                    <a:pt x="11876" y="1129931"/>
                  </a:lnTo>
                  <a:lnTo>
                    <a:pt x="0" y="1129931"/>
                  </a:lnTo>
                  <a:lnTo>
                    <a:pt x="0" y="2336500"/>
                  </a:lnTo>
                  <a:lnTo>
                    <a:pt x="5322212" y="2336500"/>
                  </a:lnTo>
                  <a:lnTo>
                    <a:pt x="5322212" y="1129931"/>
                  </a:lnTo>
                  <a:lnTo>
                    <a:pt x="5312564" y="1129931"/>
                  </a:lnTo>
                </a:path>
              </a:pathLst>
            </a:custGeom>
            <a:solidFill>
              <a:srgbClr val="C0C0C0"/>
            </a:solidFill>
            <a:ln w="531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xmlns="" id="{062C40F7-2212-EF03-79D5-EA0244947C8B}"/>
                </a:ext>
              </a:extLst>
            </p:cNvPr>
            <p:cNvSpPr/>
            <p:nvPr/>
          </p:nvSpPr>
          <p:spPr>
            <a:xfrm>
              <a:off x="1860003" y="789341"/>
              <a:ext cx="255345" cy="1529973"/>
            </a:xfrm>
            <a:custGeom>
              <a:avLst/>
              <a:gdLst>
                <a:gd name="connsiteX0" fmla="*/ 200728 w 255345"/>
                <a:gd name="connsiteY0" fmla="*/ 164698 h 1529973"/>
                <a:gd name="connsiteX1" fmla="*/ 158111 w 255345"/>
                <a:gd name="connsiteY1" fmla="*/ 164698 h 1529973"/>
                <a:gd name="connsiteX2" fmla="*/ 158111 w 255345"/>
                <a:gd name="connsiteY2" fmla="*/ 0 h 1529973"/>
                <a:gd name="connsiteX3" fmla="*/ 97234 w 255345"/>
                <a:gd name="connsiteY3" fmla="*/ 0 h 1529973"/>
                <a:gd name="connsiteX4" fmla="*/ 97234 w 255345"/>
                <a:gd name="connsiteY4" fmla="*/ 164698 h 1529973"/>
                <a:gd name="connsiteX5" fmla="*/ 54617 w 255345"/>
                <a:gd name="connsiteY5" fmla="*/ 164698 h 1529973"/>
                <a:gd name="connsiteX6" fmla="*/ 54617 w 255345"/>
                <a:gd name="connsiteY6" fmla="*/ 430849 h 1529973"/>
                <a:gd name="connsiteX7" fmla="*/ 0 w 255345"/>
                <a:gd name="connsiteY7" fmla="*/ 430849 h 1529973"/>
                <a:gd name="connsiteX8" fmla="*/ 0 w 255345"/>
                <a:gd name="connsiteY8" fmla="*/ 1529974 h 1529973"/>
                <a:gd name="connsiteX9" fmla="*/ 255345 w 255345"/>
                <a:gd name="connsiteY9" fmla="*/ 1529974 h 1529973"/>
                <a:gd name="connsiteX10" fmla="*/ 255345 w 255345"/>
                <a:gd name="connsiteY10" fmla="*/ 430849 h 1529973"/>
                <a:gd name="connsiteX11" fmla="*/ 200728 w 255345"/>
                <a:gd name="connsiteY11" fmla="*/ 430849 h 1529973"/>
                <a:gd name="connsiteX12" fmla="*/ 200728 w 255345"/>
                <a:gd name="connsiteY12" fmla="*/ 164698 h 152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5345" h="1529973">
                  <a:moveTo>
                    <a:pt x="200728" y="164698"/>
                  </a:moveTo>
                  <a:lnTo>
                    <a:pt x="158111" y="164698"/>
                  </a:lnTo>
                  <a:lnTo>
                    <a:pt x="158111" y="0"/>
                  </a:lnTo>
                  <a:lnTo>
                    <a:pt x="97234" y="0"/>
                  </a:lnTo>
                  <a:lnTo>
                    <a:pt x="97234" y="164698"/>
                  </a:lnTo>
                  <a:lnTo>
                    <a:pt x="54617" y="164698"/>
                  </a:lnTo>
                  <a:lnTo>
                    <a:pt x="54617" y="430849"/>
                  </a:lnTo>
                  <a:lnTo>
                    <a:pt x="0" y="430849"/>
                  </a:lnTo>
                  <a:lnTo>
                    <a:pt x="0" y="1529974"/>
                  </a:lnTo>
                  <a:lnTo>
                    <a:pt x="255345" y="1529974"/>
                  </a:lnTo>
                  <a:lnTo>
                    <a:pt x="255345" y="430849"/>
                  </a:lnTo>
                  <a:lnTo>
                    <a:pt x="200728" y="430849"/>
                  </a:lnTo>
                  <a:lnTo>
                    <a:pt x="200728" y="164698"/>
                  </a:lnTo>
                </a:path>
              </a:pathLst>
            </a:custGeom>
            <a:solidFill>
              <a:srgbClr val="969696"/>
            </a:solidFill>
            <a:ln w="531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xmlns="" id="{FC2BA43E-5EBB-8FA9-EC3C-E0CBC13414C4}"/>
                </a:ext>
              </a:extLst>
            </p:cNvPr>
            <p:cNvSpPr/>
            <p:nvPr/>
          </p:nvSpPr>
          <p:spPr>
            <a:xfrm>
              <a:off x="2719093" y="784147"/>
              <a:ext cx="506904" cy="1535167"/>
            </a:xfrm>
            <a:custGeom>
              <a:avLst/>
              <a:gdLst>
                <a:gd name="connsiteX0" fmla="*/ 445316 w 506904"/>
                <a:gd name="connsiteY0" fmla="*/ 185750 h 1535167"/>
                <a:gd name="connsiteX1" fmla="*/ 397253 w 506904"/>
                <a:gd name="connsiteY1" fmla="*/ 185750 h 1535167"/>
                <a:gd name="connsiteX2" fmla="*/ 397253 w 506904"/>
                <a:gd name="connsiteY2" fmla="*/ 81631 h 1535167"/>
                <a:gd name="connsiteX3" fmla="*/ 328594 w 506904"/>
                <a:gd name="connsiteY3" fmla="*/ 0 h 1535167"/>
                <a:gd name="connsiteX4" fmla="*/ 328594 w 506904"/>
                <a:gd name="connsiteY4" fmla="*/ 185750 h 1535167"/>
                <a:gd name="connsiteX5" fmla="*/ 280530 w 506904"/>
                <a:gd name="connsiteY5" fmla="*/ 185750 h 1535167"/>
                <a:gd name="connsiteX6" fmla="*/ 280530 w 506904"/>
                <a:gd name="connsiteY6" fmla="*/ 485953 h 1535167"/>
                <a:gd name="connsiteX7" fmla="*/ 218926 w 506904"/>
                <a:gd name="connsiteY7" fmla="*/ 485953 h 1535167"/>
                <a:gd name="connsiteX8" fmla="*/ 218926 w 506904"/>
                <a:gd name="connsiteY8" fmla="*/ 598554 h 1535167"/>
                <a:gd name="connsiteX9" fmla="*/ 146108 w 506904"/>
                <a:gd name="connsiteY9" fmla="*/ 495723 h 1535167"/>
                <a:gd name="connsiteX10" fmla="*/ 146108 w 506904"/>
                <a:gd name="connsiteY10" fmla="*/ 338719 h 1535167"/>
                <a:gd name="connsiteX11" fmla="*/ 0 w 506904"/>
                <a:gd name="connsiteY11" fmla="*/ 174027 h 1535167"/>
                <a:gd name="connsiteX12" fmla="*/ 0 w 506904"/>
                <a:gd name="connsiteY12" fmla="*/ 1535168 h 1535167"/>
                <a:gd name="connsiteX13" fmla="*/ 506904 w 506904"/>
                <a:gd name="connsiteY13" fmla="*/ 1535168 h 1535167"/>
                <a:gd name="connsiteX14" fmla="*/ 506904 w 506904"/>
                <a:gd name="connsiteY14" fmla="*/ 485953 h 1535167"/>
                <a:gd name="connsiteX15" fmla="*/ 445316 w 506904"/>
                <a:gd name="connsiteY15" fmla="*/ 485953 h 1535167"/>
                <a:gd name="connsiteX16" fmla="*/ 445316 w 506904"/>
                <a:gd name="connsiteY16" fmla="*/ 185750 h 1535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6904" h="1535167">
                  <a:moveTo>
                    <a:pt x="445316" y="185750"/>
                  </a:moveTo>
                  <a:lnTo>
                    <a:pt x="397253" y="185750"/>
                  </a:lnTo>
                  <a:lnTo>
                    <a:pt x="397253" y="81631"/>
                  </a:lnTo>
                  <a:lnTo>
                    <a:pt x="328594" y="0"/>
                  </a:lnTo>
                  <a:lnTo>
                    <a:pt x="328594" y="185750"/>
                  </a:lnTo>
                  <a:lnTo>
                    <a:pt x="280530" y="185750"/>
                  </a:lnTo>
                  <a:lnTo>
                    <a:pt x="280530" y="485953"/>
                  </a:lnTo>
                  <a:lnTo>
                    <a:pt x="218926" y="485953"/>
                  </a:lnTo>
                  <a:lnTo>
                    <a:pt x="218926" y="598554"/>
                  </a:lnTo>
                  <a:cubicBezTo>
                    <a:pt x="176538" y="583548"/>
                    <a:pt x="146108" y="543243"/>
                    <a:pt x="146108" y="495723"/>
                  </a:cubicBezTo>
                  <a:lnTo>
                    <a:pt x="146108" y="338719"/>
                  </a:lnTo>
                  <a:lnTo>
                    <a:pt x="0" y="174027"/>
                  </a:lnTo>
                  <a:lnTo>
                    <a:pt x="0" y="1535168"/>
                  </a:lnTo>
                  <a:lnTo>
                    <a:pt x="506904" y="1535168"/>
                  </a:lnTo>
                  <a:lnTo>
                    <a:pt x="506904" y="485953"/>
                  </a:lnTo>
                  <a:lnTo>
                    <a:pt x="445316" y="485953"/>
                  </a:lnTo>
                  <a:lnTo>
                    <a:pt x="445316" y="185750"/>
                  </a:lnTo>
                </a:path>
              </a:pathLst>
            </a:custGeom>
            <a:solidFill>
              <a:srgbClr val="A2DCE3"/>
            </a:solidFill>
            <a:ln w="531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84586E36-6C6D-FE34-B9F9-06D50848EFD7}"/>
                </a:ext>
              </a:extLst>
            </p:cNvPr>
            <p:cNvSpPr/>
            <p:nvPr/>
          </p:nvSpPr>
          <p:spPr>
            <a:xfrm>
              <a:off x="5167280" y="1168492"/>
              <a:ext cx="344551" cy="1150822"/>
            </a:xfrm>
            <a:custGeom>
              <a:avLst/>
              <a:gdLst>
                <a:gd name="connsiteX0" fmla="*/ 233903 w 344551"/>
                <a:gd name="connsiteY0" fmla="*/ 0 h 1150822"/>
                <a:gd name="connsiteX1" fmla="*/ 54618 w 344551"/>
                <a:gd name="connsiteY1" fmla="*/ 0 h 1150822"/>
                <a:gd name="connsiteX2" fmla="*/ 54618 w 344551"/>
                <a:gd name="connsiteY2" fmla="*/ 51698 h 1150822"/>
                <a:gd name="connsiteX3" fmla="*/ 0 w 344551"/>
                <a:gd name="connsiteY3" fmla="*/ 51698 h 1150822"/>
                <a:gd name="connsiteX4" fmla="*/ 0 w 344551"/>
                <a:gd name="connsiteY4" fmla="*/ 1150822 h 1150822"/>
                <a:gd name="connsiteX5" fmla="*/ 344551 w 344551"/>
                <a:gd name="connsiteY5" fmla="*/ 1150822 h 1150822"/>
                <a:gd name="connsiteX6" fmla="*/ 344551 w 344551"/>
                <a:gd name="connsiteY6" fmla="*/ 51698 h 1150822"/>
                <a:gd name="connsiteX7" fmla="*/ 233903 w 344551"/>
                <a:gd name="connsiteY7" fmla="*/ 51698 h 1150822"/>
                <a:gd name="connsiteX8" fmla="*/ 233903 w 344551"/>
                <a:gd name="connsiteY8" fmla="*/ 0 h 115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551" h="1150822">
                  <a:moveTo>
                    <a:pt x="233903" y="0"/>
                  </a:moveTo>
                  <a:lnTo>
                    <a:pt x="54618" y="0"/>
                  </a:lnTo>
                  <a:lnTo>
                    <a:pt x="54618" y="51698"/>
                  </a:lnTo>
                  <a:lnTo>
                    <a:pt x="0" y="51698"/>
                  </a:lnTo>
                  <a:lnTo>
                    <a:pt x="0" y="1150822"/>
                  </a:lnTo>
                  <a:lnTo>
                    <a:pt x="344551" y="1150822"/>
                  </a:lnTo>
                  <a:lnTo>
                    <a:pt x="344551" y="51698"/>
                  </a:lnTo>
                  <a:lnTo>
                    <a:pt x="233903" y="51698"/>
                  </a:lnTo>
                  <a:lnTo>
                    <a:pt x="233903" y="0"/>
                  </a:lnTo>
                </a:path>
              </a:pathLst>
            </a:custGeom>
            <a:solidFill>
              <a:srgbClr val="A2DCE3"/>
            </a:solidFill>
            <a:ln w="531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CBB3DECD-257A-755B-716D-8978551EA1F5}"/>
                </a:ext>
              </a:extLst>
            </p:cNvPr>
            <p:cNvSpPr/>
            <p:nvPr/>
          </p:nvSpPr>
          <p:spPr>
            <a:xfrm>
              <a:off x="6839910" y="789341"/>
              <a:ext cx="344551" cy="1529973"/>
            </a:xfrm>
            <a:custGeom>
              <a:avLst/>
              <a:gdLst>
                <a:gd name="connsiteX0" fmla="*/ 118448 w 344551"/>
                <a:gd name="connsiteY0" fmla="*/ 154513 h 1529973"/>
                <a:gd name="connsiteX1" fmla="*/ 118448 w 344551"/>
                <a:gd name="connsiteY1" fmla="*/ 529711 h 1529973"/>
                <a:gd name="connsiteX2" fmla="*/ 0 w 344551"/>
                <a:gd name="connsiteY2" fmla="*/ 610655 h 1529973"/>
                <a:gd name="connsiteX3" fmla="*/ 0 w 344551"/>
                <a:gd name="connsiteY3" fmla="*/ 1529974 h 1529973"/>
                <a:gd name="connsiteX4" fmla="*/ 344551 w 344551"/>
                <a:gd name="connsiteY4" fmla="*/ 1529974 h 1529973"/>
                <a:gd name="connsiteX5" fmla="*/ 344551 w 344551"/>
                <a:gd name="connsiteY5" fmla="*/ 0 h 1529973"/>
                <a:gd name="connsiteX6" fmla="*/ 118448 w 344551"/>
                <a:gd name="connsiteY6" fmla="*/ 154513 h 152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551" h="1529973">
                  <a:moveTo>
                    <a:pt x="118448" y="154513"/>
                  </a:moveTo>
                  <a:lnTo>
                    <a:pt x="118448" y="529711"/>
                  </a:lnTo>
                  <a:lnTo>
                    <a:pt x="0" y="610655"/>
                  </a:lnTo>
                  <a:lnTo>
                    <a:pt x="0" y="1529974"/>
                  </a:lnTo>
                  <a:lnTo>
                    <a:pt x="344551" y="1529974"/>
                  </a:lnTo>
                  <a:lnTo>
                    <a:pt x="344551" y="0"/>
                  </a:lnTo>
                  <a:lnTo>
                    <a:pt x="118448" y="154513"/>
                  </a:lnTo>
                </a:path>
              </a:pathLst>
            </a:custGeom>
            <a:solidFill>
              <a:srgbClr val="969696"/>
            </a:solidFill>
            <a:ln w="531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D34E957E-0064-181D-2CF3-AB49414C7F6A}"/>
                </a:ext>
              </a:extLst>
            </p:cNvPr>
            <p:cNvSpPr/>
            <p:nvPr/>
          </p:nvSpPr>
          <p:spPr>
            <a:xfrm>
              <a:off x="4235920" y="1138687"/>
              <a:ext cx="344551" cy="1180627"/>
            </a:xfrm>
            <a:custGeom>
              <a:avLst/>
              <a:gdLst>
                <a:gd name="connsiteX0" fmla="*/ 289954 w 344551"/>
                <a:gd name="connsiteY0" fmla="*/ 26937 h 1180627"/>
                <a:gd name="connsiteX1" fmla="*/ 289954 w 344551"/>
                <a:gd name="connsiteY1" fmla="*/ 0 h 1180627"/>
                <a:gd name="connsiteX2" fmla="*/ 54613 w 344551"/>
                <a:gd name="connsiteY2" fmla="*/ 0 h 1180627"/>
                <a:gd name="connsiteX3" fmla="*/ 54613 w 344551"/>
                <a:gd name="connsiteY3" fmla="*/ 26937 h 1180627"/>
                <a:gd name="connsiteX4" fmla="*/ 0 w 344551"/>
                <a:gd name="connsiteY4" fmla="*/ 81503 h 1180627"/>
                <a:gd name="connsiteX5" fmla="*/ 0 w 344551"/>
                <a:gd name="connsiteY5" fmla="*/ 1180628 h 1180627"/>
                <a:gd name="connsiteX6" fmla="*/ 344551 w 344551"/>
                <a:gd name="connsiteY6" fmla="*/ 1180628 h 1180627"/>
                <a:gd name="connsiteX7" fmla="*/ 344551 w 344551"/>
                <a:gd name="connsiteY7" fmla="*/ 81503 h 1180627"/>
                <a:gd name="connsiteX8" fmla="*/ 289954 w 344551"/>
                <a:gd name="connsiteY8" fmla="*/ 26937 h 118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551" h="1180627">
                  <a:moveTo>
                    <a:pt x="289954" y="26937"/>
                  </a:moveTo>
                  <a:lnTo>
                    <a:pt x="289954" y="0"/>
                  </a:lnTo>
                  <a:lnTo>
                    <a:pt x="54613" y="0"/>
                  </a:lnTo>
                  <a:lnTo>
                    <a:pt x="54613" y="26937"/>
                  </a:lnTo>
                  <a:cubicBezTo>
                    <a:pt x="54613" y="57078"/>
                    <a:pt x="30158" y="81503"/>
                    <a:pt x="0" y="81503"/>
                  </a:cubicBezTo>
                  <a:lnTo>
                    <a:pt x="0" y="1180628"/>
                  </a:lnTo>
                  <a:lnTo>
                    <a:pt x="344551" y="1180628"/>
                  </a:lnTo>
                  <a:lnTo>
                    <a:pt x="344551" y="81503"/>
                  </a:lnTo>
                  <a:cubicBezTo>
                    <a:pt x="314388" y="81503"/>
                    <a:pt x="289954" y="57078"/>
                    <a:pt x="289954" y="26937"/>
                  </a:cubicBezTo>
                </a:path>
              </a:pathLst>
            </a:custGeom>
            <a:solidFill>
              <a:srgbClr val="A2DCE3"/>
            </a:solidFill>
            <a:ln w="531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871B5DA7-4F41-25E4-A2CE-3C3A732AD4D9}"/>
                </a:ext>
              </a:extLst>
            </p:cNvPr>
            <p:cNvSpPr/>
            <p:nvPr/>
          </p:nvSpPr>
          <p:spPr>
            <a:xfrm>
              <a:off x="5606904" y="789341"/>
              <a:ext cx="561522" cy="1529973"/>
            </a:xfrm>
            <a:custGeom>
              <a:avLst/>
              <a:gdLst>
                <a:gd name="connsiteX0" fmla="*/ 452286 w 561522"/>
                <a:gd name="connsiteY0" fmla="*/ 164698 h 1529973"/>
                <a:gd name="connsiteX1" fmla="*/ 367052 w 561522"/>
                <a:gd name="connsiteY1" fmla="*/ 164698 h 1529973"/>
                <a:gd name="connsiteX2" fmla="*/ 367052 w 561522"/>
                <a:gd name="connsiteY2" fmla="*/ 72361 h 1529973"/>
                <a:gd name="connsiteX3" fmla="*/ 306178 w 561522"/>
                <a:gd name="connsiteY3" fmla="*/ 0 h 1529973"/>
                <a:gd name="connsiteX4" fmla="*/ 306178 w 561522"/>
                <a:gd name="connsiteY4" fmla="*/ 357265 h 1529973"/>
                <a:gd name="connsiteX5" fmla="*/ 233903 w 561522"/>
                <a:gd name="connsiteY5" fmla="*/ 323484 h 1529973"/>
                <a:gd name="connsiteX6" fmla="*/ 99562 w 561522"/>
                <a:gd name="connsiteY6" fmla="*/ 430849 h 1529973"/>
                <a:gd name="connsiteX7" fmla="*/ 0 w 561522"/>
                <a:gd name="connsiteY7" fmla="*/ 430849 h 1529973"/>
                <a:gd name="connsiteX8" fmla="*/ 0 w 561522"/>
                <a:gd name="connsiteY8" fmla="*/ 1529974 h 1529973"/>
                <a:gd name="connsiteX9" fmla="*/ 561523 w 561522"/>
                <a:gd name="connsiteY9" fmla="*/ 1529974 h 1529973"/>
                <a:gd name="connsiteX10" fmla="*/ 561523 w 561522"/>
                <a:gd name="connsiteY10" fmla="*/ 430849 h 1529973"/>
                <a:gd name="connsiteX11" fmla="*/ 452286 w 561522"/>
                <a:gd name="connsiteY11" fmla="*/ 430849 h 1529973"/>
                <a:gd name="connsiteX12" fmla="*/ 452286 w 561522"/>
                <a:gd name="connsiteY12" fmla="*/ 164698 h 152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1522" h="1529973">
                  <a:moveTo>
                    <a:pt x="452286" y="164698"/>
                  </a:moveTo>
                  <a:lnTo>
                    <a:pt x="367052" y="164698"/>
                  </a:lnTo>
                  <a:lnTo>
                    <a:pt x="367052" y="72361"/>
                  </a:lnTo>
                  <a:lnTo>
                    <a:pt x="306178" y="0"/>
                  </a:lnTo>
                  <a:lnTo>
                    <a:pt x="306178" y="357265"/>
                  </a:lnTo>
                  <a:lnTo>
                    <a:pt x="233903" y="323484"/>
                  </a:lnTo>
                  <a:lnTo>
                    <a:pt x="99562" y="430849"/>
                  </a:lnTo>
                  <a:lnTo>
                    <a:pt x="0" y="430849"/>
                  </a:lnTo>
                  <a:lnTo>
                    <a:pt x="0" y="1529974"/>
                  </a:lnTo>
                  <a:lnTo>
                    <a:pt x="561523" y="1529974"/>
                  </a:lnTo>
                  <a:lnTo>
                    <a:pt x="561523" y="430849"/>
                  </a:lnTo>
                  <a:lnTo>
                    <a:pt x="452286" y="430849"/>
                  </a:lnTo>
                  <a:lnTo>
                    <a:pt x="452286" y="164698"/>
                  </a:lnTo>
                </a:path>
              </a:pathLst>
            </a:custGeom>
            <a:solidFill>
              <a:srgbClr val="A2DCE3"/>
            </a:solidFill>
            <a:ln w="531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D4997D71-2C9B-D858-DC6F-9F3F1F018AFE}"/>
                </a:ext>
              </a:extLst>
            </p:cNvPr>
            <p:cNvSpPr/>
            <p:nvPr/>
          </p:nvSpPr>
          <p:spPr>
            <a:xfrm>
              <a:off x="3685397" y="624504"/>
              <a:ext cx="344551" cy="1694810"/>
            </a:xfrm>
            <a:custGeom>
              <a:avLst/>
              <a:gdLst>
                <a:gd name="connsiteX0" fmla="*/ 289933 w 344551"/>
                <a:gd name="connsiteY0" fmla="*/ 514183 h 1694810"/>
                <a:gd name="connsiteX1" fmla="*/ 200769 w 344551"/>
                <a:gd name="connsiteY1" fmla="*/ 514183 h 1694810"/>
                <a:gd name="connsiteX2" fmla="*/ 200769 w 344551"/>
                <a:gd name="connsiteY2" fmla="*/ 280913 h 1694810"/>
                <a:gd name="connsiteX3" fmla="*/ 188646 w 344551"/>
                <a:gd name="connsiteY3" fmla="*/ 280913 h 1694810"/>
                <a:gd name="connsiteX4" fmla="*/ 188646 w 344551"/>
                <a:gd name="connsiteY4" fmla="*/ 119525 h 1694810"/>
                <a:gd name="connsiteX5" fmla="*/ 178721 w 344551"/>
                <a:gd name="connsiteY5" fmla="*/ 119525 h 1694810"/>
                <a:gd name="connsiteX6" fmla="*/ 178721 w 344551"/>
                <a:gd name="connsiteY6" fmla="*/ 0 h 1694810"/>
                <a:gd name="connsiteX7" fmla="*/ 165830 w 344551"/>
                <a:gd name="connsiteY7" fmla="*/ 0 h 1694810"/>
                <a:gd name="connsiteX8" fmla="*/ 165830 w 344551"/>
                <a:gd name="connsiteY8" fmla="*/ 119525 h 1694810"/>
                <a:gd name="connsiteX9" fmla="*/ 155906 w 344551"/>
                <a:gd name="connsiteY9" fmla="*/ 119525 h 1694810"/>
                <a:gd name="connsiteX10" fmla="*/ 155906 w 344551"/>
                <a:gd name="connsiteY10" fmla="*/ 280913 h 1694810"/>
                <a:gd name="connsiteX11" fmla="*/ 143782 w 344551"/>
                <a:gd name="connsiteY11" fmla="*/ 280913 h 1694810"/>
                <a:gd name="connsiteX12" fmla="*/ 143782 w 344551"/>
                <a:gd name="connsiteY12" fmla="*/ 514183 h 1694810"/>
                <a:gd name="connsiteX13" fmla="*/ 54618 w 344551"/>
                <a:gd name="connsiteY13" fmla="*/ 514183 h 1694810"/>
                <a:gd name="connsiteX14" fmla="*/ 54618 w 344551"/>
                <a:gd name="connsiteY14" fmla="*/ 595686 h 1694810"/>
                <a:gd name="connsiteX15" fmla="*/ 0 w 344551"/>
                <a:gd name="connsiteY15" fmla="*/ 595686 h 1694810"/>
                <a:gd name="connsiteX16" fmla="*/ 0 w 344551"/>
                <a:gd name="connsiteY16" fmla="*/ 1694810 h 1694810"/>
                <a:gd name="connsiteX17" fmla="*/ 344551 w 344551"/>
                <a:gd name="connsiteY17" fmla="*/ 1694810 h 1694810"/>
                <a:gd name="connsiteX18" fmla="*/ 344551 w 344551"/>
                <a:gd name="connsiteY18" fmla="*/ 595686 h 1694810"/>
                <a:gd name="connsiteX19" fmla="*/ 289933 w 344551"/>
                <a:gd name="connsiteY19" fmla="*/ 595686 h 1694810"/>
                <a:gd name="connsiteX20" fmla="*/ 289933 w 344551"/>
                <a:gd name="connsiteY20" fmla="*/ 514183 h 169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4551" h="1694810">
                  <a:moveTo>
                    <a:pt x="289933" y="514183"/>
                  </a:moveTo>
                  <a:lnTo>
                    <a:pt x="200769" y="514183"/>
                  </a:lnTo>
                  <a:lnTo>
                    <a:pt x="200769" y="280913"/>
                  </a:lnTo>
                  <a:lnTo>
                    <a:pt x="188646" y="280913"/>
                  </a:lnTo>
                  <a:lnTo>
                    <a:pt x="188646" y="119525"/>
                  </a:lnTo>
                  <a:lnTo>
                    <a:pt x="178721" y="119525"/>
                  </a:lnTo>
                  <a:lnTo>
                    <a:pt x="178721" y="0"/>
                  </a:lnTo>
                  <a:lnTo>
                    <a:pt x="165830" y="0"/>
                  </a:lnTo>
                  <a:lnTo>
                    <a:pt x="165830" y="119525"/>
                  </a:lnTo>
                  <a:lnTo>
                    <a:pt x="155906" y="119525"/>
                  </a:lnTo>
                  <a:lnTo>
                    <a:pt x="155906" y="280913"/>
                  </a:lnTo>
                  <a:lnTo>
                    <a:pt x="143782" y="280913"/>
                  </a:lnTo>
                  <a:lnTo>
                    <a:pt x="143782" y="514183"/>
                  </a:lnTo>
                  <a:lnTo>
                    <a:pt x="54618" y="514183"/>
                  </a:lnTo>
                  <a:lnTo>
                    <a:pt x="54618" y="595686"/>
                  </a:lnTo>
                  <a:lnTo>
                    <a:pt x="0" y="595686"/>
                  </a:lnTo>
                  <a:lnTo>
                    <a:pt x="0" y="1694810"/>
                  </a:lnTo>
                  <a:lnTo>
                    <a:pt x="344551" y="1694810"/>
                  </a:lnTo>
                  <a:lnTo>
                    <a:pt x="344551" y="595686"/>
                  </a:lnTo>
                  <a:lnTo>
                    <a:pt x="289933" y="595686"/>
                  </a:lnTo>
                  <a:lnTo>
                    <a:pt x="289933" y="514183"/>
                  </a:lnTo>
                </a:path>
              </a:pathLst>
            </a:custGeom>
            <a:solidFill>
              <a:srgbClr val="A2DCE3"/>
            </a:solidFill>
            <a:ln w="531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9BCBA036-B023-B251-119E-FC3C0EEB9533}"/>
                </a:ext>
              </a:extLst>
            </p:cNvPr>
            <p:cNvSpPr/>
            <p:nvPr/>
          </p:nvSpPr>
          <p:spPr>
            <a:xfrm>
              <a:off x="1860003" y="1037165"/>
              <a:ext cx="5322212" cy="1282149"/>
            </a:xfrm>
            <a:custGeom>
              <a:avLst/>
              <a:gdLst>
                <a:gd name="connsiteX0" fmla="*/ 5143342 w 5322212"/>
                <a:gd name="connsiteY0" fmla="*/ 607867 h 1282149"/>
                <a:gd name="connsiteX1" fmla="*/ 5143342 w 5322212"/>
                <a:gd name="connsiteY1" fmla="*/ 731882 h 1282149"/>
                <a:gd name="connsiteX2" fmla="*/ 5057800 w 5322212"/>
                <a:gd name="connsiteY2" fmla="*/ 731882 h 1282149"/>
                <a:gd name="connsiteX3" fmla="*/ 5057800 w 5322212"/>
                <a:gd name="connsiteY3" fmla="*/ 306669 h 1282149"/>
                <a:gd name="connsiteX4" fmla="*/ 5017659 w 5322212"/>
                <a:gd name="connsiteY4" fmla="*/ 306669 h 1282149"/>
                <a:gd name="connsiteX5" fmla="*/ 5017659 w 5322212"/>
                <a:gd name="connsiteY5" fmla="*/ 243950 h 1282149"/>
                <a:gd name="connsiteX6" fmla="*/ 4838831 w 5322212"/>
                <a:gd name="connsiteY6" fmla="*/ 243950 h 1282149"/>
                <a:gd name="connsiteX7" fmla="*/ 4838831 w 5322212"/>
                <a:gd name="connsiteY7" fmla="*/ 306669 h 1282149"/>
                <a:gd name="connsiteX8" fmla="*/ 4798669 w 5322212"/>
                <a:gd name="connsiteY8" fmla="*/ 306669 h 1282149"/>
                <a:gd name="connsiteX9" fmla="*/ 4798669 w 5322212"/>
                <a:gd name="connsiteY9" fmla="*/ 558643 h 1282149"/>
                <a:gd name="connsiteX10" fmla="*/ 4663726 w 5322212"/>
                <a:gd name="connsiteY10" fmla="*/ 558643 h 1282149"/>
                <a:gd name="connsiteX11" fmla="*/ 4663726 w 5322212"/>
                <a:gd name="connsiteY11" fmla="*/ 649858 h 1282149"/>
                <a:gd name="connsiteX12" fmla="*/ 4341724 w 5322212"/>
                <a:gd name="connsiteY12" fmla="*/ 649858 h 1282149"/>
                <a:gd name="connsiteX13" fmla="*/ 4341724 w 5322212"/>
                <a:gd name="connsiteY13" fmla="*/ 885789 h 1282149"/>
                <a:gd name="connsiteX14" fmla="*/ 4073877 w 5322212"/>
                <a:gd name="connsiteY14" fmla="*/ 885789 h 1282149"/>
                <a:gd name="connsiteX15" fmla="*/ 4073877 w 5322212"/>
                <a:gd name="connsiteY15" fmla="*/ 405881 h 1282149"/>
                <a:gd name="connsiteX16" fmla="*/ 3751870 w 5322212"/>
                <a:gd name="connsiteY16" fmla="*/ 405881 h 1282149"/>
                <a:gd name="connsiteX17" fmla="*/ 3751870 w 5322212"/>
                <a:gd name="connsiteY17" fmla="*/ 314688 h 1282149"/>
                <a:gd name="connsiteX18" fmla="*/ 3616932 w 5322212"/>
                <a:gd name="connsiteY18" fmla="*/ 314688 h 1282149"/>
                <a:gd name="connsiteX19" fmla="*/ 3616932 w 5322212"/>
                <a:gd name="connsiteY19" fmla="*/ 62692 h 1282149"/>
                <a:gd name="connsiteX20" fmla="*/ 3576791 w 5322212"/>
                <a:gd name="connsiteY20" fmla="*/ 62692 h 1282149"/>
                <a:gd name="connsiteX21" fmla="*/ 3576791 w 5322212"/>
                <a:gd name="connsiteY21" fmla="*/ 0 h 1282149"/>
                <a:gd name="connsiteX22" fmla="*/ 3397942 w 5322212"/>
                <a:gd name="connsiteY22" fmla="*/ 0 h 1282149"/>
                <a:gd name="connsiteX23" fmla="*/ 3397942 w 5322212"/>
                <a:gd name="connsiteY23" fmla="*/ 62692 h 1282149"/>
                <a:gd name="connsiteX24" fmla="*/ 3357801 w 5322212"/>
                <a:gd name="connsiteY24" fmla="*/ 62692 h 1282149"/>
                <a:gd name="connsiteX25" fmla="*/ 3357801 w 5322212"/>
                <a:gd name="connsiteY25" fmla="*/ 487927 h 1282149"/>
                <a:gd name="connsiteX26" fmla="*/ 3272253 w 5322212"/>
                <a:gd name="connsiteY26" fmla="*/ 487927 h 1282149"/>
                <a:gd name="connsiteX27" fmla="*/ 3272253 w 5322212"/>
                <a:gd name="connsiteY27" fmla="*/ 363895 h 1282149"/>
                <a:gd name="connsiteX28" fmla="*/ 3119510 w 5322212"/>
                <a:gd name="connsiteY28" fmla="*/ 363895 h 1282149"/>
                <a:gd name="connsiteX29" fmla="*/ 3119510 w 5322212"/>
                <a:gd name="connsiteY29" fmla="*/ 334728 h 1282149"/>
                <a:gd name="connsiteX30" fmla="*/ 2996898 w 5322212"/>
                <a:gd name="connsiteY30" fmla="*/ 334728 h 1282149"/>
                <a:gd name="connsiteX31" fmla="*/ 2996898 w 5322212"/>
                <a:gd name="connsiteY31" fmla="*/ 377715 h 1282149"/>
                <a:gd name="connsiteX32" fmla="*/ 2969387 w 5322212"/>
                <a:gd name="connsiteY32" fmla="*/ 377715 h 1282149"/>
                <a:gd name="connsiteX33" fmla="*/ 2969387 w 5322212"/>
                <a:gd name="connsiteY33" fmla="*/ 550475 h 1282149"/>
                <a:gd name="connsiteX34" fmla="*/ 2876869 w 5322212"/>
                <a:gd name="connsiteY34" fmla="*/ 550475 h 1282149"/>
                <a:gd name="connsiteX35" fmla="*/ 2876869 w 5322212"/>
                <a:gd name="connsiteY35" fmla="*/ 612980 h 1282149"/>
                <a:gd name="connsiteX36" fmla="*/ 2445343 w 5322212"/>
                <a:gd name="connsiteY36" fmla="*/ 612980 h 1282149"/>
                <a:gd name="connsiteX37" fmla="*/ 2445343 w 5322212"/>
                <a:gd name="connsiteY37" fmla="*/ 550475 h 1282149"/>
                <a:gd name="connsiteX38" fmla="*/ 2352852 w 5322212"/>
                <a:gd name="connsiteY38" fmla="*/ 550475 h 1282149"/>
                <a:gd name="connsiteX39" fmla="*/ 2352852 w 5322212"/>
                <a:gd name="connsiteY39" fmla="*/ 377715 h 1282149"/>
                <a:gd name="connsiteX40" fmla="*/ 2325314 w 5322212"/>
                <a:gd name="connsiteY40" fmla="*/ 377715 h 1282149"/>
                <a:gd name="connsiteX41" fmla="*/ 2325314 w 5322212"/>
                <a:gd name="connsiteY41" fmla="*/ 334728 h 1282149"/>
                <a:gd name="connsiteX42" fmla="*/ 2202702 w 5322212"/>
                <a:gd name="connsiteY42" fmla="*/ 334728 h 1282149"/>
                <a:gd name="connsiteX43" fmla="*/ 2202702 w 5322212"/>
                <a:gd name="connsiteY43" fmla="*/ 363895 h 1282149"/>
                <a:gd name="connsiteX44" fmla="*/ 2049981 w 5322212"/>
                <a:gd name="connsiteY44" fmla="*/ 363895 h 1282149"/>
                <a:gd name="connsiteX45" fmla="*/ 2049981 w 5322212"/>
                <a:gd name="connsiteY45" fmla="*/ 487927 h 1282149"/>
                <a:gd name="connsiteX46" fmla="*/ 1964411 w 5322212"/>
                <a:gd name="connsiteY46" fmla="*/ 487927 h 1282149"/>
                <a:gd name="connsiteX47" fmla="*/ 1964411 w 5322212"/>
                <a:gd name="connsiteY47" fmla="*/ 62692 h 1282149"/>
                <a:gd name="connsiteX48" fmla="*/ 1924270 w 5322212"/>
                <a:gd name="connsiteY48" fmla="*/ 62692 h 1282149"/>
                <a:gd name="connsiteX49" fmla="*/ 1924270 w 5322212"/>
                <a:gd name="connsiteY49" fmla="*/ 0 h 1282149"/>
                <a:gd name="connsiteX50" fmla="*/ 1745443 w 5322212"/>
                <a:gd name="connsiteY50" fmla="*/ 0 h 1282149"/>
                <a:gd name="connsiteX51" fmla="*/ 1745443 w 5322212"/>
                <a:gd name="connsiteY51" fmla="*/ 62692 h 1282149"/>
                <a:gd name="connsiteX52" fmla="*/ 1705281 w 5322212"/>
                <a:gd name="connsiteY52" fmla="*/ 62692 h 1282149"/>
                <a:gd name="connsiteX53" fmla="*/ 1705281 w 5322212"/>
                <a:gd name="connsiteY53" fmla="*/ 314688 h 1282149"/>
                <a:gd name="connsiteX54" fmla="*/ 1570364 w 5322212"/>
                <a:gd name="connsiteY54" fmla="*/ 314688 h 1282149"/>
                <a:gd name="connsiteX55" fmla="*/ 1570364 w 5322212"/>
                <a:gd name="connsiteY55" fmla="*/ 405881 h 1282149"/>
                <a:gd name="connsiteX56" fmla="*/ 1248335 w 5322212"/>
                <a:gd name="connsiteY56" fmla="*/ 405881 h 1282149"/>
                <a:gd name="connsiteX57" fmla="*/ 1248335 w 5322212"/>
                <a:gd name="connsiteY57" fmla="*/ 885789 h 1282149"/>
                <a:gd name="connsiteX58" fmla="*/ 980488 w 5322212"/>
                <a:gd name="connsiteY58" fmla="*/ 885789 h 1282149"/>
                <a:gd name="connsiteX59" fmla="*/ 980488 w 5322212"/>
                <a:gd name="connsiteY59" fmla="*/ 649858 h 1282149"/>
                <a:gd name="connsiteX60" fmla="*/ 658487 w 5322212"/>
                <a:gd name="connsiteY60" fmla="*/ 649858 h 1282149"/>
                <a:gd name="connsiteX61" fmla="*/ 658487 w 5322212"/>
                <a:gd name="connsiteY61" fmla="*/ 558643 h 1282149"/>
                <a:gd name="connsiteX62" fmla="*/ 523544 w 5322212"/>
                <a:gd name="connsiteY62" fmla="*/ 558643 h 1282149"/>
                <a:gd name="connsiteX63" fmla="*/ 523544 w 5322212"/>
                <a:gd name="connsiteY63" fmla="*/ 306669 h 1282149"/>
                <a:gd name="connsiteX64" fmla="*/ 483403 w 5322212"/>
                <a:gd name="connsiteY64" fmla="*/ 306669 h 1282149"/>
                <a:gd name="connsiteX65" fmla="*/ 483403 w 5322212"/>
                <a:gd name="connsiteY65" fmla="*/ 243950 h 1282149"/>
                <a:gd name="connsiteX66" fmla="*/ 304576 w 5322212"/>
                <a:gd name="connsiteY66" fmla="*/ 243950 h 1282149"/>
                <a:gd name="connsiteX67" fmla="*/ 304576 w 5322212"/>
                <a:gd name="connsiteY67" fmla="*/ 306669 h 1282149"/>
                <a:gd name="connsiteX68" fmla="*/ 264414 w 5322212"/>
                <a:gd name="connsiteY68" fmla="*/ 306669 h 1282149"/>
                <a:gd name="connsiteX69" fmla="*/ 264414 w 5322212"/>
                <a:gd name="connsiteY69" fmla="*/ 731882 h 1282149"/>
                <a:gd name="connsiteX70" fmla="*/ 178869 w 5322212"/>
                <a:gd name="connsiteY70" fmla="*/ 731882 h 1282149"/>
                <a:gd name="connsiteX71" fmla="*/ 178869 w 5322212"/>
                <a:gd name="connsiteY71" fmla="*/ 607867 h 1282149"/>
                <a:gd name="connsiteX72" fmla="*/ 0 w 5322212"/>
                <a:gd name="connsiteY72" fmla="*/ 607867 h 1282149"/>
                <a:gd name="connsiteX73" fmla="*/ 0 w 5322212"/>
                <a:gd name="connsiteY73" fmla="*/ 1282150 h 1282149"/>
                <a:gd name="connsiteX74" fmla="*/ 5322212 w 5322212"/>
                <a:gd name="connsiteY74" fmla="*/ 1282150 h 1282149"/>
                <a:gd name="connsiteX75" fmla="*/ 5322212 w 5322212"/>
                <a:gd name="connsiteY75" fmla="*/ 607867 h 1282149"/>
                <a:gd name="connsiteX76" fmla="*/ 5143342 w 5322212"/>
                <a:gd name="connsiteY76" fmla="*/ 607867 h 128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322212" h="1282149">
                  <a:moveTo>
                    <a:pt x="5143342" y="607867"/>
                  </a:moveTo>
                  <a:lnTo>
                    <a:pt x="5143342" y="731882"/>
                  </a:lnTo>
                  <a:lnTo>
                    <a:pt x="5057800" y="731882"/>
                  </a:lnTo>
                  <a:lnTo>
                    <a:pt x="5057800" y="306669"/>
                  </a:lnTo>
                  <a:lnTo>
                    <a:pt x="5017659" y="306669"/>
                  </a:lnTo>
                  <a:lnTo>
                    <a:pt x="5017659" y="243950"/>
                  </a:lnTo>
                  <a:lnTo>
                    <a:pt x="4838831" y="243950"/>
                  </a:lnTo>
                  <a:lnTo>
                    <a:pt x="4838831" y="306669"/>
                  </a:lnTo>
                  <a:lnTo>
                    <a:pt x="4798669" y="306669"/>
                  </a:lnTo>
                  <a:lnTo>
                    <a:pt x="4798669" y="558643"/>
                  </a:lnTo>
                  <a:lnTo>
                    <a:pt x="4663726" y="558643"/>
                  </a:lnTo>
                  <a:lnTo>
                    <a:pt x="4663726" y="649858"/>
                  </a:lnTo>
                  <a:lnTo>
                    <a:pt x="4341724" y="649858"/>
                  </a:lnTo>
                  <a:lnTo>
                    <a:pt x="4341724" y="885789"/>
                  </a:lnTo>
                  <a:lnTo>
                    <a:pt x="4073877" y="885789"/>
                  </a:lnTo>
                  <a:lnTo>
                    <a:pt x="4073877" y="405881"/>
                  </a:lnTo>
                  <a:lnTo>
                    <a:pt x="3751870" y="405881"/>
                  </a:lnTo>
                  <a:lnTo>
                    <a:pt x="3751870" y="314688"/>
                  </a:lnTo>
                  <a:lnTo>
                    <a:pt x="3616932" y="314688"/>
                  </a:lnTo>
                  <a:lnTo>
                    <a:pt x="3616932" y="62692"/>
                  </a:lnTo>
                  <a:lnTo>
                    <a:pt x="3576791" y="62692"/>
                  </a:lnTo>
                  <a:lnTo>
                    <a:pt x="3576791" y="0"/>
                  </a:lnTo>
                  <a:lnTo>
                    <a:pt x="3397942" y="0"/>
                  </a:lnTo>
                  <a:lnTo>
                    <a:pt x="3397942" y="62692"/>
                  </a:lnTo>
                  <a:lnTo>
                    <a:pt x="3357801" y="62692"/>
                  </a:lnTo>
                  <a:lnTo>
                    <a:pt x="3357801" y="487927"/>
                  </a:lnTo>
                  <a:lnTo>
                    <a:pt x="3272253" y="487927"/>
                  </a:lnTo>
                  <a:lnTo>
                    <a:pt x="3272253" y="363895"/>
                  </a:lnTo>
                  <a:lnTo>
                    <a:pt x="3119510" y="363895"/>
                  </a:lnTo>
                  <a:lnTo>
                    <a:pt x="3119510" y="334728"/>
                  </a:lnTo>
                  <a:lnTo>
                    <a:pt x="2996898" y="334728"/>
                  </a:lnTo>
                  <a:lnTo>
                    <a:pt x="2996898" y="377715"/>
                  </a:lnTo>
                  <a:lnTo>
                    <a:pt x="2969387" y="377715"/>
                  </a:lnTo>
                  <a:lnTo>
                    <a:pt x="2969387" y="550475"/>
                  </a:lnTo>
                  <a:lnTo>
                    <a:pt x="2876869" y="550475"/>
                  </a:lnTo>
                  <a:lnTo>
                    <a:pt x="2876869" y="612980"/>
                  </a:lnTo>
                  <a:lnTo>
                    <a:pt x="2445343" y="612980"/>
                  </a:lnTo>
                  <a:lnTo>
                    <a:pt x="2445343" y="550475"/>
                  </a:lnTo>
                  <a:lnTo>
                    <a:pt x="2352852" y="550475"/>
                  </a:lnTo>
                  <a:lnTo>
                    <a:pt x="2352852" y="377715"/>
                  </a:lnTo>
                  <a:lnTo>
                    <a:pt x="2325314" y="377715"/>
                  </a:lnTo>
                  <a:lnTo>
                    <a:pt x="2325314" y="334728"/>
                  </a:lnTo>
                  <a:lnTo>
                    <a:pt x="2202702" y="334728"/>
                  </a:lnTo>
                  <a:lnTo>
                    <a:pt x="2202702" y="363895"/>
                  </a:lnTo>
                  <a:lnTo>
                    <a:pt x="2049981" y="363895"/>
                  </a:lnTo>
                  <a:lnTo>
                    <a:pt x="2049981" y="487927"/>
                  </a:lnTo>
                  <a:lnTo>
                    <a:pt x="1964411" y="487927"/>
                  </a:lnTo>
                  <a:lnTo>
                    <a:pt x="1964411" y="62692"/>
                  </a:lnTo>
                  <a:lnTo>
                    <a:pt x="1924270" y="62692"/>
                  </a:lnTo>
                  <a:lnTo>
                    <a:pt x="1924270" y="0"/>
                  </a:lnTo>
                  <a:lnTo>
                    <a:pt x="1745443" y="0"/>
                  </a:lnTo>
                  <a:lnTo>
                    <a:pt x="1745443" y="62692"/>
                  </a:lnTo>
                  <a:lnTo>
                    <a:pt x="1705281" y="62692"/>
                  </a:lnTo>
                  <a:lnTo>
                    <a:pt x="1705281" y="314688"/>
                  </a:lnTo>
                  <a:lnTo>
                    <a:pt x="1570364" y="314688"/>
                  </a:lnTo>
                  <a:lnTo>
                    <a:pt x="1570364" y="405881"/>
                  </a:lnTo>
                  <a:lnTo>
                    <a:pt x="1248335" y="405881"/>
                  </a:lnTo>
                  <a:lnTo>
                    <a:pt x="1248335" y="885789"/>
                  </a:lnTo>
                  <a:lnTo>
                    <a:pt x="980488" y="885789"/>
                  </a:lnTo>
                  <a:lnTo>
                    <a:pt x="980488" y="649858"/>
                  </a:lnTo>
                  <a:lnTo>
                    <a:pt x="658487" y="649858"/>
                  </a:lnTo>
                  <a:lnTo>
                    <a:pt x="658487" y="558643"/>
                  </a:lnTo>
                  <a:lnTo>
                    <a:pt x="523544" y="558643"/>
                  </a:lnTo>
                  <a:lnTo>
                    <a:pt x="523544" y="306669"/>
                  </a:lnTo>
                  <a:lnTo>
                    <a:pt x="483403" y="306669"/>
                  </a:lnTo>
                  <a:lnTo>
                    <a:pt x="483403" y="243950"/>
                  </a:lnTo>
                  <a:lnTo>
                    <a:pt x="304576" y="243950"/>
                  </a:lnTo>
                  <a:lnTo>
                    <a:pt x="304576" y="306669"/>
                  </a:lnTo>
                  <a:lnTo>
                    <a:pt x="264414" y="306669"/>
                  </a:lnTo>
                  <a:lnTo>
                    <a:pt x="264414" y="731882"/>
                  </a:lnTo>
                  <a:lnTo>
                    <a:pt x="178869" y="731882"/>
                  </a:lnTo>
                  <a:lnTo>
                    <a:pt x="178869" y="607867"/>
                  </a:lnTo>
                  <a:lnTo>
                    <a:pt x="0" y="607867"/>
                  </a:lnTo>
                  <a:lnTo>
                    <a:pt x="0" y="1282150"/>
                  </a:lnTo>
                  <a:lnTo>
                    <a:pt x="5322212" y="1282150"/>
                  </a:lnTo>
                  <a:lnTo>
                    <a:pt x="5322212" y="607867"/>
                  </a:lnTo>
                  <a:lnTo>
                    <a:pt x="5143342" y="607867"/>
                  </a:lnTo>
                </a:path>
              </a:pathLst>
            </a:custGeom>
            <a:solidFill>
              <a:srgbClr val="5F5F5F"/>
            </a:solidFill>
            <a:ln w="531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B84182A2-779F-2C96-C1C0-1F67EE62FCBE}"/>
                </a:ext>
              </a:extLst>
            </p:cNvPr>
            <p:cNvSpPr/>
            <p:nvPr/>
          </p:nvSpPr>
          <p:spPr>
            <a:xfrm>
              <a:off x="6202722" y="349847"/>
              <a:ext cx="344551" cy="1525979"/>
            </a:xfrm>
            <a:custGeom>
              <a:avLst/>
              <a:gdLst>
                <a:gd name="connsiteX0" fmla="*/ 289933 w 344551"/>
                <a:gd name="connsiteY0" fmla="*/ 595709 h 1525979"/>
                <a:gd name="connsiteX1" fmla="*/ 289933 w 344551"/>
                <a:gd name="connsiteY1" fmla="*/ 514185 h 1525979"/>
                <a:gd name="connsiteX2" fmla="*/ 200769 w 344551"/>
                <a:gd name="connsiteY2" fmla="*/ 514185 h 1525979"/>
                <a:gd name="connsiteX3" fmla="*/ 200769 w 344551"/>
                <a:gd name="connsiteY3" fmla="*/ 280915 h 1525979"/>
                <a:gd name="connsiteX4" fmla="*/ 188646 w 344551"/>
                <a:gd name="connsiteY4" fmla="*/ 280915 h 1525979"/>
                <a:gd name="connsiteX5" fmla="*/ 188646 w 344551"/>
                <a:gd name="connsiteY5" fmla="*/ 119524 h 1525979"/>
                <a:gd name="connsiteX6" fmla="*/ 178747 w 344551"/>
                <a:gd name="connsiteY6" fmla="*/ 119524 h 1525979"/>
                <a:gd name="connsiteX7" fmla="*/ 178747 w 344551"/>
                <a:gd name="connsiteY7" fmla="*/ 0 h 1525979"/>
                <a:gd name="connsiteX8" fmla="*/ 165830 w 344551"/>
                <a:gd name="connsiteY8" fmla="*/ 0 h 1525979"/>
                <a:gd name="connsiteX9" fmla="*/ 165830 w 344551"/>
                <a:gd name="connsiteY9" fmla="*/ 119524 h 1525979"/>
                <a:gd name="connsiteX10" fmla="*/ 155906 w 344551"/>
                <a:gd name="connsiteY10" fmla="*/ 119524 h 1525979"/>
                <a:gd name="connsiteX11" fmla="*/ 155906 w 344551"/>
                <a:gd name="connsiteY11" fmla="*/ 280915 h 1525979"/>
                <a:gd name="connsiteX12" fmla="*/ 143782 w 344551"/>
                <a:gd name="connsiteY12" fmla="*/ 280915 h 1525979"/>
                <a:gd name="connsiteX13" fmla="*/ 143782 w 344551"/>
                <a:gd name="connsiteY13" fmla="*/ 514185 h 1525979"/>
                <a:gd name="connsiteX14" fmla="*/ 54618 w 344551"/>
                <a:gd name="connsiteY14" fmla="*/ 514185 h 1525979"/>
                <a:gd name="connsiteX15" fmla="*/ 54618 w 344551"/>
                <a:gd name="connsiteY15" fmla="*/ 595709 h 1525979"/>
                <a:gd name="connsiteX16" fmla="*/ 0 w 344551"/>
                <a:gd name="connsiteY16" fmla="*/ 595709 h 1525979"/>
                <a:gd name="connsiteX17" fmla="*/ 0 w 344551"/>
                <a:gd name="connsiteY17" fmla="*/ 1525980 h 1525979"/>
                <a:gd name="connsiteX18" fmla="*/ 344551 w 344551"/>
                <a:gd name="connsiteY18" fmla="*/ 1525980 h 1525979"/>
                <a:gd name="connsiteX19" fmla="*/ 344551 w 344551"/>
                <a:gd name="connsiteY19" fmla="*/ 595709 h 1525979"/>
                <a:gd name="connsiteX20" fmla="*/ 289933 w 344551"/>
                <a:gd name="connsiteY20" fmla="*/ 595709 h 152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4551" h="1525979">
                  <a:moveTo>
                    <a:pt x="289933" y="595709"/>
                  </a:moveTo>
                  <a:lnTo>
                    <a:pt x="289933" y="514185"/>
                  </a:lnTo>
                  <a:lnTo>
                    <a:pt x="200769" y="514185"/>
                  </a:lnTo>
                  <a:lnTo>
                    <a:pt x="200769" y="280915"/>
                  </a:lnTo>
                  <a:lnTo>
                    <a:pt x="188646" y="280915"/>
                  </a:lnTo>
                  <a:lnTo>
                    <a:pt x="188646" y="119524"/>
                  </a:lnTo>
                  <a:lnTo>
                    <a:pt x="178747" y="119524"/>
                  </a:lnTo>
                  <a:lnTo>
                    <a:pt x="178747" y="0"/>
                  </a:lnTo>
                  <a:lnTo>
                    <a:pt x="165830" y="0"/>
                  </a:lnTo>
                  <a:lnTo>
                    <a:pt x="165830" y="119524"/>
                  </a:lnTo>
                  <a:lnTo>
                    <a:pt x="155906" y="119524"/>
                  </a:lnTo>
                  <a:lnTo>
                    <a:pt x="155906" y="280915"/>
                  </a:lnTo>
                  <a:lnTo>
                    <a:pt x="143782" y="280915"/>
                  </a:lnTo>
                  <a:lnTo>
                    <a:pt x="143782" y="514185"/>
                  </a:lnTo>
                  <a:lnTo>
                    <a:pt x="54618" y="514185"/>
                  </a:lnTo>
                  <a:lnTo>
                    <a:pt x="54618" y="595709"/>
                  </a:lnTo>
                  <a:lnTo>
                    <a:pt x="0" y="595709"/>
                  </a:lnTo>
                  <a:lnTo>
                    <a:pt x="0" y="1525980"/>
                  </a:lnTo>
                  <a:lnTo>
                    <a:pt x="344551" y="1525980"/>
                  </a:lnTo>
                  <a:lnTo>
                    <a:pt x="344551" y="595709"/>
                  </a:lnTo>
                  <a:lnTo>
                    <a:pt x="289933" y="595709"/>
                  </a:lnTo>
                </a:path>
              </a:pathLst>
            </a:custGeom>
            <a:solidFill>
              <a:srgbClr val="969696"/>
            </a:solidFill>
            <a:ln w="531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32DB3918-69FE-9A7D-7C6C-730DC7E77FB5}"/>
                </a:ext>
              </a:extLst>
            </p:cNvPr>
            <p:cNvSpPr/>
            <p:nvPr/>
          </p:nvSpPr>
          <p:spPr>
            <a:xfrm>
              <a:off x="1860003" y="518677"/>
              <a:ext cx="5324459" cy="1800637"/>
            </a:xfrm>
            <a:custGeom>
              <a:avLst/>
              <a:gdLst>
                <a:gd name="connsiteX0" fmla="*/ 5324459 w 5324459"/>
                <a:gd name="connsiteY0" fmla="*/ 1343953 h 1800637"/>
                <a:gd name="connsiteX1" fmla="*/ 5143342 w 5324459"/>
                <a:gd name="connsiteY1" fmla="*/ 1343953 h 1800637"/>
                <a:gd name="connsiteX2" fmla="*/ 5143342 w 5324459"/>
                <a:gd name="connsiteY2" fmla="*/ 1467985 h 1800637"/>
                <a:gd name="connsiteX3" fmla="*/ 5057800 w 5324459"/>
                <a:gd name="connsiteY3" fmla="*/ 1467985 h 1800637"/>
                <a:gd name="connsiteX4" fmla="*/ 5057800 w 5324459"/>
                <a:gd name="connsiteY4" fmla="*/ 1042749 h 1800637"/>
                <a:gd name="connsiteX5" fmla="*/ 5017659 w 5324459"/>
                <a:gd name="connsiteY5" fmla="*/ 1042749 h 1800637"/>
                <a:gd name="connsiteX6" fmla="*/ 5017659 w 5324459"/>
                <a:gd name="connsiteY6" fmla="*/ 980058 h 1800637"/>
                <a:gd name="connsiteX7" fmla="*/ 4838831 w 5324459"/>
                <a:gd name="connsiteY7" fmla="*/ 980058 h 1800637"/>
                <a:gd name="connsiteX8" fmla="*/ 4838831 w 5324459"/>
                <a:gd name="connsiteY8" fmla="*/ 1042749 h 1800637"/>
                <a:gd name="connsiteX9" fmla="*/ 4798669 w 5324459"/>
                <a:gd name="connsiteY9" fmla="*/ 1042749 h 1800637"/>
                <a:gd name="connsiteX10" fmla="*/ 4798669 w 5324459"/>
                <a:gd name="connsiteY10" fmla="*/ 1294751 h 1800637"/>
                <a:gd name="connsiteX11" fmla="*/ 4663726 w 5324459"/>
                <a:gd name="connsiteY11" fmla="*/ 1294751 h 1800637"/>
                <a:gd name="connsiteX12" fmla="*/ 4663726 w 5324459"/>
                <a:gd name="connsiteY12" fmla="*/ 1385939 h 1800637"/>
                <a:gd name="connsiteX13" fmla="*/ 4582320 w 5324459"/>
                <a:gd name="connsiteY13" fmla="*/ 1385939 h 1800637"/>
                <a:gd name="connsiteX14" fmla="*/ 4582320 w 5324459"/>
                <a:gd name="connsiteY14" fmla="*/ 775390 h 1800637"/>
                <a:gd name="connsiteX15" fmla="*/ 4237769 w 5324459"/>
                <a:gd name="connsiteY15" fmla="*/ 1010863 h 1800637"/>
                <a:gd name="connsiteX16" fmla="*/ 4237769 w 5324459"/>
                <a:gd name="connsiteY16" fmla="*/ 1621870 h 1800637"/>
                <a:gd name="connsiteX17" fmla="*/ 4073877 w 5324459"/>
                <a:gd name="connsiteY17" fmla="*/ 1621870 h 1800637"/>
                <a:gd name="connsiteX18" fmla="*/ 4073877 w 5324459"/>
                <a:gd name="connsiteY18" fmla="*/ 1141989 h 1800637"/>
                <a:gd name="connsiteX19" fmla="*/ 3751870 w 5324459"/>
                <a:gd name="connsiteY19" fmla="*/ 1141989 h 1800637"/>
                <a:gd name="connsiteX20" fmla="*/ 3751870 w 5324459"/>
                <a:gd name="connsiteY20" fmla="*/ 1050795 h 1800637"/>
                <a:gd name="connsiteX21" fmla="*/ 3616932 w 5324459"/>
                <a:gd name="connsiteY21" fmla="*/ 1050795 h 1800637"/>
                <a:gd name="connsiteX22" fmla="*/ 3616932 w 5324459"/>
                <a:gd name="connsiteY22" fmla="*/ 798794 h 1800637"/>
                <a:gd name="connsiteX23" fmla="*/ 3576791 w 5324459"/>
                <a:gd name="connsiteY23" fmla="*/ 798794 h 1800637"/>
                <a:gd name="connsiteX24" fmla="*/ 3576791 w 5324459"/>
                <a:gd name="connsiteY24" fmla="*/ 736102 h 1800637"/>
                <a:gd name="connsiteX25" fmla="*/ 3397942 w 5324459"/>
                <a:gd name="connsiteY25" fmla="*/ 736102 h 1800637"/>
                <a:gd name="connsiteX26" fmla="*/ 3397942 w 5324459"/>
                <a:gd name="connsiteY26" fmla="*/ 798794 h 1800637"/>
                <a:gd name="connsiteX27" fmla="*/ 3357801 w 5324459"/>
                <a:gd name="connsiteY27" fmla="*/ 798794 h 1800637"/>
                <a:gd name="connsiteX28" fmla="*/ 3357801 w 5324459"/>
                <a:gd name="connsiteY28" fmla="*/ 1224013 h 1800637"/>
                <a:gd name="connsiteX29" fmla="*/ 3272253 w 5324459"/>
                <a:gd name="connsiteY29" fmla="*/ 1224013 h 1800637"/>
                <a:gd name="connsiteX30" fmla="*/ 3272253 w 5324459"/>
                <a:gd name="connsiteY30" fmla="*/ 1099997 h 1800637"/>
                <a:gd name="connsiteX31" fmla="*/ 3119510 w 5324459"/>
                <a:gd name="connsiteY31" fmla="*/ 1099997 h 1800637"/>
                <a:gd name="connsiteX32" fmla="*/ 3119510 w 5324459"/>
                <a:gd name="connsiteY32" fmla="*/ 1070815 h 1800637"/>
                <a:gd name="connsiteX33" fmla="*/ 3065014 w 5324459"/>
                <a:gd name="connsiteY33" fmla="*/ 1070815 h 1800637"/>
                <a:gd name="connsiteX34" fmla="*/ 3065014 w 5324459"/>
                <a:gd name="connsiteY34" fmla="*/ 825673 h 1800637"/>
                <a:gd name="connsiteX35" fmla="*/ 3010423 w 5324459"/>
                <a:gd name="connsiteY35" fmla="*/ 771085 h 1800637"/>
                <a:gd name="connsiteX36" fmla="*/ 3010423 w 5324459"/>
                <a:gd name="connsiteY36" fmla="*/ 744169 h 1800637"/>
                <a:gd name="connsiteX37" fmla="*/ 2983672 w 5324459"/>
                <a:gd name="connsiteY37" fmla="*/ 717435 h 1800637"/>
                <a:gd name="connsiteX38" fmla="*/ 2983672 w 5324459"/>
                <a:gd name="connsiteY38" fmla="*/ 650858 h 1800637"/>
                <a:gd name="connsiteX39" fmla="*/ 3009922 w 5324459"/>
                <a:gd name="connsiteY39" fmla="*/ 650858 h 1800637"/>
                <a:gd name="connsiteX40" fmla="*/ 3009922 w 5324459"/>
                <a:gd name="connsiteY40" fmla="*/ 615226 h 1800637"/>
                <a:gd name="connsiteX41" fmla="*/ 2999689 w 5324459"/>
                <a:gd name="connsiteY41" fmla="*/ 615226 h 1800637"/>
                <a:gd name="connsiteX42" fmla="*/ 2999689 w 5324459"/>
                <a:gd name="connsiteY42" fmla="*/ 584234 h 1800637"/>
                <a:gd name="connsiteX43" fmla="*/ 2990579 w 5324459"/>
                <a:gd name="connsiteY43" fmla="*/ 584234 h 1800637"/>
                <a:gd name="connsiteX44" fmla="*/ 2909796 w 5324459"/>
                <a:gd name="connsiteY44" fmla="*/ 516907 h 1800637"/>
                <a:gd name="connsiteX45" fmla="*/ 2909796 w 5324459"/>
                <a:gd name="connsiteY45" fmla="*/ 314651 h 1800637"/>
                <a:gd name="connsiteX46" fmla="*/ 2902538 w 5324459"/>
                <a:gd name="connsiteY46" fmla="*/ 314651 h 1800637"/>
                <a:gd name="connsiteX47" fmla="*/ 2902538 w 5324459"/>
                <a:gd name="connsiteY47" fmla="*/ 218056 h 1800637"/>
                <a:gd name="connsiteX48" fmla="*/ 2896612 w 5324459"/>
                <a:gd name="connsiteY48" fmla="*/ 218056 h 1800637"/>
                <a:gd name="connsiteX49" fmla="*/ 2896612 w 5324459"/>
                <a:gd name="connsiteY49" fmla="*/ 146504 h 1800637"/>
                <a:gd name="connsiteX50" fmla="*/ 2888870 w 5324459"/>
                <a:gd name="connsiteY50" fmla="*/ 146504 h 1800637"/>
                <a:gd name="connsiteX51" fmla="*/ 2888870 w 5324459"/>
                <a:gd name="connsiteY51" fmla="*/ 218056 h 1800637"/>
                <a:gd name="connsiteX52" fmla="*/ 2882944 w 5324459"/>
                <a:gd name="connsiteY52" fmla="*/ 218056 h 1800637"/>
                <a:gd name="connsiteX53" fmla="*/ 2882944 w 5324459"/>
                <a:gd name="connsiteY53" fmla="*/ 314651 h 1800637"/>
                <a:gd name="connsiteX54" fmla="*/ 2875687 w 5324459"/>
                <a:gd name="connsiteY54" fmla="*/ 314651 h 1800637"/>
                <a:gd name="connsiteX55" fmla="*/ 2875687 w 5324459"/>
                <a:gd name="connsiteY55" fmla="*/ 516907 h 1800637"/>
                <a:gd name="connsiteX56" fmla="*/ 2794905 w 5324459"/>
                <a:gd name="connsiteY56" fmla="*/ 584234 h 1800637"/>
                <a:gd name="connsiteX57" fmla="*/ 2785816 w 5324459"/>
                <a:gd name="connsiteY57" fmla="*/ 584234 h 1800637"/>
                <a:gd name="connsiteX58" fmla="*/ 2785816 w 5324459"/>
                <a:gd name="connsiteY58" fmla="*/ 615226 h 1800637"/>
                <a:gd name="connsiteX59" fmla="*/ 2775582 w 5324459"/>
                <a:gd name="connsiteY59" fmla="*/ 615226 h 1800637"/>
                <a:gd name="connsiteX60" fmla="*/ 2775582 w 5324459"/>
                <a:gd name="connsiteY60" fmla="*/ 650858 h 1800637"/>
                <a:gd name="connsiteX61" fmla="*/ 2801832 w 5324459"/>
                <a:gd name="connsiteY61" fmla="*/ 650858 h 1800637"/>
                <a:gd name="connsiteX62" fmla="*/ 2801832 w 5324459"/>
                <a:gd name="connsiteY62" fmla="*/ 717435 h 1800637"/>
                <a:gd name="connsiteX63" fmla="*/ 2775082 w 5324459"/>
                <a:gd name="connsiteY63" fmla="*/ 744169 h 1800637"/>
                <a:gd name="connsiteX64" fmla="*/ 2775082 w 5324459"/>
                <a:gd name="connsiteY64" fmla="*/ 771085 h 1800637"/>
                <a:gd name="connsiteX65" fmla="*/ 2720468 w 5324459"/>
                <a:gd name="connsiteY65" fmla="*/ 825673 h 1800637"/>
                <a:gd name="connsiteX66" fmla="*/ 2720468 w 5324459"/>
                <a:gd name="connsiteY66" fmla="*/ 1349088 h 1800637"/>
                <a:gd name="connsiteX67" fmla="*/ 2436670 w 5324459"/>
                <a:gd name="connsiteY67" fmla="*/ 1349088 h 1800637"/>
                <a:gd name="connsiteX68" fmla="*/ 2436670 w 5324459"/>
                <a:gd name="connsiteY68" fmla="*/ 1286561 h 1800637"/>
                <a:gd name="connsiteX69" fmla="*/ 2344157 w 5324459"/>
                <a:gd name="connsiteY69" fmla="*/ 1286561 h 1800637"/>
                <a:gd name="connsiteX70" fmla="*/ 2344157 w 5324459"/>
                <a:gd name="connsiteY70" fmla="*/ 1113801 h 1800637"/>
                <a:gd name="connsiteX71" fmla="*/ 2316640 w 5324459"/>
                <a:gd name="connsiteY71" fmla="*/ 1113801 h 1800637"/>
                <a:gd name="connsiteX72" fmla="*/ 2316640 w 5324459"/>
                <a:gd name="connsiteY72" fmla="*/ 1070815 h 1800637"/>
                <a:gd name="connsiteX73" fmla="*/ 2194029 w 5324459"/>
                <a:gd name="connsiteY73" fmla="*/ 1070815 h 1800637"/>
                <a:gd name="connsiteX74" fmla="*/ 2194029 w 5324459"/>
                <a:gd name="connsiteY74" fmla="*/ 1099997 h 1800637"/>
                <a:gd name="connsiteX75" fmla="*/ 2049981 w 5324459"/>
                <a:gd name="connsiteY75" fmla="*/ 1099997 h 1800637"/>
                <a:gd name="connsiteX76" fmla="*/ 2049981 w 5324459"/>
                <a:gd name="connsiteY76" fmla="*/ 1224013 h 1800637"/>
                <a:gd name="connsiteX77" fmla="*/ 1964411 w 5324459"/>
                <a:gd name="connsiteY77" fmla="*/ 1224013 h 1800637"/>
                <a:gd name="connsiteX78" fmla="*/ 1964411 w 5324459"/>
                <a:gd name="connsiteY78" fmla="*/ 798794 h 1800637"/>
                <a:gd name="connsiteX79" fmla="*/ 1924270 w 5324459"/>
                <a:gd name="connsiteY79" fmla="*/ 798794 h 1800637"/>
                <a:gd name="connsiteX80" fmla="*/ 1924270 w 5324459"/>
                <a:gd name="connsiteY80" fmla="*/ 736102 h 1800637"/>
                <a:gd name="connsiteX81" fmla="*/ 1745443 w 5324459"/>
                <a:gd name="connsiteY81" fmla="*/ 736102 h 1800637"/>
                <a:gd name="connsiteX82" fmla="*/ 1745443 w 5324459"/>
                <a:gd name="connsiteY82" fmla="*/ 798794 h 1800637"/>
                <a:gd name="connsiteX83" fmla="*/ 1705281 w 5324459"/>
                <a:gd name="connsiteY83" fmla="*/ 798794 h 1800637"/>
                <a:gd name="connsiteX84" fmla="*/ 1705281 w 5324459"/>
                <a:gd name="connsiteY84" fmla="*/ 1050795 h 1800637"/>
                <a:gd name="connsiteX85" fmla="*/ 1570364 w 5324459"/>
                <a:gd name="connsiteY85" fmla="*/ 1050795 h 1800637"/>
                <a:gd name="connsiteX86" fmla="*/ 1570364 w 5324459"/>
                <a:gd name="connsiteY86" fmla="*/ 1141989 h 1800637"/>
                <a:gd name="connsiteX87" fmla="*/ 1432966 w 5324459"/>
                <a:gd name="connsiteY87" fmla="*/ 1141989 h 1800637"/>
                <a:gd name="connsiteX88" fmla="*/ 1432966 w 5324459"/>
                <a:gd name="connsiteY88" fmla="*/ 1252509 h 1800637"/>
                <a:gd name="connsiteX89" fmla="*/ 1241722 w 5324459"/>
                <a:gd name="connsiteY89" fmla="*/ 1252509 h 1800637"/>
                <a:gd name="connsiteX90" fmla="*/ 1241722 w 5324459"/>
                <a:gd name="connsiteY90" fmla="*/ 1028552 h 1800637"/>
                <a:gd name="connsiteX91" fmla="*/ 1149210 w 5324459"/>
                <a:gd name="connsiteY91" fmla="*/ 1028552 h 1800637"/>
                <a:gd name="connsiteX92" fmla="*/ 1149210 w 5324459"/>
                <a:gd name="connsiteY92" fmla="*/ 855792 h 1800637"/>
                <a:gd name="connsiteX93" fmla="*/ 1121693 w 5324459"/>
                <a:gd name="connsiteY93" fmla="*/ 855792 h 1800637"/>
                <a:gd name="connsiteX94" fmla="*/ 1121693 w 5324459"/>
                <a:gd name="connsiteY94" fmla="*/ 812805 h 1800637"/>
                <a:gd name="connsiteX95" fmla="*/ 999087 w 5324459"/>
                <a:gd name="connsiteY95" fmla="*/ 812805 h 1800637"/>
                <a:gd name="connsiteX96" fmla="*/ 999087 w 5324459"/>
                <a:gd name="connsiteY96" fmla="*/ 855792 h 1800637"/>
                <a:gd name="connsiteX97" fmla="*/ 971570 w 5324459"/>
                <a:gd name="connsiteY97" fmla="*/ 855792 h 1800637"/>
                <a:gd name="connsiteX98" fmla="*/ 971570 w 5324459"/>
                <a:gd name="connsiteY98" fmla="*/ 1147310 h 1800637"/>
                <a:gd name="connsiteX99" fmla="*/ 912916 w 5324459"/>
                <a:gd name="connsiteY99" fmla="*/ 1147310 h 1800637"/>
                <a:gd name="connsiteX100" fmla="*/ 912916 w 5324459"/>
                <a:gd name="connsiteY100" fmla="*/ 1062290 h 1800637"/>
                <a:gd name="connsiteX101" fmla="*/ 859091 w 5324459"/>
                <a:gd name="connsiteY101" fmla="*/ 1062290 h 1800637"/>
                <a:gd name="connsiteX102" fmla="*/ 859091 w 5324459"/>
                <a:gd name="connsiteY102" fmla="*/ 595707 h 1800637"/>
                <a:gd name="connsiteX103" fmla="*/ 804473 w 5324459"/>
                <a:gd name="connsiteY103" fmla="*/ 595707 h 1800637"/>
                <a:gd name="connsiteX104" fmla="*/ 804473 w 5324459"/>
                <a:gd name="connsiteY104" fmla="*/ 514183 h 1800637"/>
                <a:gd name="connsiteX105" fmla="*/ 715309 w 5324459"/>
                <a:gd name="connsiteY105" fmla="*/ 514183 h 1800637"/>
                <a:gd name="connsiteX106" fmla="*/ 715309 w 5324459"/>
                <a:gd name="connsiteY106" fmla="*/ 280913 h 1800637"/>
                <a:gd name="connsiteX107" fmla="*/ 703159 w 5324459"/>
                <a:gd name="connsiteY107" fmla="*/ 280913 h 1800637"/>
                <a:gd name="connsiteX108" fmla="*/ 703159 w 5324459"/>
                <a:gd name="connsiteY108" fmla="*/ 119525 h 1800637"/>
                <a:gd name="connsiteX109" fmla="*/ 693261 w 5324459"/>
                <a:gd name="connsiteY109" fmla="*/ 119525 h 1800637"/>
                <a:gd name="connsiteX110" fmla="*/ 693261 w 5324459"/>
                <a:gd name="connsiteY110" fmla="*/ 0 h 1800637"/>
                <a:gd name="connsiteX111" fmla="*/ 680343 w 5324459"/>
                <a:gd name="connsiteY111" fmla="*/ 0 h 1800637"/>
                <a:gd name="connsiteX112" fmla="*/ 680343 w 5324459"/>
                <a:gd name="connsiteY112" fmla="*/ 119525 h 1800637"/>
                <a:gd name="connsiteX113" fmla="*/ 670445 w 5324459"/>
                <a:gd name="connsiteY113" fmla="*/ 119525 h 1800637"/>
                <a:gd name="connsiteX114" fmla="*/ 670445 w 5324459"/>
                <a:gd name="connsiteY114" fmla="*/ 280913 h 1800637"/>
                <a:gd name="connsiteX115" fmla="*/ 658321 w 5324459"/>
                <a:gd name="connsiteY115" fmla="*/ 280913 h 1800637"/>
                <a:gd name="connsiteX116" fmla="*/ 658321 w 5324459"/>
                <a:gd name="connsiteY116" fmla="*/ 514183 h 1800637"/>
                <a:gd name="connsiteX117" fmla="*/ 569137 w 5324459"/>
                <a:gd name="connsiteY117" fmla="*/ 514183 h 1800637"/>
                <a:gd name="connsiteX118" fmla="*/ 569137 w 5324459"/>
                <a:gd name="connsiteY118" fmla="*/ 595707 h 1800637"/>
                <a:gd name="connsiteX119" fmla="*/ 514538 w 5324459"/>
                <a:gd name="connsiteY119" fmla="*/ 595707 h 1800637"/>
                <a:gd name="connsiteX120" fmla="*/ 514538 w 5324459"/>
                <a:gd name="connsiteY120" fmla="*/ 1042749 h 1800637"/>
                <a:gd name="connsiteX121" fmla="*/ 483403 w 5324459"/>
                <a:gd name="connsiteY121" fmla="*/ 1042749 h 1800637"/>
                <a:gd name="connsiteX122" fmla="*/ 483403 w 5324459"/>
                <a:gd name="connsiteY122" fmla="*/ 980058 h 1800637"/>
                <a:gd name="connsiteX123" fmla="*/ 304576 w 5324459"/>
                <a:gd name="connsiteY123" fmla="*/ 980058 h 1800637"/>
                <a:gd name="connsiteX124" fmla="*/ 304576 w 5324459"/>
                <a:gd name="connsiteY124" fmla="*/ 1042749 h 1800637"/>
                <a:gd name="connsiteX125" fmla="*/ 264414 w 5324459"/>
                <a:gd name="connsiteY125" fmla="*/ 1042749 h 1800637"/>
                <a:gd name="connsiteX126" fmla="*/ 264414 w 5324459"/>
                <a:gd name="connsiteY126" fmla="*/ 1467985 h 1800637"/>
                <a:gd name="connsiteX127" fmla="*/ 178869 w 5324459"/>
                <a:gd name="connsiteY127" fmla="*/ 1467985 h 1800637"/>
                <a:gd name="connsiteX128" fmla="*/ 178869 w 5324459"/>
                <a:gd name="connsiteY128" fmla="*/ 1343953 h 1800637"/>
                <a:gd name="connsiteX129" fmla="*/ 0 w 5324459"/>
                <a:gd name="connsiteY129" fmla="*/ 1343953 h 1800637"/>
                <a:gd name="connsiteX130" fmla="*/ 0 w 5324459"/>
                <a:gd name="connsiteY130" fmla="*/ 1800638 h 1800637"/>
                <a:gd name="connsiteX131" fmla="*/ 5324459 w 5324459"/>
                <a:gd name="connsiteY131" fmla="*/ 1800638 h 1800637"/>
                <a:gd name="connsiteX132" fmla="*/ 5324459 w 5324459"/>
                <a:gd name="connsiteY132" fmla="*/ 1343953 h 180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5324459" h="1800637">
                  <a:moveTo>
                    <a:pt x="5324459" y="1343953"/>
                  </a:moveTo>
                  <a:lnTo>
                    <a:pt x="5143342" y="1343953"/>
                  </a:lnTo>
                  <a:lnTo>
                    <a:pt x="5143342" y="1467985"/>
                  </a:lnTo>
                  <a:lnTo>
                    <a:pt x="5057800" y="1467985"/>
                  </a:lnTo>
                  <a:lnTo>
                    <a:pt x="5057800" y="1042749"/>
                  </a:lnTo>
                  <a:lnTo>
                    <a:pt x="5017659" y="1042749"/>
                  </a:lnTo>
                  <a:lnTo>
                    <a:pt x="5017659" y="980058"/>
                  </a:lnTo>
                  <a:lnTo>
                    <a:pt x="4838831" y="980058"/>
                  </a:lnTo>
                  <a:lnTo>
                    <a:pt x="4838831" y="1042749"/>
                  </a:lnTo>
                  <a:lnTo>
                    <a:pt x="4798669" y="1042749"/>
                  </a:lnTo>
                  <a:lnTo>
                    <a:pt x="4798669" y="1294751"/>
                  </a:lnTo>
                  <a:lnTo>
                    <a:pt x="4663726" y="1294751"/>
                  </a:lnTo>
                  <a:lnTo>
                    <a:pt x="4663726" y="1385939"/>
                  </a:lnTo>
                  <a:lnTo>
                    <a:pt x="4582320" y="1385939"/>
                  </a:lnTo>
                  <a:lnTo>
                    <a:pt x="4582320" y="775390"/>
                  </a:lnTo>
                  <a:lnTo>
                    <a:pt x="4237769" y="1010863"/>
                  </a:lnTo>
                  <a:lnTo>
                    <a:pt x="4237769" y="1621870"/>
                  </a:lnTo>
                  <a:lnTo>
                    <a:pt x="4073877" y="1621870"/>
                  </a:lnTo>
                  <a:lnTo>
                    <a:pt x="4073877" y="1141989"/>
                  </a:lnTo>
                  <a:lnTo>
                    <a:pt x="3751870" y="1141989"/>
                  </a:lnTo>
                  <a:lnTo>
                    <a:pt x="3751870" y="1050795"/>
                  </a:lnTo>
                  <a:lnTo>
                    <a:pt x="3616932" y="1050795"/>
                  </a:lnTo>
                  <a:lnTo>
                    <a:pt x="3616932" y="798794"/>
                  </a:lnTo>
                  <a:lnTo>
                    <a:pt x="3576791" y="798794"/>
                  </a:lnTo>
                  <a:lnTo>
                    <a:pt x="3576791" y="736102"/>
                  </a:lnTo>
                  <a:lnTo>
                    <a:pt x="3397942" y="736102"/>
                  </a:lnTo>
                  <a:lnTo>
                    <a:pt x="3397942" y="798794"/>
                  </a:lnTo>
                  <a:lnTo>
                    <a:pt x="3357801" y="798794"/>
                  </a:lnTo>
                  <a:lnTo>
                    <a:pt x="3357801" y="1224013"/>
                  </a:lnTo>
                  <a:lnTo>
                    <a:pt x="3272253" y="1224013"/>
                  </a:lnTo>
                  <a:lnTo>
                    <a:pt x="3272253" y="1099997"/>
                  </a:lnTo>
                  <a:lnTo>
                    <a:pt x="3119510" y="1099997"/>
                  </a:lnTo>
                  <a:lnTo>
                    <a:pt x="3119510" y="1070815"/>
                  </a:lnTo>
                  <a:lnTo>
                    <a:pt x="3065014" y="1070815"/>
                  </a:lnTo>
                  <a:lnTo>
                    <a:pt x="3065014" y="825673"/>
                  </a:lnTo>
                  <a:cubicBezTo>
                    <a:pt x="3034857" y="825673"/>
                    <a:pt x="3010423" y="801231"/>
                    <a:pt x="3010423" y="771085"/>
                  </a:cubicBezTo>
                  <a:lnTo>
                    <a:pt x="3010423" y="744169"/>
                  </a:lnTo>
                  <a:cubicBezTo>
                    <a:pt x="2995631" y="744169"/>
                    <a:pt x="2983672" y="732196"/>
                    <a:pt x="2983672" y="717435"/>
                  </a:cubicBezTo>
                  <a:lnTo>
                    <a:pt x="2983672" y="650858"/>
                  </a:lnTo>
                  <a:lnTo>
                    <a:pt x="3009922" y="650858"/>
                  </a:lnTo>
                  <a:lnTo>
                    <a:pt x="3009922" y="615226"/>
                  </a:lnTo>
                  <a:lnTo>
                    <a:pt x="2999689" y="615226"/>
                  </a:lnTo>
                  <a:lnTo>
                    <a:pt x="2999689" y="584234"/>
                  </a:lnTo>
                  <a:lnTo>
                    <a:pt x="2990579" y="584234"/>
                  </a:lnTo>
                  <a:lnTo>
                    <a:pt x="2909796" y="516907"/>
                  </a:lnTo>
                  <a:lnTo>
                    <a:pt x="2909796" y="314651"/>
                  </a:lnTo>
                  <a:lnTo>
                    <a:pt x="2902538" y="314651"/>
                  </a:lnTo>
                  <a:lnTo>
                    <a:pt x="2902538" y="218056"/>
                  </a:lnTo>
                  <a:lnTo>
                    <a:pt x="2896612" y="218056"/>
                  </a:lnTo>
                  <a:lnTo>
                    <a:pt x="2896612" y="146504"/>
                  </a:lnTo>
                  <a:lnTo>
                    <a:pt x="2888870" y="146504"/>
                  </a:lnTo>
                  <a:lnTo>
                    <a:pt x="2888870" y="218056"/>
                  </a:lnTo>
                  <a:lnTo>
                    <a:pt x="2882944" y="218056"/>
                  </a:lnTo>
                  <a:lnTo>
                    <a:pt x="2882944" y="314651"/>
                  </a:lnTo>
                  <a:lnTo>
                    <a:pt x="2875687" y="314651"/>
                  </a:lnTo>
                  <a:lnTo>
                    <a:pt x="2875687" y="516907"/>
                  </a:lnTo>
                  <a:lnTo>
                    <a:pt x="2794905" y="584234"/>
                  </a:lnTo>
                  <a:lnTo>
                    <a:pt x="2785816" y="584234"/>
                  </a:lnTo>
                  <a:lnTo>
                    <a:pt x="2785816" y="615226"/>
                  </a:lnTo>
                  <a:lnTo>
                    <a:pt x="2775582" y="615226"/>
                  </a:lnTo>
                  <a:lnTo>
                    <a:pt x="2775582" y="650858"/>
                  </a:lnTo>
                  <a:lnTo>
                    <a:pt x="2801832" y="650858"/>
                  </a:lnTo>
                  <a:lnTo>
                    <a:pt x="2801832" y="717435"/>
                  </a:lnTo>
                  <a:cubicBezTo>
                    <a:pt x="2801832" y="732196"/>
                    <a:pt x="2789852" y="744169"/>
                    <a:pt x="2775082" y="744169"/>
                  </a:cubicBezTo>
                  <a:lnTo>
                    <a:pt x="2775082" y="771085"/>
                  </a:lnTo>
                  <a:cubicBezTo>
                    <a:pt x="2775082" y="801231"/>
                    <a:pt x="2750626" y="825673"/>
                    <a:pt x="2720468" y="825673"/>
                  </a:cubicBezTo>
                  <a:lnTo>
                    <a:pt x="2720468" y="1349088"/>
                  </a:lnTo>
                  <a:lnTo>
                    <a:pt x="2436670" y="1349088"/>
                  </a:lnTo>
                  <a:lnTo>
                    <a:pt x="2436670" y="1286561"/>
                  </a:lnTo>
                  <a:lnTo>
                    <a:pt x="2344157" y="1286561"/>
                  </a:lnTo>
                  <a:lnTo>
                    <a:pt x="2344157" y="1113801"/>
                  </a:lnTo>
                  <a:lnTo>
                    <a:pt x="2316640" y="1113801"/>
                  </a:lnTo>
                  <a:lnTo>
                    <a:pt x="2316640" y="1070815"/>
                  </a:lnTo>
                  <a:lnTo>
                    <a:pt x="2194029" y="1070815"/>
                  </a:lnTo>
                  <a:lnTo>
                    <a:pt x="2194029" y="1099997"/>
                  </a:lnTo>
                  <a:lnTo>
                    <a:pt x="2049981" y="1099997"/>
                  </a:lnTo>
                  <a:lnTo>
                    <a:pt x="2049981" y="1224013"/>
                  </a:lnTo>
                  <a:lnTo>
                    <a:pt x="1964411" y="1224013"/>
                  </a:lnTo>
                  <a:lnTo>
                    <a:pt x="1964411" y="798794"/>
                  </a:lnTo>
                  <a:lnTo>
                    <a:pt x="1924270" y="798794"/>
                  </a:lnTo>
                  <a:lnTo>
                    <a:pt x="1924270" y="736102"/>
                  </a:lnTo>
                  <a:lnTo>
                    <a:pt x="1745443" y="736102"/>
                  </a:lnTo>
                  <a:lnTo>
                    <a:pt x="1745443" y="798794"/>
                  </a:lnTo>
                  <a:lnTo>
                    <a:pt x="1705281" y="798794"/>
                  </a:lnTo>
                  <a:lnTo>
                    <a:pt x="1705281" y="1050795"/>
                  </a:lnTo>
                  <a:lnTo>
                    <a:pt x="1570364" y="1050795"/>
                  </a:lnTo>
                  <a:lnTo>
                    <a:pt x="1570364" y="1141989"/>
                  </a:lnTo>
                  <a:lnTo>
                    <a:pt x="1432966" y="1141989"/>
                  </a:lnTo>
                  <a:lnTo>
                    <a:pt x="1432966" y="1252509"/>
                  </a:lnTo>
                  <a:lnTo>
                    <a:pt x="1241722" y="1252509"/>
                  </a:lnTo>
                  <a:lnTo>
                    <a:pt x="1241722" y="1028552"/>
                  </a:lnTo>
                  <a:lnTo>
                    <a:pt x="1149210" y="1028552"/>
                  </a:lnTo>
                  <a:lnTo>
                    <a:pt x="1149210" y="855792"/>
                  </a:lnTo>
                  <a:lnTo>
                    <a:pt x="1121693" y="855792"/>
                  </a:lnTo>
                  <a:lnTo>
                    <a:pt x="1121693" y="812805"/>
                  </a:lnTo>
                  <a:lnTo>
                    <a:pt x="999087" y="812805"/>
                  </a:lnTo>
                  <a:lnTo>
                    <a:pt x="999087" y="855792"/>
                  </a:lnTo>
                  <a:lnTo>
                    <a:pt x="971570" y="855792"/>
                  </a:lnTo>
                  <a:lnTo>
                    <a:pt x="971570" y="1147310"/>
                  </a:lnTo>
                  <a:lnTo>
                    <a:pt x="912916" y="1147310"/>
                  </a:lnTo>
                  <a:lnTo>
                    <a:pt x="912916" y="1062290"/>
                  </a:lnTo>
                  <a:lnTo>
                    <a:pt x="859091" y="1062290"/>
                  </a:lnTo>
                  <a:lnTo>
                    <a:pt x="859091" y="595707"/>
                  </a:lnTo>
                  <a:lnTo>
                    <a:pt x="804473" y="595707"/>
                  </a:lnTo>
                  <a:lnTo>
                    <a:pt x="804473" y="514183"/>
                  </a:lnTo>
                  <a:lnTo>
                    <a:pt x="715309" y="514183"/>
                  </a:lnTo>
                  <a:lnTo>
                    <a:pt x="715309" y="280913"/>
                  </a:lnTo>
                  <a:lnTo>
                    <a:pt x="703159" y="280913"/>
                  </a:lnTo>
                  <a:lnTo>
                    <a:pt x="703159" y="119525"/>
                  </a:lnTo>
                  <a:lnTo>
                    <a:pt x="693261" y="119525"/>
                  </a:lnTo>
                  <a:lnTo>
                    <a:pt x="693261" y="0"/>
                  </a:lnTo>
                  <a:lnTo>
                    <a:pt x="680343" y="0"/>
                  </a:lnTo>
                  <a:lnTo>
                    <a:pt x="680343" y="119525"/>
                  </a:lnTo>
                  <a:lnTo>
                    <a:pt x="670445" y="119525"/>
                  </a:lnTo>
                  <a:lnTo>
                    <a:pt x="670445" y="280913"/>
                  </a:lnTo>
                  <a:lnTo>
                    <a:pt x="658321" y="280913"/>
                  </a:lnTo>
                  <a:lnTo>
                    <a:pt x="658321" y="514183"/>
                  </a:lnTo>
                  <a:lnTo>
                    <a:pt x="569137" y="514183"/>
                  </a:lnTo>
                  <a:lnTo>
                    <a:pt x="569137" y="595707"/>
                  </a:lnTo>
                  <a:lnTo>
                    <a:pt x="514538" y="595707"/>
                  </a:lnTo>
                  <a:lnTo>
                    <a:pt x="514538" y="1042749"/>
                  </a:lnTo>
                  <a:lnTo>
                    <a:pt x="483403" y="1042749"/>
                  </a:lnTo>
                  <a:lnTo>
                    <a:pt x="483403" y="980058"/>
                  </a:lnTo>
                  <a:lnTo>
                    <a:pt x="304576" y="980058"/>
                  </a:lnTo>
                  <a:lnTo>
                    <a:pt x="304576" y="1042749"/>
                  </a:lnTo>
                  <a:lnTo>
                    <a:pt x="264414" y="1042749"/>
                  </a:lnTo>
                  <a:lnTo>
                    <a:pt x="264414" y="1467985"/>
                  </a:lnTo>
                  <a:lnTo>
                    <a:pt x="178869" y="1467985"/>
                  </a:lnTo>
                  <a:lnTo>
                    <a:pt x="178869" y="1343953"/>
                  </a:lnTo>
                  <a:lnTo>
                    <a:pt x="0" y="1343953"/>
                  </a:lnTo>
                  <a:lnTo>
                    <a:pt x="0" y="1800638"/>
                  </a:lnTo>
                  <a:lnTo>
                    <a:pt x="5324459" y="1800638"/>
                  </a:lnTo>
                  <a:lnTo>
                    <a:pt x="5324459" y="1343953"/>
                  </a:lnTo>
                </a:path>
              </a:pathLst>
            </a:custGeom>
            <a:solidFill>
              <a:srgbClr val="777777"/>
            </a:solidFill>
            <a:ln w="5315" cap="flat">
              <a:noFill/>
              <a:prstDash val="solid"/>
              <a:miter/>
            </a:ln>
          </p:spPr>
          <p:txBody>
            <a:bodyPr rtlCol="0" anchor="ctr"/>
            <a:lstStyle/>
            <a:p>
              <a:endParaRPr lang="en-US"/>
            </a:p>
          </p:txBody>
        </p:sp>
      </p:grpSp>
      <p:grpSp>
        <p:nvGrpSpPr>
          <p:cNvPr id="17" name="Picture 2">
            <a:extLst>
              <a:ext uri="{FF2B5EF4-FFF2-40B4-BE49-F238E27FC236}">
                <a16:creationId xmlns:a16="http://schemas.microsoft.com/office/drawing/2014/main" xmlns="" id="{EF52D1EF-0E28-34B3-0A10-DE70FBEC47E9}"/>
              </a:ext>
            </a:extLst>
          </p:cNvPr>
          <p:cNvGrpSpPr/>
          <p:nvPr/>
        </p:nvGrpSpPr>
        <p:grpSpPr>
          <a:xfrm>
            <a:off x="-677339" y="367393"/>
            <a:ext cx="10696837" cy="4259715"/>
            <a:chOff x="-70354" y="848324"/>
            <a:chExt cx="7223203" cy="2412506"/>
          </a:xfrm>
        </p:grpSpPr>
        <p:sp>
          <p:nvSpPr>
            <p:cNvPr id="18" name="Freeform: Shape 17">
              <a:extLst>
                <a:ext uri="{FF2B5EF4-FFF2-40B4-BE49-F238E27FC236}">
                  <a16:creationId xmlns:a16="http://schemas.microsoft.com/office/drawing/2014/main" xmlns="" id="{72222236-869A-1EAF-9A9F-E0BAD0C8C9FA}"/>
                </a:ext>
              </a:extLst>
            </p:cNvPr>
            <p:cNvSpPr/>
            <p:nvPr/>
          </p:nvSpPr>
          <p:spPr>
            <a:xfrm>
              <a:off x="5293609" y="848324"/>
              <a:ext cx="794970" cy="300069"/>
            </a:xfrm>
            <a:custGeom>
              <a:avLst/>
              <a:gdLst>
                <a:gd name="connsiteX0" fmla="*/ 711260 w 794970"/>
                <a:gd name="connsiteY0" fmla="*/ 161062 h 300069"/>
                <a:gd name="connsiteX1" fmla="*/ 676471 w 794970"/>
                <a:gd name="connsiteY1" fmla="*/ 167411 h 300069"/>
                <a:gd name="connsiteX2" fmla="*/ 637569 w 794970"/>
                <a:gd name="connsiteY2" fmla="*/ 124928 h 300069"/>
                <a:gd name="connsiteX3" fmla="*/ 610882 w 794970"/>
                <a:gd name="connsiteY3" fmla="*/ 120288 h 300069"/>
                <a:gd name="connsiteX4" fmla="*/ 610882 w 794970"/>
                <a:gd name="connsiteY4" fmla="*/ 120247 h 300069"/>
                <a:gd name="connsiteX5" fmla="*/ 523284 w 794970"/>
                <a:gd name="connsiteY5" fmla="*/ 47489 h 300069"/>
                <a:gd name="connsiteX6" fmla="*/ 487178 w 794970"/>
                <a:gd name="connsiteY6" fmla="*/ 54000 h 300069"/>
                <a:gd name="connsiteX7" fmla="*/ 358445 w 794970"/>
                <a:gd name="connsiteY7" fmla="*/ 0 h 300069"/>
                <a:gd name="connsiteX8" fmla="*/ 198636 w 794970"/>
                <a:gd name="connsiteY8" fmla="*/ 122648 h 300069"/>
                <a:gd name="connsiteX9" fmla="*/ 179336 w 794970"/>
                <a:gd name="connsiteY9" fmla="*/ 120247 h 300069"/>
                <a:gd name="connsiteX10" fmla="*/ 114035 w 794970"/>
                <a:gd name="connsiteY10" fmla="*/ 165823 h 300069"/>
                <a:gd name="connsiteX11" fmla="*/ 83673 w 794970"/>
                <a:gd name="connsiteY11" fmla="*/ 161062 h 300069"/>
                <a:gd name="connsiteX12" fmla="*/ 0 w 794970"/>
                <a:gd name="connsiteY12" fmla="*/ 230566 h 300069"/>
                <a:gd name="connsiteX13" fmla="*/ 83673 w 794970"/>
                <a:gd name="connsiteY13" fmla="*/ 300069 h 300069"/>
                <a:gd name="connsiteX14" fmla="*/ 711260 w 794970"/>
                <a:gd name="connsiteY14" fmla="*/ 300069 h 300069"/>
                <a:gd name="connsiteX15" fmla="*/ 794971 w 794970"/>
                <a:gd name="connsiteY15" fmla="*/ 230566 h 300069"/>
                <a:gd name="connsiteX16" fmla="*/ 711260 w 794970"/>
                <a:gd name="connsiteY16" fmla="*/ 161062 h 30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4970" h="300069">
                  <a:moveTo>
                    <a:pt x="711260" y="161062"/>
                  </a:moveTo>
                  <a:cubicBezTo>
                    <a:pt x="698857" y="161062"/>
                    <a:pt x="687106" y="163341"/>
                    <a:pt x="676471" y="167411"/>
                  </a:cubicBezTo>
                  <a:cubicBezTo>
                    <a:pt x="673236" y="149262"/>
                    <a:pt x="659278" y="132863"/>
                    <a:pt x="637569" y="124928"/>
                  </a:cubicBezTo>
                  <a:cubicBezTo>
                    <a:pt x="628853" y="121753"/>
                    <a:pt x="619799" y="120247"/>
                    <a:pt x="610882" y="120288"/>
                  </a:cubicBezTo>
                  <a:lnTo>
                    <a:pt x="610882" y="120247"/>
                  </a:lnTo>
                  <a:cubicBezTo>
                    <a:pt x="610882" y="80084"/>
                    <a:pt x="571641" y="47489"/>
                    <a:pt x="523284" y="47489"/>
                  </a:cubicBezTo>
                  <a:cubicBezTo>
                    <a:pt x="510404" y="47489"/>
                    <a:pt x="498202" y="49889"/>
                    <a:pt x="487178" y="54000"/>
                  </a:cubicBezTo>
                  <a:cubicBezTo>
                    <a:pt x="457933" y="21282"/>
                    <a:pt x="411255" y="0"/>
                    <a:pt x="358445" y="0"/>
                  </a:cubicBezTo>
                  <a:cubicBezTo>
                    <a:pt x="274133" y="0"/>
                    <a:pt x="205208" y="54040"/>
                    <a:pt x="198636" y="122648"/>
                  </a:cubicBezTo>
                  <a:cubicBezTo>
                    <a:pt x="192516" y="121102"/>
                    <a:pt x="186095" y="120247"/>
                    <a:pt x="179336" y="120247"/>
                  </a:cubicBezTo>
                  <a:cubicBezTo>
                    <a:pt x="146616" y="120247"/>
                    <a:pt x="119528" y="139943"/>
                    <a:pt x="114035" y="165823"/>
                  </a:cubicBezTo>
                  <a:cubicBezTo>
                    <a:pt x="104629" y="162772"/>
                    <a:pt x="94396" y="161062"/>
                    <a:pt x="83673" y="161062"/>
                  </a:cubicBezTo>
                  <a:cubicBezTo>
                    <a:pt x="37472" y="161062"/>
                    <a:pt x="0" y="192152"/>
                    <a:pt x="0" y="230566"/>
                  </a:cubicBezTo>
                  <a:cubicBezTo>
                    <a:pt x="0" y="268940"/>
                    <a:pt x="37472" y="300069"/>
                    <a:pt x="83673" y="300069"/>
                  </a:cubicBezTo>
                  <a:cubicBezTo>
                    <a:pt x="129912" y="300069"/>
                    <a:pt x="665059" y="300069"/>
                    <a:pt x="711260" y="300069"/>
                  </a:cubicBezTo>
                  <a:cubicBezTo>
                    <a:pt x="757498" y="300069"/>
                    <a:pt x="794971" y="268940"/>
                    <a:pt x="794971" y="230566"/>
                  </a:cubicBezTo>
                  <a:cubicBezTo>
                    <a:pt x="794971" y="192152"/>
                    <a:pt x="757498" y="161062"/>
                    <a:pt x="711260" y="161062"/>
                  </a:cubicBezTo>
                </a:path>
              </a:pathLst>
            </a:custGeom>
            <a:solidFill>
              <a:srgbClr val="FFFFFF"/>
            </a:solidFill>
            <a:ln w="12528"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91FD9BD6-60E1-12FB-42E2-D6DA79EDC2AC}"/>
                </a:ext>
              </a:extLst>
            </p:cNvPr>
            <p:cNvSpPr/>
            <p:nvPr/>
          </p:nvSpPr>
          <p:spPr>
            <a:xfrm>
              <a:off x="6439437" y="1419917"/>
              <a:ext cx="528588" cy="199522"/>
            </a:xfrm>
            <a:custGeom>
              <a:avLst/>
              <a:gdLst>
                <a:gd name="connsiteX0" fmla="*/ 472932 w 528588"/>
                <a:gd name="connsiteY0" fmla="*/ 107099 h 199522"/>
                <a:gd name="connsiteX1" fmla="*/ 449806 w 528588"/>
                <a:gd name="connsiteY1" fmla="*/ 111339 h 199522"/>
                <a:gd name="connsiteX2" fmla="*/ 423947 w 528588"/>
                <a:gd name="connsiteY2" fmla="*/ 83098 h 199522"/>
                <a:gd name="connsiteX3" fmla="*/ 406163 w 528588"/>
                <a:gd name="connsiteY3" fmla="*/ 80004 h 199522"/>
                <a:gd name="connsiteX4" fmla="*/ 406163 w 528588"/>
                <a:gd name="connsiteY4" fmla="*/ 79962 h 199522"/>
                <a:gd name="connsiteX5" fmla="*/ 347911 w 528588"/>
                <a:gd name="connsiteY5" fmla="*/ 31578 h 199522"/>
                <a:gd name="connsiteX6" fmla="*/ 323908 w 528588"/>
                <a:gd name="connsiteY6" fmla="*/ 35932 h 199522"/>
                <a:gd name="connsiteX7" fmla="*/ 238328 w 528588"/>
                <a:gd name="connsiteY7" fmla="*/ 0 h 199522"/>
                <a:gd name="connsiteX8" fmla="*/ 132069 w 528588"/>
                <a:gd name="connsiteY8" fmla="*/ 81545 h 199522"/>
                <a:gd name="connsiteX9" fmla="*/ 119289 w 528588"/>
                <a:gd name="connsiteY9" fmla="*/ 79962 h 199522"/>
                <a:gd name="connsiteX10" fmla="*/ 75835 w 528588"/>
                <a:gd name="connsiteY10" fmla="*/ 110277 h 199522"/>
                <a:gd name="connsiteX11" fmla="*/ 55657 w 528588"/>
                <a:gd name="connsiteY11" fmla="*/ 107099 h 199522"/>
                <a:gd name="connsiteX12" fmla="*/ 0 w 528588"/>
                <a:gd name="connsiteY12" fmla="*/ 153290 h 199522"/>
                <a:gd name="connsiteX13" fmla="*/ 55657 w 528588"/>
                <a:gd name="connsiteY13" fmla="*/ 199522 h 199522"/>
                <a:gd name="connsiteX14" fmla="*/ 472932 w 528588"/>
                <a:gd name="connsiteY14" fmla="*/ 199522 h 199522"/>
                <a:gd name="connsiteX15" fmla="*/ 528588 w 528588"/>
                <a:gd name="connsiteY15" fmla="*/ 153290 h 199522"/>
                <a:gd name="connsiteX16" fmla="*/ 472932 w 528588"/>
                <a:gd name="connsiteY16" fmla="*/ 107099 h 19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8588" h="199522">
                  <a:moveTo>
                    <a:pt x="472932" y="107099"/>
                  </a:moveTo>
                  <a:cubicBezTo>
                    <a:pt x="464654" y="107099"/>
                    <a:pt x="456866" y="108651"/>
                    <a:pt x="449806" y="111339"/>
                  </a:cubicBezTo>
                  <a:cubicBezTo>
                    <a:pt x="447649" y="99255"/>
                    <a:pt x="438344" y="88348"/>
                    <a:pt x="423947" y="83098"/>
                  </a:cubicBezTo>
                  <a:cubicBezTo>
                    <a:pt x="418165" y="80983"/>
                    <a:pt x="412083" y="80004"/>
                    <a:pt x="406163" y="80004"/>
                  </a:cubicBezTo>
                  <a:lnTo>
                    <a:pt x="406163" y="79962"/>
                  </a:lnTo>
                  <a:cubicBezTo>
                    <a:pt x="406163" y="53267"/>
                    <a:pt x="380103" y="31578"/>
                    <a:pt x="347911" y="31578"/>
                  </a:cubicBezTo>
                  <a:cubicBezTo>
                    <a:pt x="339395" y="31578"/>
                    <a:pt x="331257" y="33165"/>
                    <a:pt x="323908" y="35932"/>
                  </a:cubicBezTo>
                  <a:cubicBezTo>
                    <a:pt x="304507" y="14202"/>
                    <a:pt x="273455" y="0"/>
                    <a:pt x="238328" y="0"/>
                  </a:cubicBezTo>
                  <a:cubicBezTo>
                    <a:pt x="182283" y="0"/>
                    <a:pt x="136433" y="35932"/>
                    <a:pt x="132069" y="81545"/>
                  </a:cubicBezTo>
                  <a:cubicBezTo>
                    <a:pt x="128056" y="80535"/>
                    <a:pt x="123742" y="79962"/>
                    <a:pt x="119289" y="79962"/>
                  </a:cubicBezTo>
                  <a:cubicBezTo>
                    <a:pt x="97493" y="79962"/>
                    <a:pt x="79459" y="93067"/>
                    <a:pt x="75835" y="110277"/>
                  </a:cubicBezTo>
                  <a:cubicBezTo>
                    <a:pt x="69565" y="108245"/>
                    <a:pt x="62805" y="107099"/>
                    <a:pt x="55657" y="107099"/>
                  </a:cubicBezTo>
                  <a:cubicBezTo>
                    <a:pt x="24931" y="107099"/>
                    <a:pt x="0" y="127778"/>
                    <a:pt x="0" y="153290"/>
                  </a:cubicBezTo>
                  <a:cubicBezTo>
                    <a:pt x="0" y="178844"/>
                    <a:pt x="24931" y="199522"/>
                    <a:pt x="55657" y="199522"/>
                  </a:cubicBezTo>
                  <a:cubicBezTo>
                    <a:pt x="86369" y="199522"/>
                    <a:pt x="442219" y="199522"/>
                    <a:pt x="472932" y="199522"/>
                  </a:cubicBezTo>
                  <a:cubicBezTo>
                    <a:pt x="503644" y="199522"/>
                    <a:pt x="528588" y="178844"/>
                    <a:pt x="528588" y="153290"/>
                  </a:cubicBezTo>
                  <a:cubicBezTo>
                    <a:pt x="528588" y="127778"/>
                    <a:pt x="503644" y="107099"/>
                    <a:pt x="472932" y="107099"/>
                  </a:cubicBezTo>
                </a:path>
              </a:pathLst>
            </a:custGeom>
            <a:solidFill>
              <a:srgbClr val="FFFFFF"/>
            </a:solidFill>
            <a:ln w="12528"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6D6AF2B0-5FC9-4F88-4EC6-D0F16D399D5A}"/>
                </a:ext>
              </a:extLst>
            </p:cNvPr>
            <p:cNvSpPr/>
            <p:nvPr/>
          </p:nvSpPr>
          <p:spPr>
            <a:xfrm>
              <a:off x="2092775" y="1187378"/>
              <a:ext cx="528533" cy="199522"/>
            </a:xfrm>
            <a:custGeom>
              <a:avLst/>
              <a:gdLst>
                <a:gd name="connsiteX0" fmla="*/ 472881 w 528533"/>
                <a:gd name="connsiteY0" fmla="*/ 107099 h 199522"/>
                <a:gd name="connsiteX1" fmla="*/ 449760 w 528533"/>
                <a:gd name="connsiteY1" fmla="*/ 111339 h 199522"/>
                <a:gd name="connsiteX2" fmla="*/ 423894 w 528533"/>
                <a:gd name="connsiteY2" fmla="*/ 83098 h 199522"/>
                <a:gd name="connsiteX3" fmla="*/ 406160 w 528533"/>
                <a:gd name="connsiteY3" fmla="*/ 80004 h 199522"/>
                <a:gd name="connsiteX4" fmla="*/ 406160 w 528533"/>
                <a:gd name="connsiteY4" fmla="*/ 79962 h 199522"/>
                <a:gd name="connsiteX5" fmla="*/ 347913 w 528533"/>
                <a:gd name="connsiteY5" fmla="*/ 31578 h 199522"/>
                <a:gd name="connsiteX6" fmla="*/ 323909 w 528533"/>
                <a:gd name="connsiteY6" fmla="*/ 35932 h 199522"/>
                <a:gd name="connsiteX7" fmla="*/ 238278 w 528533"/>
                <a:gd name="connsiteY7" fmla="*/ 0 h 199522"/>
                <a:gd name="connsiteX8" fmla="*/ 132072 w 528533"/>
                <a:gd name="connsiteY8" fmla="*/ 81545 h 199522"/>
                <a:gd name="connsiteX9" fmla="*/ 119237 w 528533"/>
                <a:gd name="connsiteY9" fmla="*/ 79962 h 199522"/>
                <a:gd name="connsiteX10" fmla="*/ 75785 w 528533"/>
                <a:gd name="connsiteY10" fmla="*/ 110277 h 199522"/>
                <a:gd name="connsiteX11" fmla="*/ 55602 w 528533"/>
                <a:gd name="connsiteY11" fmla="*/ 107099 h 199522"/>
                <a:gd name="connsiteX12" fmla="*/ 0 w 528533"/>
                <a:gd name="connsiteY12" fmla="*/ 153290 h 199522"/>
                <a:gd name="connsiteX13" fmla="*/ 55602 w 528533"/>
                <a:gd name="connsiteY13" fmla="*/ 199522 h 199522"/>
                <a:gd name="connsiteX14" fmla="*/ 472881 w 528533"/>
                <a:gd name="connsiteY14" fmla="*/ 199522 h 199522"/>
                <a:gd name="connsiteX15" fmla="*/ 528533 w 528533"/>
                <a:gd name="connsiteY15" fmla="*/ 153290 h 199522"/>
                <a:gd name="connsiteX16" fmla="*/ 472881 w 528533"/>
                <a:gd name="connsiteY16" fmla="*/ 107099 h 19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8533" h="199522">
                  <a:moveTo>
                    <a:pt x="472881" y="107099"/>
                  </a:moveTo>
                  <a:cubicBezTo>
                    <a:pt x="464652" y="107099"/>
                    <a:pt x="456814" y="108651"/>
                    <a:pt x="449760" y="111339"/>
                  </a:cubicBezTo>
                  <a:cubicBezTo>
                    <a:pt x="447604" y="99255"/>
                    <a:pt x="438345" y="88348"/>
                    <a:pt x="423894" y="83098"/>
                  </a:cubicBezTo>
                  <a:cubicBezTo>
                    <a:pt x="418114" y="80983"/>
                    <a:pt x="412088" y="80004"/>
                    <a:pt x="406160" y="80004"/>
                  </a:cubicBezTo>
                  <a:lnTo>
                    <a:pt x="406160" y="79962"/>
                  </a:lnTo>
                  <a:cubicBezTo>
                    <a:pt x="406160" y="53267"/>
                    <a:pt x="380050" y="31578"/>
                    <a:pt x="347913" y="31578"/>
                  </a:cubicBezTo>
                  <a:cubicBezTo>
                    <a:pt x="339340" y="31578"/>
                    <a:pt x="331209" y="33165"/>
                    <a:pt x="323909" y="35932"/>
                  </a:cubicBezTo>
                  <a:cubicBezTo>
                    <a:pt x="304462" y="14202"/>
                    <a:pt x="273403" y="0"/>
                    <a:pt x="238278" y="0"/>
                  </a:cubicBezTo>
                  <a:cubicBezTo>
                    <a:pt x="182236" y="0"/>
                    <a:pt x="136432" y="35932"/>
                    <a:pt x="132072" y="81545"/>
                  </a:cubicBezTo>
                  <a:cubicBezTo>
                    <a:pt x="128005" y="80535"/>
                    <a:pt x="123695" y="79962"/>
                    <a:pt x="119237" y="79962"/>
                  </a:cubicBezTo>
                  <a:cubicBezTo>
                    <a:pt x="97487" y="79962"/>
                    <a:pt x="79409" y="93067"/>
                    <a:pt x="75785" y="110277"/>
                  </a:cubicBezTo>
                  <a:cubicBezTo>
                    <a:pt x="69514" y="108245"/>
                    <a:pt x="62754" y="107099"/>
                    <a:pt x="55602" y="107099"/>
                  </a:cubicBezTo>
                  <a:cubicBezTo>
                    <a:pt x="24886" y="107099"/>
                    <a:pt x="0" y="127778"/>
                    <a:pt x="0" y="153290"/>
                  </a:cubicBezTo>
                  <a:cubicBezTo>
                    <a:pt x="0" y="178844"/>
                    <a:pt x="24886" y="199522"/>
                    <a:pt x="55602" y="199522"/>
                  </a:cubicBezTo>
                  <a:cubicBezTo>
                    <a:pt x="86366" y="199522"/>
                    <a:pt x="442166" y="199522"/>
                    <a:pt x="472881" y="199522"/>
                  </a:cubicBezTo>
                  <a:cubicBezTo>
                    <a:pt x="503647" y="199522"/>
                    <a:pt x="528533" y="178844"/>
                    <a:pt x="528533" y="153290"/>
                  </a:cubicBezTo>
                  <a:cubicBezTo>
                    <a:pt x="528533" y="127778"/>
                    <a:pt x="503647" y="107099"/>
                    <a:pt x="472881" y="107099"/>
                  </a:cubicBezTo>
                </a:path>
              </a:pathLst>
            </a:custGeom>
            <a:solidFill>
              <a:srgbClr val="FFFFFF"/>
            </a:solidFill>
            <a:ln w="12528"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40B06235-9267-E49C-955F-07CE0AEC3BA7}"/>
                </a:ext>
              </a:extLst>
            </p:cNvPr>
            <p:cNvSpPr/>
            <p:nvPr/>
          </p:nvSpPr>
          <p:spPr>
            <a:xfrm>
              <a:off x="3575938" y="971164"/>
              <a:ext cx="268163" cy="101204"/>
            </a:xfrm>
            <a:custGeom>
              <a:avLst/>
              <a:gdLst>
                <a:gd name="connsiteX0" fmla="*/ 239946 w 268163"/>
                <a:gd name="connsiteY0" fmla="*/ 54326 h 101204"/>
                <a:gd name="connsiteX1" fmla="*/ 228183 w 268163"/>
                <a:gd name="connsiteY1" fmla="*/ 56441 h 101204"/>
                <a:gd name="connsiteX2" fmla="*/ 215052 w 268163"/>
                <a:gd name="connsiteY2" fmla="*/ 42118 h 101204"/>
                <a:gd name="connsiteX3" fmla="*/ 206035 w 268163"/>
                <a:gd name="connsiteY3" fmla="*/ 40571 h 101204"/>
                <a:gd name="connsiteX4" fmla="*/ 206035 w 268163"/>
                <a:gd name="connsiteY4" fmla="*/ 40530 h 101204"/>
                <a:gd name="connsiteX5" fmla="*/ 176501 w 268163"/>
                <a:gd name="connsiteY5" fmla="*/ 16033 h 101204"/>
                <a:gd name="connsiteX6" fmla="*/ 164299 w 268163"/>
                <a:gd name="connsiteY6" fmla="*/ 18230 h 101204"/>
                <a:gd name="connsiteX7" fmla="*/ 120895 w 268163"/>
                <a:gd name="connsiteY7" fmla="*/ 0 h 101204"/>
                <a:gd name="connsiteX8" fmla="*/ 67006 w 268163"/>
                <a:gd name="connsiteY8" fmla="*/ 41345 h 101204"/>
                <a:gd name="connsiteX9" fmla="*/ 60498 w 268163"/>
                <a:gd name="connsiteY9" fmla="*/ 40530 h 101204"/>
                <a:gd name="connsiteX10" fmla="*/ 38401 w 268163"/>
                <a:gd name="connsiteY10" fmla="*/ 55912 h 101204"/>
                <a:gd name="connsiteX11" fmla="*/ 28217 w 268163"/>
                <a:gd name="connsiteY11" fmla="*/ 54326 h 101204"/>
                <a:gd name="connsiteX12" fmla="*/ 0 w 268163"/>
                <a:gd name="connsiteY12" fmla="*/ 77765 h 101204"/>
                <a:gd name="connsiteX13" fmla="*/ 28217 w 268163"/>
                <a:gd name="connsiteY13" fmla="*/ 101204 h 101204"/>
                <a:gd name="connsiteX14" fmla="*/ 239946 w 268163"/>
                <a:gd name="connsiteY14" fmla="*/ 101204 h 101204"/>
                <a:gd name="connsiteX15" fmla="*/ 268163 w 268163"/>
                <a:gd name="connsiteY15" fmla="*/ 77765 h 101204"/>
                <a:gd name="connsiteX16" fmla="*/ 239946 w 268163"/>
                <a:gd name="connsiteY16" fmla="*/ 54326 h 101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8163" h="101204">
                  <a:moveTo>
                    <a:pt x="239946" y="54326"/>
                  </a:moveTo>
                  <a:cubicBezTo>
                    <a:pt x="235732" y="54326"/>
                    <a:pt x="231757" y="55099"/>
                    <a:pt x="228183" y="56441"/>
                  </a:cubicBezTo>
                  <a:cubicBezTo>
                    <a:pt x="227104" y="50338"/>
                    <a:pt x="222351" y="44803"/>
                    <a:pt x="215052" y="42118"/>
                  </a:cubicBezTo>
                  <a:cubicBezTo>
                    <a:pt x="212118" y="41059"/>
                    <a:pt x="209083" y="40571"/>
                    <a:pt x="206035" y="40571"/>
                  </a:cubicBezTo>
                  <a:lnTo>
                    <a:pt x="206035" y="40530"/>
                  </a:lnTo>
                  <a:cubicBezTo>
                    <a:pt x="206035" y="27021"/>
                    <a:pt x="192817" y="16033"/>
                    <a:pt x="176501" y="16033"/>
                  </a:cubicBezTo>
                  <a:cubicBezTo>
                    <a:pt x="172137" y="16033"/>
                    <a:pt x="168024" y="16806"/>
                    <a:pt x="164299" y="18230"/>
                  </a:cubicBezTo>
                  <a:cubicBezTo>
                    <a:pt x="154454" y="7162"/>
                    <a:pt x="138678" y="0"/>
                    <a:pt x="120895" y="0"/>
                  </a:cubicBezTo>
                  <a:cubicBezTo>
                    <a:pt x="92439" y="0"/>
                    <a:pt x="69163" y="18230"/>
                    <a:pt x="67006" y="41345"/>
                  </a:cubicBezTo>
                  <a:cubicBezTo>
                    <a:pt x="64912" y="40856"/>
                    <a:pt x="62755" y="40530"/>
                    <a:pt x="60498" y="40530"/>
                  </a:cubicBezTo>
                  <a:cubicBezTo>
                    <a:pt x="49424" y="40530"/>
                    <a:pt x="40319" y="47204"/>
                    <a:pt x="38401" y="55912"/>
                  </a:cubicBezTo>
                  <a:cubicBezTo>
                    <a:pt x="35265" y="54895"/>
                    <a:pt x="31841" y="54326"/>
                    <a:pt x="28217" y="54326"/>
                  </a:cubicBezTo>
                  <a:cubicBezTo>
                    <a:pt x="12641" y="54326"/>
                    <a:pt x="0" y="64824"/>
                    <a:pt x="0" y="77765"/>
                  </a:cubicBezTo>
                  <a:cubicBezTo>
                    <a:pt x="0" y="90705"/>
                    <a:pt x="12641" y="101204"/>
                    <a:pt x="28217" y="101204"/>
                  </a:cubicBezTo>
                  <a:cubicBezTo>
                    <a:pt x="43793" y="101204"/>
                    <a:pt x="224307" y="101204"/>
                    <a:pt x="239946" y="101204"/>
                  </a:cubicBezTo>
                  <a:cubicBezTo>
                    <a:pt x="255522" y="101204"/>
                    <a:pt x="268163" y="90705"/>
                    <a:pt x="268163" y="77765"/>
                  </a:cubicBezTo>
                  <a:cubicBezTo>
                    <a:pt x="268163" y="64824"/>
                    <a:pt x="255522" y="54326"/>
                    <a:pt x="239946" y="54326"/>
                  </a:cubicBezTo>
                </a:path>
              </a:pathLst>
            </a:custGeom>
            <a:solidFill>
              <a:srgbClr val="FFFFFF"/>
            </a:solidFill>
            <a:ln w="12528"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D3921774-B691-E3B7-BBCE-75E5BAE5941F}"/>
                </a:ext>
              </a:extLst>
            </p:cNvPr>
            <p:cNvSpPr/>
            <p:nvPr/>
          </p:nvSpPr>
          <p:spPr>
            <a:xfrm>
              <a:off x="5979355" y="2769581"/>
              <a:ext cx="643822" cy="218328"/>
            </a:xfrm>
            <a:custGeom>
              <a:avLst/>
              <a:gdLst>
                <a:gd name="connsiteX0" fmla="*/ 624883 w 643822"/>
                <a:gd name="connsiteY0" fmla="*/ 155288 h 218328"/>
                <a:gd name="connsiteX1" fmla="*/ 576776 w 643822"/>
                <a:gd name="connsiteY1" fmla="*/ 157653 h 218328"/>
                <a:gd name="connsiteX2" fmla="*/ 554968 w 643822"/>
                <a:gd name="connsiteY2" fmla="*/ 178686 h 218328"/>
                <a:gd name="connsiteX3" fmla="*/ 467871 w 643822"/>
                <a:gd name="connsiteY3" fmla="*/ 177227 h 218328"/>
                <a:gd name="connsiteX4" fmla="*/ 447254 w 643822"/>
                <a:gd name="connsiteY4" fmla="*/ 193749 h 218328"/>
                <a:gd name="connsiteX5" fmla="*/ 321543 w 643822"/>
                <a:gd name="connsiteY5" fmla="*/ 185811 h 218328"/>
                <a:gd name="connsiteX6" fmla="*/ 309052 w 643822"/>
                <a:gd name="connsiteY6" fmla="*/ 198343 h 218328"/>
                <a:gd name="connsiteX7" fmla="*/ 253208 w 643822"/>
                <a:gd name="connsiteY7" fmla="*/ 191228 h 218328"/>
                <a:gd name="connsiteX8" fmla="*/ 237381 w 643822"/>
                <a:gd name="connsiteY8" fmla="*/ 203062 h 218328"/>
                <a:gd name="connsiteX9" fmla="*/ 115157 w 643822"/>
                <a:gd name="connsiteY9" fmla="*/ 197854 h 218328"/>
                <a:gd name="connsiteX10" fmla="*/ 113301 w 643822"/>
                <a:gd name="connsiteY10" fmla="*/ 199239 h 218328"/>
                <a:gd name="connsiteX11" fmla="*/ 56866 w 643822"/>
                <a:gd name="connsiteY11" fmla="*/ 191551 h 218328"/>
                <a:gd name="connsiteX12" fmla="*/ 50696 w 643822"/>
                <a:gd name="connsiteY12" fmla="*/ 180363 h 218328"/>
                <a:gd name="connsiteX13" fmla="*/ 10666 w 643822"/>
                <a:gd name="connsiteY13" fmla="*/ 161195 h 218328"/>
                <a:gd name="connsiteX14" fmla="*/ 23596 w 643822"/>
                <a:gd name="connsiteY14" fmla="*/ 95513 h 218328"/>
                <a:gd name="connsiteX15" fmla="*/ 93699 w 643822"/>
                <a:gd name="connsiteY15" fmla="*/ 98325 h 218328"/>
                <a:gd name="connsiteX16" fmla="*/ 122895 w 643822"/>
                <a:gd name="connsiteY16" fmla="*/ 70605 h 218328"/>
                <a:gd name="connsiteX17" fmla="*/ 212011 w 643822"/>
                <a:gd name="connsiteY17" fmla="*/ 59781 h 218328"/>
                <a:gd name="connsiteX18" fmla="*/ 249044 w 643822"/>
                <a:gd name="connsiteY18" fmla="*/ 14986 h 218328"/>
                <a:gd name="connsiteX19" fmla="*/ 383169 w 643822"/>
                <a:gd name="connsiteY19" fmla="*/ 33258 h 218328"/>
                <a:gd name="connsiteX20" fmla="*/ 392186 w 643822"/>
                <a:gd name="connsiteY20" fmla="*/ 46113 h 218328"/>
                <a:gd name="connsiteX21" fmla="*/ 435390 w 643822"/>
                <a:gd name="connsiteY21" fmla="*/ 55312 h 218328"/>
                <a:gd name="connsiteX22" fmla="*/ 443178 w 643822"/>
                <a:gd name="connsiteY22" fmla="*/ 49332 h 218328"/>
                <a:gd name="connsiteX23" fmla="*/ 506723 w 643822"/>
                <a:gd name="connsiteY23" fmla="*/ 57958 h 218328"/>
                <a:gd name="connsiteX24" fmla="*/ 512993 w 643822"/>
                <a:gd name="connsiteY24" fmla="*/ 68823 h 218328"/>
                <a:gd name="connsiteX25" fmla="*/ 571823 w 643822"/>
                <a:gd name="connsiteY25" fmla="*/ 93888 h 218328"/>
                <a:gd name="connsiteX26" fmla="*/ 635318 w 643822"/>
                <a:gd name="connsiteY26" fmla="*/ 102597 h 218328"/>
                <a:gd name="connsiteX27" fmla="*/ 624883 w 643822"/>
                <a:gd name="connsiteY27" fmla="*/ 155288 h 21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822" h="218328">
                  <a:moveTo>
                    <a:pt x="624883" y="155288"/>
                  </a:moveTo>
                  <a:cubicBezTo>
                    <a:pt x="610236" y="163997"/>
                    <a:pt x="591663" y="164362"/>
                    <a:pt x="576776" y="157653"/>
                  </a:cubicBezTo>
                  <a:cubicBezTo>
                    <a:pt x="571635" y="165705"/>
                    <a:pt x="564474" y="172997"/>
                    <a:pt x="554968" y="178686"/>
                  </a:cubicBezTo>
                  <a:cubicBezTo>
                    <a:pt x="528180" y="194728"/>
                    <a:pt x="492765" y="193176"/>
                    <a:pt x="467871" y="177227"/>
                  </a:cubicBezTo>
                  <a:cubicBezTo>
                    <a:pt x="462140" y="183332"/>
                    <a:pt x="455280" y="189030"/>
                    <a:pt x="447254" y="193749"/>
                  </a:cubicBezTo>
                  <a:cubicBezTo>
                    <a:pt x="408013" y="217230"/>
                    <a:pt x="355002" y="212990"/>
                    <a:pt x="321543" y="185811"/>
                  </a:cubicBezTo>
                  <a:cubicBezTo>
                    <a:pt x="318759" y="190655"/>
                    <a:pt x="314683" y="194968"/>
                    <a:pt x="309052" y="198343"/>
                  </a:cubicBezTo>
                  <a:cubicBezTo>
                    <a:pt x="291119" y="209010"/>
                    <a:pt x="266388" y="205750"/>
                    <a:pt x="253208" y="191228"/>
                  </a:cubicBezTo>
                  <a:cubicBezTo>
                    <a:pt x="248555" y="195582"/>
                    <a:pt x="243313" y="199520"/>
                    <a:pt x="237381" y="203062"/>
                  </a:cubicBezTo>
                  <a:cubicBezTo>
                    <a:pt x="199470" y="225689"/>
                    <a:pt x="148716" y="222512"/>
                    <a:pt x="115157" y="197854"/>
                  </a:cubicBezTo>
                  <a:lnTo>
                    <a:pt x="113301" y="199239"/>
                  </a:lnTo>
                  <a:cubicBezTo>
                    <a:pt x="95129" y="210063"/>
                    <a:pt x="69897" y="206646"/>
                    <a:pt x="56866" y="191551"/>
                  </a:cubicBezTo>
                  <a:cubicBezTo>
                    <a:pt x="53832" y="188051"/>
                    <a:pt x="51913" y="184311"/>
                    <a:pt x="50696" y="180363"/>
                  </a:cubicBezTo>
                  <a:cubicBezTo>
                    <a:pt x="35158" y="178977"/>
                    <a:pt x="20410" y="172549"/>
                    <a:pt x="10666" y="161195"/>
                  </a:cubicBezTo>
                  <a:cubicBezTo>
                    <a:pt x="-7606" y="140068"/>
                    <a:pt x="-1825" y="110649"/>
                    <a:pt x="23596" y="95513"/>
                  </a:cubicBezTo>
                  <a:cubicBezTo>
                    <a:pt x="45404" y="82574"/>
                    <a:pt x="74349" y="84325"/>
                    <a:pt x="93699" y="98325"/>
                  </a:cubicBezTo>
                  <a:cubicBezTo>
                    <a:pt x="100559" y="87700"/>
                    <a:pt x="110266" y="78137"/>
                    <a:pt x="122895" y="70605"/>
                  </a:cubicBezTo>
                  <a:cubicBezTo>
                    <a:pt x="149745" y="54614"/>
                    <a:pt x="182953" y="51520"/>
                    <a:pt x="212011" y="59781"/>
                  </a:cubicBezTo>
                  <a:cubicBezTo>
                    <a:pt x="217491" y="42374"/>
                    <a:pt x="229982" y="26331"/>
                    <a:pt x="249044" y="14986"/>
                  </a:cubicBezTo>
                  <a:cubicBezTo>
                    <a:pt x="292109" y="-10734"/>
                    <a:pt x="352218" y="-2515"/>
                    <a:pt x="383169" y="33258"/>
                  </a:cubicBezTo>
                  <a:cubicBezTo>
                    <a:pt x="386706" y="37446"/>
                    <a:pt x="389640" y="41634"/>
                    <a:pt x="392186" y="46113"/>
                  </a:cubicBezTo>
                  <a:cubicBezTo>
                    <a:pt x="407073" y="46395"/>
                    <a:pt x="422021" y="49489"/>
                    <a:pt x="435390" y="55312"/>
                  </a:cubicBezTo>
                  <a:cubicBezTo>
                    <a:pt x="437748" y="53114"/>
                    <a:pt x="440243" y="51072"/>
                    <a:pt x="443178" y="49332"/>
                  </a:cubicBezTo>
                  <a:cubicBezTo>
                    <a:pt x="463557" y="37082"/>
                    <a:pt x="492025" y="40988"/>
                    <a:pt x="506723" y="57958"/>
                  </a:cubicBezTo>
                  <a:cubicBezTo>
                    <a:pt x="509607" y="61292"/>
                    <a:pt x="511576" y="64958"/>
                    <a:pt x="512993" y="68823"/>
                  </a:cubicBezTo>
                  <a:cubicBezTo>
                    <a:pt x="535529" y="68896"/>
                    <a:pt x="557614" y="77532"/>
                    <a:pt x="571823" y="93888"/>
                  </a:cubicBezTo>
                  <a:cubicBezTo>
                    <a:pt x="592202" y="81720"/>
                    <a:pt x="620670" y="85585"/>
                    <a:pt x="635318" y="102597"/>
                  </a:cubicBezTo>
                  <a:cubicBezTo>
                    <a:pt x="649915" y="119483"/>
                    <a:pt x="645262" y="143162"/>
                    <a:pt x="624883" y="155288"/>
                  </a:cubicBezTo>
                </a:path>
              </a:pathLst>
            </a:custGeom>
            <a:solidFill>
              <a:srgbClr val="80CC28"/>
            </a:solidFill>
            <a:ln w="12528"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xmlns="" id="{12E06437-304A-13F2-F94B-BC85EF53079A}"/>
                </a:ext>
              </a:extLst>
            </p:cNvPr>
            <p:cNvSpPr/>
            <p:nvPr/>
          </p:nvSpPr>
          <p:spPr>
            <a:xfrm>
              <a:off x="5979355" y="2807263"/>
              <a:ext cx="643825" cy="218312"/>
            </a:xfrm>
            <a:custGeom>
              <a:avLst/>
              <a:gdLst>
                <a:gd name="connsiteX0" fmla="*/ 624934 w 643825"/>
                <a:gd name="connsiteY0" fmla="*/ 155327 h 218312"/>
                <a:gd name="connsiteX1" fmla="*/ 576776 w 643825"/>
                <a:gd name="connsiteY1" fmla="*/ 157775 h 218312"/>
                <a:gd name="connsiteX2" fmla="*/ 554968 w 643825"/>
                <a:gd name="connsiteY2" fmla="*/ 178651 h 218312"/>
                <a:gd name="connsiteX3" fmla="*/ 467871 w 643825"/>
                <a:gd name="connsiteY3" fmla="*/ 177224 h 218312"/>
                <a:gd name="connsiteX4" fmla="*/ 447304 w 643825"/>
                <a:gd name="connsiteY4" fmla="*/ 193746 h 218312"/>
                <a:gd name="connsiteX5" fmla="*/ 321543 w 643825"/>
                <a:gd name="connsiteY5" fmla="*/ 185850 h 218312"/>
                <a:gd name="connsiteX6" fmla="*/ 309052 w 643825"/>
                <a:gd name="connsiteY6" fmla="*/ 198382 h 218312"/>
                <a:gd name="connsiteX7" fmla="*/ 253258 w 643825"/>
                <a:gd name="connsiteY7" fmla="*/ 191184 h 218312"/>
                <a:gd name="connsiteX8" fmla="*/ 237381 w 643825"/>
                <a:gd name="connsiteY8" fmla="*/ 203060 h 218312"/>
                <a:gd name="connsiteX9" fmla="*/ 115157 w 643825"/>
                <a:gd name="connsiteY9" fmla="*/ 197851 h 218312"/>
                <a:gd name="connsiteX10" fmla="*/ 113301 w 643825"/>
                <a:gd name="connsiteY10" fmla="*/ 199236 h 218312"/>
                <a:gd name="connsiteX11" fmla="*/ 56866 w 643825"/>
                <a:gd name="connsiteY11" fmla="*/ 191548 h 218312"/>
                <a:gd name="connsiteX12" fmla="*/ 50696 w 643825"/>
                <a:gd name="connsiteY12" fmla="*/ 180402 h 218312"/>
                <a:gd name="connsiteX13" fmla="*/ 10666 w 643825"/>
                <a:gd name="connsiteY13" fmla="*/ 161192 h 218312"/>
                <a:gd name="connsiteX14" fmla="*/ 23596 w 643825"/>
                <a:gd name="connsiteY14" fmla="*/ 95469 h 218312"/>
                <a:gd name="connsiteX15" fmla="*/ 93699 w 643825"/>
                <a:gd name="connsiteY15" fmla="*/ 98323 h 218312"/>
                <a:gd name="connsiteX16" fmla="*/ 122895 w 643825"/>
                <a:gd name="connsiteY16" fmla="*/ 70654 h 218312"/>
                <a:gd name="connsiteX17" fmla="*/ 212011 w 643825"/>
                <a:gd name="connsiteY17" fmla="*/ 59820 h 218312"/>
                <a:gd name="connsiteX18" fmla="*/ 249044 w 643825"/>
                <a:gd name="connsiteY18" fmla="*/ 15025 h 218312"/>
                <a:gd name="connsiteX19" fmla="*/ 383169 w 643825"/>
                <a:gd name="connsiteY19" fmla="*/ 33339 h 218312"/>
                <a:gd name="connsiteX20" fmla="*/ 392186 w 643825"/>
                <a:gd name="connsiteY20" fmla="*/ 46111 h 218312"/>
                <a:gd name="connsiteX21" fmla="*/ 435390 w 643825"/>
                <a:gd name="connsiteY21" fmla="*/ 55309 h 218312"/>
                <a:gd name="connsiteX22" fmla="*/ 443228 w 643825"/>
                <a:gd name="connsiteY22" fmla="*/ 49330 h 218312"/>
                <a:gd name="connsiteX23" fmla="*/ 506723 w 643825"/>
                <a:gd name="connsiteY23" fmla="*/ 57955 h 218312"/>
                <a:gd name="connsiteX24" fmla="*/ 512993 w 643825"/>
                <a:gd name="connsiteY24" fmla="*/ 68779 h 218312"/>
                <a:gd name="connsiteX25" fmla="*/ 571823 w 643825"/>
                <a:gd name="connsiteY25" fmla="*/ 93885 h 218312"/>
                <a:gd name="connsiteX26" fmla="*/ 635318 w 643825"/>
                <a:gd name="connsiteY26" fmla="*/ 102552 h 218312"/>
                <a:gd name="connsiteX27" fmla="*/ 624934 w 643825"/>
                <a:gd name="connsiteY27" fmla="*/ 155327 h 218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825" h="218312">
                  <a:moveTo>
                    <a:pt x="624934" y="155327"/>
                  </a:moveTo>
                  <a:cubicBezTo>
                    <a:pt x="610286" y="163994"/>
                    <a:pt x="591663" y="164411"/>
                    <a:pt x="576776" y="157775"/>
                  </a:cubicBezTo>
                  <a:cubicBezTo>
                    <a:pt x="571635" y="165786"/>
                    <a:pt x="564474" y="173036"/>
                    <a:pt x="554968" y="178651"/>
                  </a:cubicBezTo>
                  <a:cubicBezTo>
                    <a:pt x="528180" y="194767"/>
                    <a:pt x="492765" y="193173"/>
                    <a:pt x="467871" y="177224"/>
                  </a:cubicBezTo>
                  <a:cubicBezTo>
                    <a:pt x="462140" y="183371"/>
                    <a:pt x="455280" y="188986"/>
                    <a:pt x="447304" y="193746"/>
                  </a:cubicBezTo>
                  <a:cubicBezTo>
                    <a:pt x="408063" y="217185"/>
                    <a:pt x="355002" y="212956"/>
                    <a:pt x="321543" y="185850"/>
                  </a:cubicBezTo>
                  <a:cubicBezTo>
                    <a:pt x="318759" y="190652"/>
                    <a:pt x="314683" y="194965"/>
                    <a:pt x="309052" y="198382"/>
                  </a:cubicBezTo>
                  <a:cubicBezTo>
                    <a:pt x="291119" y="209049"/>
                    <a:pt x="266388" y="205747"/>
                    <a:pt x="253258" y="191184"/>
                  </a:cubicBezTo>
                  <a:cubicBezTo>
                    <a:pt x="248555" y="195538"/>
                    <a:pt x="243313" y="199570"/>
                    <a:pt x="237381" y="203060"/>
                  </a:cubicBezTo>
                  <a:cubicBezTo>
                    <a:pt x="199470" y="225645"/>
                    <a:pt x="148716" y="222519"/>
                    <a:pt x="115157" y="197851"/>
                  </a:cubicBezTo>
                  <a:lnTo>
                    <a:pt x="113301" y="199236"/>
                  </a:lnTo>
                  <a:cubicBezTo>
                    <a:pt x="95129" y="210060"/>
                    <a:pt x="69897" y="206601"/>
                    <a:pt x="56866" y="191548"/>
                  </a:cubicBezTo>
                  <a:cubicBezTo>
                    <a:pt x="53869" y="188090"/>
                    <a:pt x="51913" y="184308"/>
                    <a:pt x="50696" y="180402"/>
                  </a:cubicBezTo>
                  <a:cubicBezTo>
                    <a:pt x="35158" y="179016"/>
                    <a:pt x="20410" y="172547"/>
                    <a:pt x="10666" y="161192"/>
                  </a:cubicBezTo>
                  <a:cubicBezTo>
                    <a:pt x="-7606" y="140117"/>
                    <a:pt x="-1825" y="110647"/>
                    <a:pt x="23596" y="95469"/>
                  </a:cubicBezTo>
                  <a:cubicBezTo>
                    <a:pt x="45404" y="82572"/>
                    <a:pt x="74349" y="84322"/>
                    <a:pt x="93699" y="98323"/>
                  </a:cubicBezTo>
                  <a:cubicBezTo>
                    <a:pt x="100559" y="87697"/>
                    <a:pt x="110266" y="78134"/>
                    <a:pt x="122895" y="70654"/>
                  </a:cubicBezTo>
                  <a:cubicBezTo>
                    <a:pt x="149745" y="54612"/>
                    <a:pt x="182953" y="51528"/>
                    <a:pt x="212011" y="59820"/>
                  </a:cubicBezTo>
                  <a:cubicBezTo>
                    <a:pt x="217491" y="42371"/>
                    <a:pt x="229982" y="26380"/>
                    <a:pt x="249044" y="15025"/>
                  </a:cubicBezTo>
                  <a:cubicBezTo>
                    <a:pt x="292109" y="-10737"/>
                    <a:pt x="352218" y="-2559"/>
                    <a:pt x="383169" y="33339"/>
                  </a:cubicBezTo>
                  <a:cubicBezTo>
                    <a:pt x="386706" y="37444"/>
                    <a:pt x="389640" y="41673"/>
                    <a:pt x="392186" y="46111"/>
                  </a:cubicBezTo>
                  <a:cubicBezTo>
                    <a:pt x="407123" y="46361"/>
                    <a:pt x="422021" y="49486"/>
                    <a:pt x="435390" y="55309"/>
                  </a:cubicBezTo>
                  <a:cubicBezTo>
                    <a:pt x="437748" y="53153"/>
                    <a:pt x="440243" y="51080"/>
                    <a:pt x="443228" y="49330"/>
                  </a:cubicBezTo>
                  <a:cubicBezTo>
                    <a:pt x="463557" y="37121"/>
                    <a:pt x="492025" y="41027"/>
                    <a:pt x="506723" y="57955"/>
                  </a:cubicBezTo>
                  <a:cubicBezTo>
                    <a:pt x="509607" y="61247"/>
                    <a:pt x="511576" y="64997"/>
                    <a:pt x="512993" y="68779"/>
                  </a:cubicBezTo>
                  <a:cubicBezTo>
                    <a:pt x="535529" y="68904"/>
                    <a:pt x="557614" y="77530"/>
                    <a:pt x="571823" y="93885"/>
                  </a:cubicBezTo>
                  <a:cubicBezTo>
                    <a:pt x="592202" y="81718"/>
                    <a:pt x="620670" y="85582"/>
                    <a:pt x="635318" y="102552"/>
                  </a:cubicBezTo>
                  <a:cubicBezTo>
                    <a:pt x="649915" y="119481"/>
                    <a:pt x="645262" y="143128"/>
                    <a:pt x="624934" y="155327"/>
                  </a:cubicBezTo>
                </a:path>
              </a:pathLst>
            </a:custGeom>
            <a:solidFill>
              <a:srgbClr val="61B329"/>
            </a:solidFill>
            <a:ln w="12528"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B08EED3F-DBDA-A631-FBE3-235AE1BE682F}"/>
                </a:ext>
              </a:extLst>
            </p:cNvPr>
            <p:cNvSpPr/>
            <p:nvPr/>
          </p:nvSpPr>
          <p:spPr>
            <a:xfrm>
              <a:off x="6509053" y="2769581"/>
              <a:ext cx="643796" cy="218328"/>
            </a:xfrm>
            <a:custGeom>
              <a:avLst/>
              <a:gdLst>
                <a:gd name="connsiteX0" fmla="*/ 18961 w 643796"/>
                <a:gd name="connsiteY0" fmla="*/ 155288 h 218328"/>
                <a:gd name="connsiteX1" fmla="*/ 67068 w 643796"/>
                <a:gd name="connsiteY1" fmla="*/ 157653 h 218328"/>
                <a:gd name="connsiteX2" fmla="*/ 88814 w 643796"/>
                <a:gd name="connsiteY2" fmla="*/ 178686 h 218328"/>
                <a:gd name="connsiteX3" fmla="*/ 175911 w 643796"/>
                <a:gd name="connsiteY3" fmla="*/ 177227 h 218328"/>
                <a:gd name="connsiteX4" fmla="*/ 196591 w 643796"/>
                <a:gd name="connsiteY4" fmla="*/ 193749 h 218328"/>
                <a:gd name="connsiteX5" fmla="*/ 322239 w 643796"/>
                <a:gd name="connsiteY5" fmla="*/ 185811 h 218328"/>
                <a:gd name="connsiteX6" fmla="*/ 334729 w 643796"/>
                <a:gd name="connsiteY6" fmla="*/ 198343 h 218328"/>
                <a:gd name="connsiteX7" fmla="*/ 390574 w 643796"/>
                <a:gd name="connsiteY7" fmla="*/ 191228 h 218328"/>
                <a:gd name="connsiteX8" fmla="*/ 406401 w 643796"/>
                <a:gd name="connsiteY8" fmla="*/ 203062 h 218328"/>
                <a:gd name="connsiteX9" fmla="*/ 528625 w 643796"/>
                <a:gd name="connsiteY9" fmla="*/ 197854 h 218328"/>
                <a:gd name="connsiteX10" fmla="*/ 530544 w 643796"/>
                <a:gd name="connsiteY10" fmla="*/ 199239 h 218328"/>
                <a:gd name="connsiteX11" fmla="*/ 586978 w 643796"/>
                <a:gd name="connsiteY11" fmla="*/ 191551 h 218328"/>
                <a:gd name="connsiteX12" fmla="*/ 593148 w 643796"/>
                <a:gd name="connsiteY12" fmla="*/ 180363 h 218328"/>
                <a:gd name="connsiteX13" fmla="*/ 633166 w 643796"/>
                <a:gd name="connsiteY13" fmla="*/ 161195 h 218328"/>
                <a:gd name="connsiteX14" fmla="*/ 620236 w 643796"/>
                <a:gd name="connsiteY14" fmla="*/ 95513 h 218328"/>
                <a:gd name="connsiteX15" fmla="*/ 550083 w 643796"/>
                <a:gd name="connsiteY15" fmla="*/ 98325 h 218328"/>
                <a:gd name="connsiteX16" fmla="*/ 520887 w 643796"/>
                <a:gd name="connsiteY16" fmla="*/ 70605 h 218328"/>
                <a:gd name="connsiteX17" fmla="*/ 431821 w 643796"/>
                <a:gd name="connsiteY17" fmla="*/ 59781 h 218328"/>
                <a:gd name="connsiteX18" fmla="*/ 394788 w 643796"/>
                <a:gd name="connsiteY18" fmla="*/ 14986 h 218328"/>
                <a:gd name="connsiteX19" fmla="*/ 260663 w 643796"/>
                <a:gd name="connsiteY19" fmla="*/ 33258 h 218328"/>
                <a:gd name="connsiteX20" fmla="*/ 251646 w 643796"/>
                <a:gd name="connsiteY20" fmla="*/ 46113 h 218328"/>
                <a:gd name="connsiteX21" fmla="*/ 208392 w 643796"/>
                <a:gd name="connsiteY21" fmla="*/ 55312 h 218328"/>
                <a:gd name="connsiteX22" fmla="*/ 200604 w 643796"/>
                <a:gd name="connsiteY22" fmla="*/ 49332 h 218328"/>
                <a:gd name="connsiteX23" fmla="*/ 137109 w 643796"/>
                <a:gd name="connsiteY23" fmla="*/ 57958 h 218328"/>
                <a:gd name="connsiteX24" fmla="*/ 130839 w 643796"/>
                <a:gd name="connsiteY24" fmla="*/ 68823 h 218328"/>
                <a:gd name="connsiteX25" fmla="*/ 71959 w 643796"/>
                <a:gd name="connsiteY25" fmla="*/ 93888 h 218328"/>
                <a:gd name="connsiteX26" fmla="*/ 8527 w 643796"/>
                <a:gd name="connsiteY26" fmla="*/ 102597 h 218328"/>
                <a:gd name="connsiteX27" fmla="*/ 18961 w 643796"/>
                <a:gd name="connsiteY27" fmla="*/ 155288 h 21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796" h="218328">
                  <a:moveTo>
                    <a:pt x="18961" y="155288"/>
                  </a:moveTo>
                  <a:cubicBezTo>
                    <a:pt x="33609" y="163997"/>
                    <a:pt x="52169" y="164362"/>
                    <a:pt x="67068" y="157653"/>
                  </a:cubicBezTo>
                  <a:cubicBezTo>
                    <a:pt x="72210" y="165705"/>
                    <a:pt x="79308" y="172997"/>
                    <a:pt x="88814" y="178686"/>
                  </a:cubicBezTo>
                  <a:cubicBezTo>
                    <a:pt x="115652" y="194728"/>
                    <a:pt x="151030" y="193176"/>
                    <a:pt x="175911" y="177227"/>
                  </a:cubicBezTo>
                  <a:cubicBezTo>
                    <a:pt x="181642" y="183332"/>
                    <a:pt x="188502" y="189030"/>
                    <a:pt x="196591" y="193749"/>
                  </a:cubicBezTo>
                  <a:cubicBezTo>
                    <a:pt x="235831" y="217230"/>
                    <a:pt x="288779" y="212990"/>
                    <a:pt x="322239" y="185811"/>
                  </a:cubicBezTo>
                  <a:cubicBezTo>
                    <a:pt x="325085" y="190655"/>
                    <a:pt x="329098" y="194968"/>
                    <a:pt x="334729" y="198343"/>
                  </a:cubicBezTo>
                  <a:cubicBezTo>
                    <a:pt x="352713" y="209010"/>
                    <a:pt x="377456" y="205750"/>
                    <a:pt x="390574" y="191228"/>
                  </a:cubicBezTo>
                  <a:cubicBezTo>
                    <a:pt x="395277" y="195582"/>
                    <a:pt x="400469" y="199520"/>
                    <a:pt x="406401" y="203062"/>
                  </a:cubicBezTo>
                  <a:cubicBezTo>
                    <a:pt x="444362" y="225689"/>
                    <a:pt x="495116" y="222512"/>
                    <a:pt x="528625" y="197854"/>
                  </a:cubicBezTo>
                  <a:lnTo>
                    <a:pt x="530544" y="199239"/>
                  </a:lnTo>
                  <a:cubicBezTo>
                    <a:pt x="548715" y="210063"/>
                    <a:pt x="573935" y="206646"/>
                    <a:pt x="586978" y="191551"/>
                  </a:cubicBezTo>
                  <a:cubicBezTo>
                    <a:pt x="590013" y="188051"/>
                    <a:pt x="591869" y="184311"/>
                    <a:pt x="593148" y="180363"/>
                  </a:cubicBezTo>
                  <a:cubicBezTo>
                    <a:pt x="608624" y="178977"/>
                    <a:pt x="623422" y="172549"/>
                    <a:pt x="633166" y="161195"/>
                  </a:cubicBezTo>
                  <a:cubicBezTo>
                    <a:pt x="651388" y="140068"/>
                    <a:pt x="645607" y="110649"/>
                    <a:pt x="620236" y="95513"/>
                  </a:cubicBezTo>
                  <a:cubicBezTo>
                    <a:pt x="598440" y="82574"/>
                    <a:pt x="569483" y="84325"/>
                    <a:pt x="550083" y="98325"/>
                  </a:cubicBezTo>
                  <a:cubicBezTo>
                    <a:pt x="543223" y="87700"/>
                    <a:pt x="533528" y="78137"/>
                    <a:pt x="520887" y="70605"/>
                  </a:cubicBezTo>
                  <a:cubicBezTo>
                    <a:pt x="494037" y="54614"/>
                    <a:pt x="460879" y="51520"/>
                    <a:pt x="431821" y="59781"/>
                  </a:cubicBezTo>
                  <a:cubicBezTo>
                    <a:pt x="426341" y="42374"/>
                    <a:pt x="413800" y="26331"/>
                    <a:pt x="394788" y="14986"/>
                  </a:cubicBezTo>
                  <a:cubicBezTo>
                    <a:pt x="351735" y="-10734"/>
                    <a:pt x="291576" y="-2515"/>
                    <a:pt x="260663" y="33258"/>
                  </a:cubicBezTo>
                  <a:cubicBezTo>
                    <a:pt x="257138" y="37446"/>
                    <a:pt x="254141" y="41634"/>
                    <a:pt x="251646" y="46113"/>
                  </a:cubicBezTo>
                  <a:cubicBezTo>
                    <a:pt x="236709" y="46395"/>
                    <a:pt x="221811" y="49489"/>
                    <a:pt x="208392" y="55312"/>
                  </a:cubicBezTo>
                  <a:cubicBezTo>
                    <a:pt x="206084" y="53114"/>
                    <a:pt x="203539" y="51072"/>
                    <a:pt x="200604" y="49332"/>
                  </a:cubicBezTo>
                  <a:cubicBezTo>
                    <a:pt x="180225" y="37082"/>
                    <a:pt x="151757" y="40988"/>
                    <a:pt x="137109" y="57958"/>
                  </a:cubicBezTo>
                  <a:cubicBezTo>
                    <a:pt x="134175" y="61292"/>
                    <a:pt x="132218" y="64958"/>
                    <a:pt x="130839" y="68823"/>
                  </a:cubicBezTo>
                  <a:cubicBezTo>
                    <a:pt x="108315" y="68896"/>
                    <a:pt x="86168" y="77532"/>
                    <a:pt x="71959" y="93888"/>
                  </a:cubicBezTo>
                  <a:cubicBezTo>
                    <a:pt x="51630" y="81720"/>
                    <a:pt x="23175" y="85585"/>
                    <a:pt x="8527" y="102597"/>
                  </a:cubicBezTo>
                  <a:cubicBezTo>
                    <a:pt x="-6121" y="119483"/>
                    <a:pt x="-1418" y="143162"/>
                    <a:pt x="18961" y="155288"/>
                  </a:cubicBezTo>
                </a:path>
              </a:pathLst>
            </a:custGeom>
            <a:solidFill>
              <a:srgbClr val="80CC28"/>
            </a:solidFill>
            <a:ln w="12528"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1F9F76BF-47AA-5589-088B-8A6DDFFE8F70}"/>
                </a:ext>
              </a:extLst>
            </p:cNvPr>
            <p:cNvSpPr/>
            <p:nvPr/>
          </p:nvSpPr>
          <p:spPr>
            <a:xfrm>
              <a:off x="6509050" y="2807263"/>
              <a:ext cx="643799" cy="218312"/>
            </a:xfrm>
            <a:custGeom>
              <a:avLst/>
              <a:gdLst>
                <a:gd name="connsiteX0" fmla="*/ 18914 w 643799"/>
                <a:gd name="connsiteY0" fmla="*/ 155327 h 218312"/>
                <a:gd name="connsiteX1" fmla="*/ 67071 w 643799"/>
                <a:gd name="connsiteY1" fmla="*/ 157775 h 218312"/>
                <a:gd name="connsiteX2" fmla="*/ 88817 w 643799"/>
                <a:gd name="connsiteY2" fmla="*/ 178651 h 218312"/>
                <a:gd name="connsiteX3" fmla="*/ 175914 w 643799"/>
                <a:gd name="connsiteY3" fmla="*/ 177224 h 218312"/>
                <a:gd name="connsiteX4" fmla="*/ 196544 w 643799"/>
                <a:gd name="connsiteY4" fmla="*/ 193746 h 218312"/>
                <a:gd name="connsiteX5" fmla="*/ 322242 w 643799"/>
                <a:gd name="connsiteY5" fmla="*/ 185850 h 218312"/>
                <a:gd name="connsiteX6" fmla="*/ 334732 w 643799"/>
                <a:gd name="connsiteY6" fmla="*/ 198382 h 218312"/>
                <a:gd name="connsiteX7" fmla="*/ 390527 w 643799"/>
                <a:gd name="connsiteY7" fmla="*/ 191184 h 218312"/>
                <a:gd name="connsiteX8" fmla="*/ 406404 w 643799"/>
                <a:gd name="connsiteY8" fmla="*/ 203060 h 218312"/>
                <a:gd name="connsiteX9" fmla="*/ 528628 w 643799"/>
                <a:gd name="connsiteY9" fmla="*/ 197851 h 218312"/>
                <a:gd name="connsiteX10" fmla="*/ 530547 w 643799"/>
                <a:gd name="connsiteY10" fmla="*/ 199236 h 218312"/>
                <a:gd name="connsiteX11" fmla="*/ 586981 w 643799"/>
                <a:gd name="connsiteY11" fmla="*/ 191548 h 218312"/>
                <a:gd name="connsiteX12" fmla="*/ 593151 w 643799"/>
                <a:gd name="connsiteY12" fmla="*/ 180402 h 218312"/>
                <a:gd name="connsiteX13" fmla="*/ 633169 w 643799"/>
                <a:gd name="connsiteY13" fmla="*/ 161192 h 218312"/>
                <a:gd name="connsiteX14" fmla="*/ 620240 w 643799"/>
                <a:gd name="connsiteY14" fmla="*/ 95469 h 218312"/>
                <a:gd name="connsiteX15" fmla="*/ 550086 w 643799"/>
                <a:gd name="connsiteY15" fmla="*/ 98323 h 218312"/>
                <a:gd name="connsiteX16" fmla="*/ 520890 w 643799"/>
                <a:gd name="connsiteY16" fmla="*/ 70654 h 218312"/>
                <a:gd name="connsiteX17" fmla="*/ 431825 w 643799"/>
                <a:gd name="connsiteY17" fmla="*/ 59820 h 218312"/>
                <a:gd name="connsiteX18" fmla="*/ 394791 w 643799"/>
                <a:gd name="connsiteY18" fmla="*/ 15025 h 218312"/>
                <a:gd name="connsiteX19" fmla="*/ 260666 w 643799"/>
                <a:gd name="connsiteY19" fmla="*/ 33339 h 218312"/>
                <a:gd name="connsiteX20" fmla="*/ 251649 w 643799"/>
                <a:gd name="connsiteY20" fmla="*/ 46111 h 218312"/>
                <a:gd name="connsiteX21" fmla="*/ 208395 w 643799"/>
                <a:gd name="connsiteY21" fmla="*/ 55309 h 218312"/>
                <a:gd name="connsiteX22" fmla="*/ 200557 w 643799"/>
                <a:gd name="connsiteY22" fmla="*/ 49330 h 218312"/>
                <a:gd name="connsiteX23" fmla="*/ 137112 w 643799"/>
                <a:gd name="connsiteY23" fmla="*/ 57955 h 218312"/>
                <a:gd name="connsiteX24" fmla="*/ 130842 w 643799"/>
                <a:gd name="connsiteY24" fmla="*/ 68779 h 218312"/>
                <a:gd name="connsiteX25" fmla="*/ 71962 w 643799"/>
                <a:gd name="connsiteY25" fmla="*/ 93885 h 218312"/>
                <a:gd name="connsiteX26" fmla="*/ 8530 w 643799"/>
                <a:gd name="connsiteY26" fmla="*/ 102552 h 218312"/>
                <a:gd name="connsiteX27" fmla="*/ 18914 w 643799"/>
                <a:gd name="connsiteY27" fmla="*/ 155327 h 218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799" h="218312">
                  <a:moveTo>
                    <a:pt x="18914" y="155327"/>
                  </a:moveTo>
                  <a:cubicBezTo>
                    <a:pt x="33562" y="163994"/>
                    <a:pt x="52172" y="164411"/>
                    <a:pt x="67071" y="157775"/>
                  </a:cubicBezTo>
                  <a:cubicBezTo>
                    <a:pt x="72213" y="165786"/>
                    <a:pt x="79311" y="173036"/>
                    <a:pt x="88817" y="178651"/>
                  </a:cubicBezTo>
                  <a:cubicBezTo>
                    <a:pt x="115655" y="194767"/>
                    <a:pt x="151033" y="193173"/>
                    <a:pt x="175914" y="177224"/>
                  </a:cubicBezTo>
                  <a:cubicBezTo>
                    <a:pt x="181645" y="183371"/>
                    <a:pt x="188505" y="188986"/>
                    <a:pt x="196544" y="193746"/>
                  </a:cubicBezTo>
                  <a:cubicBezTo>
                    <a:pt x="235784" y="217185"/>
                    <a:pt x="288782" y="212956"/>
                    <a:pt x="322242" y="185850"/>
                  </a:cubicBezTo>
                  <a:cubicBezTo>
                    <a:pt x="325088" y="190652"/>
                    <a:pt x="329102" y="194965"/>
                    <a:pt x="334732" y="198382"/>
                  </a:cubicBezTo>
                  <a:cubicBezTo>
                    <a:pt x="352716" y="209049"/>
                    <a:pt x="377459" y="205747"/>
                    <a:pt x="390527" y="191184"/>
                  </a:cubicBezTo>
                  <a:cubicBezTo>
                    <a:pt x="395280" y="195538"/>
                    <a:pt x="400472" y="199570"/>
                    <a:pt x="406404" y="203060"/>
                  </a:cubicBezTo>
                  <a:cubicBezTo>
                    <a:pt x="444328" y="225645"/>
                    <a:pt x="495119" y="222519"/>
                    <a:pt x="528628" y="197851"/>
                  </a:cubicBezTo>
                  <a:lnTo>
                    <a:pt x="530547" y="199236"/>
                  </a:lnTo>
                  <a:cubicBezTo>
                    <a:pt x="548718" y="210060"/>
                    <a:pt x="573939" y="206601"/>
                    <a:pt x="586981" y="191548"/>
                  </a:cubicBezTo>
                  <a:cubicBezTo>
                    <a:pt x="589966" y="188090"/>
                    <a:pt x="591872" y="184308"/>
                    <a:pt x="593151" y="180402"/>
                  </a:cubicBezTo>
                  <a:cubicBezTo>
                    <a:pt x="608627" y="179016"/>
                    <a:pt x="623425" y="172547"/>
                    <a:pt x="633169" y="161192"/>
                  </a:cubicBezTo>
                  <a:cubicBezTo>
                    <a:pt x="651391" y="140117"/>
                    <a:pt x="645610" y="110647"/>
                    <a:pt x="620240" y="95469"/>
                  </a:cubicBezTo>
                  <a:cubicBezTo>
                    <a:pt x="598443" y="82572"/>
                    <a:pt x="569486" y="84322"/>
                    <a:pt x="550086" y="98323"/>
                  </a:cubicBezTo>
                  <a:cubicBezTo>
                    <a:pt x="543226" y="87697"/>
                    <a:pt x="533531" y="78134"/>
                    <a:pt x="520890" y="70654"/>
                  </a:cubicBezTo>
                  <a:cubicBezTo>
                    <a:pt x="494040" y="54612"/>
                    <a:pt x="460882" y="51528"/>
                    <a:pt x="431825" y="59820"/>
                  </a:cubicBezTo>
                  <a:cubicBezTo>
                    <a:pt x="426344" y="42371"/>
                    <a:pt x="413803" y="26380"/>
                    <a:pt x="394791" y="15025"/>
                  </a:cubicBezTo>
                  <a:cubicBezTo>
                    <a:pt x="351738" y="-10737"/>
                    <a:pt x="291579" y="-2559"/>
                    <a:pt x="260666" y="33339"/>
                  </a:cubicBezTo>
                  <a:cubicBezTo>
                    <a:pt x="257142" y="37444"/>
                    <a:pt x="254144" y="41673"/>
                    <a:pt x="251649" y="46111"/>
                  </a:cubicBezTo>
                  <a:cubicBezTo>
                    <a:pt x="236712" y="46361"/>
                    <a:pt x="221814" y="49486"/>
                    <a:pt x="208395" y="55309"/>
                  </a:cubicBezTo>
                  <a:cubicBezTo>
                    <a:pt x="206088" y="53153"/>
                    <a:pt x="203542" y="51080"/>
                    <a:pt x="200557" y="49330"/>
                  </a:cubicBezTo>
                  <a:cubicBezTo>
                    <a:pt x="180228" y="37121"/>
                    <a:pt x="151760" y="41027"/>
                    <a:pt x="137112" y="57955"/>
                  </a:cubicBezTo>
                  <a:cubicBezTo>
                    <a:pt x="134178" y="61247"/>
                    <a:pt x="132221" y="64997"/>
                    <a:pt x="130842" y="68779"/>
                  </a:cubicBezTo>
                  <a:cubicBezTo>
                    <a:pt x="108318" y="68904"/>
                    <a:pt x="86171" y="77530"/>
                    <a:pt x="71962" y="93885"/>
                  </a:cubicBezTo>
                  <a:cubicBezTo>
                    <a:pt x="51633" y="81718"/>
                    <a:pt x="23178" y="85582"/>
                    <a:pt x="8530" y="102552"/>
                  </a:cubicBezTo>
                  <a:cubicBezTo>
                    <a:pt x="-6118" y="119481"/>
                    <a:pt x="-1415" y="143128"/>
                    <a:pt x="18914" y="155327"/>
                  </a:cubicBezTo>
                </a:path>
              </a:pathLst>
            </a:custGeom>
            <a:solidFill>
              <a:srgbClr val="61B329"/>
            </a:solidFill>
            <a:ln w="12528"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xmlns="" id="{F781EE69-8D13-584D-75BE-C2D6A1B172EB}"/>
                </a:ext>
              </a:extLst>
            </p:cNvPr>
            <p:cNvSpPr/>
            <p:nvPr/>
          </p:nvSpPr>
          <p:spPr>
            <a:xfrm>
              <a:off x="1862994" y="2797432"/>
              <a:ext cx="538742" cy="182727"/>
            </a:xfrm>
            <a:custGeom>
              <a:avLst/>
              <a:gdLst>
                <a:gd name="connsiteX0" fmla="*/ 522879 w 538742"/>
                <a:gd name="connsiteY0" fmla="*/ 129968 h 182727"/>
                <a:gd name="connsiteX1" fmla="*/ 482660 w 538742"/>
                <a:gd name="connsiteY1" fmla="*/ 131916 h 182727"/>
                <a:gd name="connsiteX2" fmla="*/ 464435 w 538742"/>
                <a:gd name="connsiteY2" fmla="*/ 149532 h 182727"/>
                <a:gd name="connsiteX3" fmla="*/ 391541 w 538742"/>
                <a:gd name="connsiteY3" fmla="*/ 148271 h 182727"/>
                <a:gd name="connsiteX4" fmla="*/ 374248 w 538742"/>
                <a:gd name="connsiteY4" fmla="*/ 162116 h 182727"/>
                <a:gd name="connsiteX5" fmla="*/ 269071 w 538742"/>
                <a:gd name="connsiteY5" fmla="*/ 155522 h 182727"/>
                <a:gd name="connsiteX6" fmla="*/ 258637 w 538742"/>
                <a:gd name="connsiteY6" fmla="*/ 165981 h 182727"/>
                <a:gd name="connsiteX7" fmla="*/ 211902 w 538742"/>
                <a:gd name="connsiteY7" fmla="*/ 159991 h 182727"/>
                <a:gd name="connsiteX8" fmla="*/ 198675 w 538742"/>
                <a:gd name="connsiteY8" fmla="*/ 169929 h 182727"/>
                <a:gd name="connsiteX9" fmla="*/ 96340 w 538742"/>
                <a:gd name="connsiteY9" fmla="*/ 165574 h 182727"/>
                <a:gd name="connsiteX10" fmla="*/ 94772 w 538742"/>
                <a:gd name="connsiteY10" fmla="*/ 166752 h 182727"/>
                <a:gd name="connsiteX11" fmla="*/ 47548 w 538742"/>
                <a:gd name="connsiteY11" fmla="*/ 160324 h 182727"/>
                <a:gd name="connsiteX12" fmla="*/ 42404 w 538742"/>
                <a:gd name="connsiteY12" fmla="*/ 150917 h 182727"/>
                <a:gd name="connsiteX13" fmla="*/ 8896 w 538742"/>
                <a:gd name="connsiteY13" fmla="*/ 134885 h 182727"/>
                <a:gd name="connsiteX14" fmla="*/ 19722 w 538742"/>
                <a:gd name="connsiteY14" fmla="*/ 79954 h 182727"/>
                <a:gd name="connsiteX15" fmla="*/ 78410 w 538742"/>
                <a:gd name="connsiteY15" fmla="*/ 82235 h 182727"/>
                <a:gd name="connsiteX16" fmla="*/ 102855 w 538742"/>
                <a:gd name="connsiteY16" fmla="*/ 59119 h 182727"/>
                <a:gd name="connsiteX17" fmla="*/ 177415 w 538742"/>
                <a:gd name="connsiteY17" fmla="*/ 50045 h 182727"/>
                <a:gd name="connsiteX18" fmla="*/ 208376 w 538742"/>
                <a:gd name="connsiteY18" fmla="*/ 12522 h 182727"/>
                <a:gd name="connsiteX19" fmla="*/ 320607 w 538742"/>
                <a:gd name="connsiteY19" fmla="*/ 27825 h 182727"/>
                <a:gd name="connsiteX20" fmla="*/ 328152 w 538742"/>
                <a:gd name="connsiteY20" fmla="*/ 38565 h 182727"/>
                <a:gd name="connsiteX21" fmla="*/ 364354 w 538742"/>
                <a:gd name="connsiteY21" fmla="*/ 46254 h 182727"/>
                <a:gd name="connsiteX22" fmla="*/ 370869 w 538742"/>
                <a:gd name="connsiteY22" fmla="*/ 41253 h 182727"/>
                <a:gd name="connsiteX23" fmla="*/ 424021 w 538742"/>
                <a:gd name="connsiteY23" fmla="*/ 48493 h 182727"/>
                <a:gd name="connsiteX24" fmla="*/ 429263 w 538742"/>
                <a:gd name="connsiteY24" fmla="*/ 57567 h 182727"/>
                <a:gd name="connsiteX25" fmla="*/ 478544 w 538742"/>
                <a:gd name="connsiteY25" fmla="*/ 78527 h 182727"/>
                <a:gd name="connsiteX26" fmla="*/ 531647 w 538742"/>
                <a:gd name="connsiteY26" fmla="*/ 85850 h 182727"/>
                <a:gd name="connsiteX27" fmla="*/ 522879 w 538742"/>
                <a:gd name="connsiteY27" fmla="*/ 129968 h 18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38742" h="182727">
                  <a:moveTo>
                    <a:pt x="522879" y="129968"/>
                  </a:moveTo>
                  <a:cubicBezTo>
                    <a:pt x="510631" y="137249"/>
                    <a:pt x="495103" y="137531"/>
                    <a:pt x="482660" y="131916"/>
                  </a:cubicBezTo>
                  <a:cubicBezTo>
                    <a:pt x="478348" y="138677"/>
                    <a:pt x="472372" y="144739"/>
                    <a:pt x="464435" y="149532"/>
                  </a:cubicBezTo>
                  <a:cubicBezTo>
                    <a:pt x="441951" y="162970"/>
                    <a:pt x="412362" y="161668"/>
                    <a:pt x="391541" y="148271"/>
                  </a:cubicBezTo>
                  <a:cubicBezTo>
                    <a:pt x="386740" y="153407"/>
                    <a:pt x="380960" y="158168"/>
                    <a:pt x="374248" y="162116"/>
                  </a:cubicBezTo>
                  <a:cubicBezTo>
                    <a:pt x="341427" y="181763"/>
                    <a:pt x="297044" y="178221"/>
                    <a:pt x="269071" y="155522"/>
                  </a:cubicBezTo>
                  <a:cubicBezTo>
                    <a:pt x="266720" y="159543"/>
                    <a:pt x="263340" y="163126"/>
                    <a:pt x="258637" y="165981"/>
                  </a:cubicBezTo>
                  <a:cubicBezTo>
                    <a:pt x="243598" y="174888"/>
                    <a:pt x="222924" y="172158"/>
                    <a:pt x="211902" y="159991"/>
                  </a:cubicBezTo>
                  <a:cubicBezTo>
                    <a:pt x="207983" y="163658"/>
                    <a:pt x="203575" y="166950"/>
                    <a:pt x="198675" y="169929"/>
                  </a:cubicBezTo>
                  <a:cubicBezTo>
                    <a:pt x="166883" y="188889"/>
                    <a:pt x="124410" y="186243"/>
                    <a:pt x="96340" y="165574"/>
                  </a:cubicBezTo>
                  <a:lnTo>
                    <a:pt x="94772" y="166752"/>
                  </a:lnTo>
                  <a:cubicBezTo>
                    <a:pt x="79537" y="175783"/>
                    <a:pt x="58472" y="172939"/>
                    <a:pt x="47548" y="160324"/>
                  </a:cubicBezTo>
                  <a:cubicBezTo>
                    <a:pt x="45000" y="157345"/>
                    <a:pt x="43432" y="154219"/>
                    <a:pt x="42404" y="150917"/>
                  </a:cubicBezTo>
                  <a:cubicBezTo>
                    <a:pt x="29422" y="149782"/>
                    <a:pt x="17077" y="144365"/>
                    <a:pt x="8896" y="134885"/>
                  </a:cubicBezTo>
                  <a:cubicBezTo>
                    <a:pt x="-6339" y="117227"/>
                    <a:pt x="-1539" y="92611"/>
                    <a:pt x="19722" y="79954"/>
                  </a:cubicBezTo>
                  <a:cubicBezTo>
                    <a:pt x="37946" y="69088"/>
                    <a:pt x="62195" y="70547"/>
                    <a:pt x="78410" y="82235"/>
                  </a:cubicBezTo>
                  <a:cubicBezTo>
                    <a:pt x="84141" y="73401"/>
                    <a:pt x="92274" y="65380"/>
                    <a:pt x="102855" y="59119"/>
                  </a:cubicBezTo>
                  <a:cubicBezTo>
                    <a:pt x="125292" y="45732"/>
                    <a:pt x="153116" y="43128"/>
                    <a:pt x="177415" y="50045"/>
                  </a:cubicBezTo>
                  <a:cubicBezTo>
                    <a:pt x="181971" y="35430"/>
                    <a:pt x="192454" y="22043"/>
                    <a:pt x="208376" y="12522"/>
                  </a:cubicBezTo>
                  <a:cubicBezTo>
                    <a:pt x="244382" y="-8959"/>
                    <a:pt x="294741" y="-2125"/>
                    <a:pt x="320607" y="27825"/>
                  </a:cubicBezTo>
                  <a:cubicBezTo>
                    <a:pt x="323596" y="31325"/>
                    <a:pt x="326045" y="34867"/>
                    <a:pt x="328152" y="38565"/>
                  </a:cubicBezTo>
                  <a:cubicBezTo>
                    <a:pt x="340642" y="38847"/>
                    <a:pt x="353134" y="41420"/>
                    <a:pt x="364354" y="46254"/>
                  </a:cubicBezTo>
                  <a:cubicBezTo>
                    <a:pt x="366312" y="44472"/>
                    <a:pt x="368370" y="42722"/>
                    <a:pt x="370869" y="41253"/>
                  </a:cubicBezTo>
                  <a:cubicBezTo>
                    <a:pt x="387917" y="31034"/>
                    <a:pt x="411724" y="34253"/>
                    <a:pt x="424021" y="48493"/>
                  </a:cubicBezTo>
                  <a:cubicBezTo>
                    <a:pt x="426470" y="51306"/>
                    <a:pt x="428136" y="54400"/>
                    <a:pt x="429263" y="57567"/>
                  </a:cubicBezTo>
                  <a:cubicBezTo>
                    <a:pt x="448123" y="57650"/>
                    <a:pt x="466640" y="64890"/>
                    <a:pt x="478544" y="78527"/>
                  </a:cubicBezTo>
                  <a:cubicBezTo>
                    <a:pt x="495543" y="68359"/>
                    <a:pt x="519351" y="71609"/>
                    <a:pt x="531647" y="85850"/>
                  </a:cubicBezTo>
                  <a:cubicBezTo>
                    <a:pt x="543846" y="100018"/>
                    <a:pt x="539927" y="119790"/>
                    <a:pt x="522879" y="129968"/>
                  </a:cubicBezTo>
                </a:path>
              </a:pathLst>
            </a:custGeom>
            <a:solidFill>
              <a:srgbClr val="80CC28"/>
            </a:solidFill>
            <a:ln w="12528"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xmlns="" id="{54646563-98E2-A3F0-CE9B-C0E83FBA488A}"/>
                </a:ext>
              </a:extLst>
            </p:cNvPr>
            <p:cNvSpPr/>
            <p:nvPr/>
          </p:nvSpPr>
          <p:spPr>
            <a:xfrm>
              <a:off x="1873741" y="2838492"/>
              <a:ext cx="538745" cy="182697"/>
            </a:xfrm>
            <a:custGeom>
              <a:avLst/>
              <a:gdLst>
                <a:gd name="connsiteX0" fmla="*/ 522928 w 538745"/>
                <a:gd name="connsiteY0" fmla="*/ 129986 h 182697"/>
                <a:gd name="connsiteX1" fmla="*/ 482660 w 538745"/>
                <a:gd name="connsiteY1" fmla="*/ 132017 h 182697"/>
                <a:gd name="connsiteX2" fmla="*/ 464435 w 538745"/>
                <a:gd name="connsiteY2" fmla="*/ 149518 h 182697"/>
                <a:gd name="connsiteX3" fmla="*/ 391541 w 538745"/>
                <a:gd name="connsiteY3" fmla="*/ 148341 h 182697"/>
                <a:gd name="connsiteX4" fmla="*/ 374297 w 538745"/>
                <a:gd name="connsiteY4" fmla="*/ 162175 h 182697"/>
                <a:gd name="connsiteX5" fmla="*/ 269071 w 538745"/>
                <a:gd name="connsiteY5" fmla="*/ 155581 h 182697"/>
                <a:gd name="connsiteX6" fmla="*/ 258637 w 538745"/>
                <a:gd name="connsiteY6" fmla="*/ 166040 h 182697"/>
                <a:gd name="connsiteX7" fmla="*/ 211951 w 538745"/>
                <a:gd name="connsiteY7" fmla="*/ 160019 h 182697"/>
                <a:gd name="connsiteX8" fmla="*/ 198675 w 538745"/>
                <a:gd name="connsiteY8" fmla="*/ 169947 h 182697"/>
                <a:gd name="connsiteX9" fmla="*/ 96340 w 538745"/>
                <a:gd name="connsiteY9" fmla="*/ 165592 h 182697"/>
                <a:gd name="connsiteX10" fmla="*/ 94772 w 538745"/>
                <a:gd name="connsiteY10" fmla="*/ 166770 h 182697"/>
                <a:gd name="connsiteX11" fmla="*/ 47548 w 538745"/>
                <a:gd name="connsiteY11" fmla="*/ 160300 h 182697"/>
                <a:gd name="connsiteX12" fmla="*/ 42404 w 538745"/>
                <a:gd name="connsiteY12" fmla="*/ 150987 h 182697"/>
                <a:gd name="connsiteX13" fmla="*/ 8896 w 538745"/>
                <a:gd name="connsiteY13" fmla="*/ 134913 h 182697"/>
                <a:gd name="connsiteX14" fmla="*/ 19722 w 538745"/>
                <a:gd name="connsiteY14" fmla="*/ 79930 h 182697"/>
                <a:gd name="connsiteX15" fmla="*/ 78410 w 538745"/>
                <a:gd name="connsiteY15" fmla="*/ 82295 h 182697"/>
                <a:gd name="connsiteX16" fmla="*/ 102855 w 538745"/>
                <a:gd name="connsiteY16" fmla="*/ 59095 h 182697"/>
                <a:gd name="connsiteX17" fmla="*/ 177415 w 538745"/>
                <a:gd name="connsiteY17" fmla="*/ 50022 h 182697"/>
                <a:gd name="connsiteX18" fmla="*/ 208376 w 538745"/>
                <a:gd name="connsiteY18" fmla="*/ 12582 h 182697"/>
                <a:gd name="connsiteX19" fmla="*/ 320607 w 538745"/>
                <a:gd name="connsiteY19" fmla="*/ 27885 h 182697"/>
                <a:gd name="connsiteX20" fmla="*/ 328152 w 538745"/>
                <a:gd name="connsiteY20" fmla="*/ 38583 h 182697"/>
                <a:gd name="connsiteX21" fmla="*/ 364354 w 538745"/>
                <a:gd name="connsiteY21" fmla="*/ 46282 h 182697"/>
                <a:gd name="connsiteX22" fmla="*/ 370918 w 538745"/>
                <a:gd name="connsiteY22" fmla="*/ 41271 h 182697"/>
                <a:gd name="connsiteX23" fmla="*/ 424021 w 538745"/>
                <a:gd name="connsiteY23" fmla="*/ 48521 h 182697"/>
                <a:gd name="connsiteX24" fmla="*/ 429263 w 538745"/>
                <a:gd name="connsiteY24" fmla="*/ 57595 h 182697"/>
                <a:gd name="connsiteX25" fmla="*/ 478544 w 538745"/>
                <a:gd name="connsiteY25" fmla="*/ 78586 h 182697"/>
                <a:gd name="connsiteX26" fmla="*/ 531647 w 538745"/>
                <a:gd name="connsiteY26" fmla="*/ 85878 h 182697"/>
                <a:gd name="connsiteX27" fmla="*/ 522928 w 538745"/>
                <a:gd name="connsiteY27" fmla="*/ 129986 h 18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38745" h="182697">
                  <a:moveTo>
                    <a:pt x="522928" y="129986"/>
                  </a:moveTo>
                  <a:cubicBezTo>
                    <a:pt x="510680" y="137226"/>
                    <a:pt x="495103" y="137549"/>
                    <a:pt x="482660" y="132017"/>
                  </a:cubicBezTo>
                  <a:cubicBezTo>
                    <a:pt x="478348" y="138778"/>
                    <a:pt x="472372" y="144799"/>
                    <a:pt x="464435" y="149518"/>
                  </a:cubicBezTo>
                  <a:cubicBezTo>
                    <a:pt x="441951" y="162988"/>
                    <a:pt x="412362" y="161686"/>
                    <a:pt x="391541" y="148341"/>
                  </a:cubicBezTo>
                  <a:cubicBezTo>
                    <a:pt x="386740" y="153466"/>
                    <a:pt x="380960" y="158186"/>
                    <a:pt x="374297" y="162175"/>
                  </a:cubicBezTo>
                  <a:cubicBezTo>
                    <a:pt x="341427" y="181791"/>
                    <a:pt x="297044" y="178249"/>
                    <a:pt x="269071" y="155581"/>
                  </a:cubicBezTo>
                  <a:cubicBezTo>
                    <a:pt x="266720" y="159613"/>
                    <a:pt x="263340" y="163186"/>
                    <a:pt x="258637" y="166040"/>
                  </a:cubicBezTo>
                  <a:cubicBezTo>
                    <a:pt x="243598" y="174906"/>
                    <a:pt x="222924" y="172228"/>
                    <a:pt x="211951" y="160019"/>
                  </a:cubicBezTo>
                  <a:cubicBezTo>
                    <a:pt x="207983" y="163592"/>
                    <a:pt x="203575" y="167019"/>
                    <a:pt x="198675" y="169947"/>
                  </a:cubicBezTo>
                  <a:cubicBezTo>
                    <a:pt x="166883" y="188823"/>
                    <a:pt x="124410" y="186219"/>
                    <a:pt x="96340" y="165592"/>
                  </a:cubicBezTo>
                  <a:lnTo>
                    <a:pt x="94772" y="166770"/>
                  </a:lnTo>
                  <a:cubicBezTo>
                    <a:pt x="79586" y="175801"/>
                    <a:pt x="58472" y="172916"/>
                    <a:pt x="47548" y="160300"/>
                  </a:cubicBezTo>
                  <a:cubicBezTo>
                    <a:pt x="45049" y="157415"/>
                    <a:pt x="43432" y="154237"/>
                    <a:pt x="42404" y="150987"/>
                  </a:cubicBezTo>
                  <a:cubicBezTo>
                    <a:pt x="29422" y="149800"/>
                    <a:pt x="17077" y="144393"/>
                    <a:pt x="8896" y="134913"/>
                  </a:cubicBezTo>
                  <a:cubicBezTo>
                    <a:pt x="-6339" y="117245"/>
                    <a:pt x="-1539" y="92629"/>
                    <a:pt x="19722" y="79930"/>
                  </a:cubicBezTo>
                  <a:cubicBezTo>
                    <a:pt x="37946" y="69106"/>
                    <a:pt x="62195" y="70575"/>
                    <a:pt x="78410" y="82295"/>
                  </a:cubicBezTo>
                  <a:cubicBezTo>
                    <a:pt x="84141" y="73419"/>
                    <a:pt x="92274" y="65408"/>
                    <a:pt x="102855" y="59095"/>
                  </a:cubicBezTo>
                  <a:cubicBezTo>
                    <a:pt x="125292" y="45709"/>
                    <a:pt x="153116" y="43104"/>
                    <a:pt x="177415" y="50022"/>
                  </a:cubicBezTo>
                  <a:cubicBezTo>
                    <a:pt x="181971" y="35500"/>
                    <a:pt x="192454" y="22072"/>
                    <a:pt x="208376" y="12582"/>
                  </a:cubicBezTo>
                  <a:cubicBezTo>
                    <a:pt x="244382" y="-8983"/>
                    <a:pt x="294741" y="-2149"/>
                    <a:pt x="320607" y="27885"/>
                  </a:cubicBezTo>
                  <a:cubicBezTo>
                    <a:pt x="323596" y="31343"/>
                    <a:pt x="326045" y="34885"/>
                    <a:pt x="328152" y="38583"/>
                  </a:cubicBezTo>
                  <a:cubicBezTo>
                    <a:pt x="340693" y="38833"/>
                    <a:pt x="353134" y="41479"/>
                    <a:pt x="364354" y="46282"/>
                  </a:cubicBezTo>
                  <a:cubicBezTo>
                    <a:pt x="366312" y="44490"/>
                    <a:pt x="368370" y="42781"/>
                    <a:pt x="370918" y="41271"/>
                  </a:cubicBezTo>
                  <a:cubicBezTo>
                    <a:pt x="387917" y="31062"/>
                    <a:pt x="411724" y="34312"/>
                    <a:pt x="424021" y="48521"/>
                  </a:cubicBezTo>
                  <a:cubicBezTo>
                    <a:pt x="426470" y="51282"/>
                    <a:pt x="428136" y="54376"/>
                    <a:pt x="429263" y="57595"/>
                  </a:cubicBezTo>
                  <a:cubicBezTo>
                    <a:pt x="448123" y="57678"/>
                    <a:pt x="466640" y="64877"/>
                    <a:pt x="478544" y="78586"/>
                  </a:cubicBezTo>
                  <a:cubicBezTo>
                    <a:pt x="495543" y="68419"/>
                    <a:pt x="519351" y="71627"/>
                    <a:pt x="531647" y="85878"/>
                  </a:cubicBezTo>
                  <a:cubicBezTo>
                    <a:pt x="543846" y="100036"/>
                    <a:pt x="539927" y="119735"/>
                    <a:pt x="522928" y="129986"/>
                  </a:cubicBezTo>
                </a:path>
              </a:pathLst>
            </a:custGeom>
            <a:solidFill>
              <a:srgbClr val="61B329"/>
            </a:solidFill>
            <a:ln w="12528"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0A26E74A-680B-675F-D653-F79C6F8C180E}"/>
                </a:ext>
              </a:extLst>
            </p:cNvPr>
            <p:cNvSpPr/>
            <p:nvPr/>
          </p:nvSpPr>
          <p:spPr>
            <a:xfrm>
              <a:off x="2306237" y="2797432"/>
              <a:ext cx="538780" cy="182727"/>
            </a:xfrm>
            <a:custGeom>
              <a:avLst/>
              <a:gdLst>
                <a:gd name="connsiteX0" fmla="*/ 15853 w 538780"/>
                <a:gd name="connsiteY0" fmla="*/ 129968 h 182727"/>
                <a:gd name="connsiteX1" fmla="*/ 56121 w 538780"/>
                <a:gd name="connsiteY1" fmla="*/ 131916 h 182727"/>
                <a:gd name="connsiteX2" fmla="*/ 74344 w 538780"/>
                <a:gd name="connsiteY2" fmla="*/ 149532 h 182727"/>
                <a:gd name="connsiteX3" fmla="*/ 147239 w 538780"/>
                <a:gd name="connsiteY3" fmla="*/ 148271 h 182727"/>
                <a:gd name="connsiteX4" fmla="*/ 164531 w 538780"/>
                <a:gd name="connsiteY4" fmla="*/ 162116 h 182727"/>
                <a:gd name="connsiteX5" fmla="*/ 269710 w 538780"/>
                <a:gd name="connsiteY5" fmla="*/ 155522 h 182727"/>
                <a:gd name="connsiteX6" fmla="*/ 280144 w 538780"/>
                <a:gd name="connsiteY6" fmla="*/ 165981 h 182727"/>
                <a:gd name="connsiteX7" fmla="*/ 326878 w 538780"/>
                <a:gd name="connsiteY7" fmla="*/ 159991 h 182727"/>
                <a:gd name="connsiteX8" fmla="*/ 340105 w 538780"/>
                <a:gd name="connsiteY8" fmla="*/ 169929 h 182727"/>
                <a:gd name="connsiteX9" fmla="*/ 442392 w 538780"/>
                <a:gd name="connsiteY9" fmla="*/ 165574 h 182727"/>
                <a:gd name="connsiteX10" fmla="*/ 443960 w 538780"/>
                <a:gd name="connsiteY10" fmla="*/ 166752 h 182727"/>
                <a:gd name="connsiteX11" fmla="*/ 491233 w 538780"/>
                <a:gd name="connsiteY11" fmla="*/ 160324 h 182727"/>
                <a:gd name="connsiteX12" fmla="*/ 496377 w 538780"/>
                <a:gd name="connsiteY12" fmla="*/ 150917 h 182727"/>
                <a:gd name="connsiteX13" fmla="*/ 529884 w 538780"/>
                <a:gd name="connsiteY13" fmla="*/ 134885 h 182727"/>
                <a:gd name="connsiteX14" fmla="*/ 519059 w 538780"/>
                <a:gd name="connsiteY14" fmla="*/ 79954 h 182727"/>
                <a:gd name="connsiteX15" fmla="*/ 460371 w 538780"/>
                <a:gd name="connsiteY15" fmla="*/ 82235 h 182727"/>
                <a:gd name="connsiteX16" fmla="*/ 435926 w 538780"/>
                <a:gd name="connsiteY16" fmla="*/ 59119 h 182727"/>
                <a:gd name="connsiteX17" fmla="*/ 361365 w 538780"/>
                <a:gd name="connsiteY17" fmla="*/ 50045 h 182727"/>
                <a:gd name="connsiteX18" fmla="*/ 330405 w 538780"/>
                <a:gd name="connsiteY18" fmla="*/ 12522 h 182727"/>
                <a:gd name="connsiteX19" fmla="*/ 218125 w 538780"/>
                <a:gd name="connsiteY19" fmla="*/ 27825 h 182727"/>
                <a:gd name="connsiteX20" fmla="*/ 210580 w 538780"/>
                <a:gd name="connsiteY20" fmla="*/ 38565 h 182727"/>
                <a:gd name="connsiteX21" fmla="*/ 174427 w 538780"/>
                <a:gd name="connsiteY21" fmla="*/ 46254 h 182727"/>
                <a:gd name="connsiteX22" fmla="*/ 167863 w 538780"/>
                <a:gd name="connsiteY22" fmla="*/ 41253 h 182727"/>
                <a:gd name="connsiteX23" fmla="*/ 114760 w 538780"/>
                <a:gd name="connsiteY23" fmla="*/ 48493 h 182727"/>
                <a:gd name="connsiteX24" fmla="*/ 109518 w 538780"/>
                <a:gd name="connsiteY24" fmla="*/ 57567 h 182727"/>
                <a:gd name="connsiteX25" fmla="*/ 60236 w 538780"/>
                <a:gd name="connsiteY25" fmla="*/ 78527 h 182727"/>
                <a:gd name="connsiteX26" fmla="*/ 7132 w 538780"/>
                <a:gd name="connsiteY26" fmla="*/ 85850 h 182727"/>
                <a:gd name="connsiteX27" fmla="*/ 15853 w 538780"/>
                <a:gd name="connsiteY27" fmla="*/ 129968 h 18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38780" h="182727">
                  <a:moveTo>
                    <a:pt x="15853" y="129968"/>
                  </a:moveTo>
                  <a:cubicBezTo>
                    <a:pt x="28149" y="137249"/>
                    <a:pt x="43678" y="137531"/>
                    <a:pt x="56121" y="131916"/>
                  </a:cubicBezTo>
                  <a:cubicBezTo>
                    <a:pt x="60431" y="138677"/>
                    <a:pt x="66409" y="144739"/>
                    <a:pt x="74344" y="149532"/>
                  </a:cubicBezTo>
                  <a:cubicBezTo>
                    <a:pt x="96781" y="162970"/>
                    <a:pt x="126419" y="161668"/>
                    <a:pt x="147239" y="148271"/>
                  </a:cubicBezTo>
                  <a:cubicBezTo>
                    <a:pt x="152039" y="153407"/>
                    <a:pt x="157772" y="158168"/>
                    <a:pt x="164531" y="162116"/>
                  </a:cubicBezTo>
                  <a:cubicBezTo>
                    <a:pt x="197354" y="181763"/>
                    <a:pt x="241688" y="178221"/>
                    <a:pt x="269710" y="155522"/>
                  </a:cubicBezTo>
                  <a:cubicBezTo>
                    <a:pt x="272060" y="159543"/>
                    <a:pt x="275441" y="163126"/>
                    <a:pt x="280144" y="165981"/>
                  </a:cubicBezTo>
                  <a:cubicBezTo>
                    <a:pt x="295134" y="174888"/>
                    <a:pt x="315855" y="172158"/>
                    <a:pt x="326878" y="159991"/>
                  </a:cubicBezTo>
                  <a:cubicBezTo>
                    <a:pt x="330797" y="163658"/>
                    <a:pt x="335157" y="166950"/>
                    <a:pt x="340105" y="169929"/>
                  </a:cubicBezTo>
                  <a:cubicBezTo>
                    <a:pt x="371898" y="188889"/>
                    <a:pt x="414371" y="186243"/>
                    <a:pt x="442392" y="165574"/>
                  </a:cubicBezTo>
                  <a:lnTo>
                    <a:pt x="443960" y="166752"/>
                  </a:lnTo>
                  <a:cubicBezTo>
                    <a:pt x="459195" y="175783"/>
                    <a:pt x="480309" y="172939"/>
                    <a:pt x="491233" y="160324"/>
                  </a:cubicBezTo>
                  <a:cubicBezTo>
                    <a:pt x="493731" y="157345"/>
                    <a:pt x="495348" y="154219"/>
                    <a:pt x="496377" y="150917"/>
                  </a:cubicBezTo>
                  <a:cubicBezTo>
                    <a:pt x="509358" y="149782"/>
                    <a:pt x="521704" y="144365"/>
                    <a:pt x="529884" y="134885"/>
                  </a:cubicBezTo>
                  <a:cubicBezTo>
                    <a:pt x="545120" y="117227"/>
                    <a:pt x="540319" y="92611"/>
                    <a:pt x="519059" y="79954"/>
                  </a:cubicBezTo>
                  <a:cubicBezTo>
                    <a:pt x="500834" y="69088"/>
                    <a:pt x="476585" y="70547"/>
                    <a:pt x="460371" y="82235"/>
                  </a:cubicBezTo>
                  <a:cubicBezTo>
                    <a:pt x="454638" y="73401"/>
                    <a:pt x="446507" y="65380"/>
                    <a:pt x="435926" y="59119"/>
                  </a:cubicBezTo>
                  <a:cubicBezTo>
                    <a:pt x="413440" y="45732"/>
                    <a:pt x="385663" y="43128"/>
                    <a:pt x="361365" y="50045"/>
                  </a:cubicBezTo>
                  <a:cubicBezTo>
                    <a:pt x="356761" y="35430"/>
                    <a:pt x="346326" y="22043"/>
                    <a:pt x="330405" y="12522"/>
                  </a:cubicBezTo>
                  <a:cubicBezTo>
                    <a:pt x="294350" y="-8959"/>
                    <a:pt x="244040" y="-2125"/>
                    <a:pt x="218125" y="27825"/>
                  </a:cubicBezTo>
                  <a:cubicBezTo>
                    <a:pt x="215186" y="31325"/>
                    <a:pt x="212736" y="34867"/>
                    <a:pt x="210580" y="38565"/>
                  </a:cubicBezTo>
                  <a:cubicBezTo>
                    <a:pt x="198137" y="38847"/>
                    <a:pt x="185645" y="41420"/>
                    <a:pt x="174427" y="46254"/>
                  </a:cubicBezTo>
                  <a:cubicBezTo>
                    <a:pt x="172467" y="44472"/>
                    <a:pt x="170362" y="42722"/>
                    <a:pt x="167863" y="41253"/>
                  </a:cubicBezTo>
                  <a:cubicBezTo>
                    <a:pt x="150815" y="31034"/>
                    <a:pt x="127057" y="34253"/>
                    <a:pt x="114760" y="48493"/>
                  </a:cubicBezTo>
                  <a:cubicBezTo>
                    <a:pt x="112311" y="51306"/>
                    <a:pt x="110645" y="54400"/>
                    <a:pt x="109518" y="57567"/>
                  </a:cubicBezTo>
                  <a:cubicBezTo>
                    <a:pt x="90658" y="57650"/>
                    <a:pt x="72140" y="64890"/>
                    <a:pt x="60236" y="78527"/>
                  </a:cubicBezTo>
                  <a:cubicBezTo>
                    <a:pt x="43188" y="68359"/>
                    <a:pt x="19380" y="71609"/>
                    <a:pt x="7132" y="85850"/>
                  </a:cubicBezTo>
                  <a:cubicBezTo>
                    <a:pt x="-5114" y="100018"/>
                    <a:pt x="-1195" y="119790"/>
                    <a:pt x="15853" y="129968"/>
                  </a:cubicBezTo>
                </a:path>
              </a:pathLst>
            </a:custGeom>
            <a:solidFill>
              <a:srgbClr val="80CC28"/>
            </a:solidFill>
            <a:ln w="12528"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xmlns="" id="{35EA28AF-9742-514F-4C72-764587A61B33}"/>
                </a:ext>
              </a:extLst>
            </p:cNvPr>
            <p:cNvSpPr/>
            <p:nvPr/>
          </p:nvSpPr>
          <p:spPr>
            <a:xfrm>
              <a:off x="2317738" y="2856045"/>
              <a:ext cx="538780" cy="182697"/>
            </a:xfrm>
            <a:custGeom>
              <a:avLst/>
              <a:gdLst>
                <a:gd name="connsiteX0" fmla="*/ 15853 w 538780"/>
                <a:gd name="connsiteY0" fmla="*/ 129986 h 182697"/>
                <a:gd name="connsiteX1" fmla="*/ 56121 w 538780"/>
                <a:gd name="connsiteY1" fmla="*/ 132017 h 182697"/>
                <a:gd name="connsiteX2" fmla="*/ 74344 w 538780"/>
                <a:gd name="connsiteY2" fmla="*/ 149518 h 182697"/>
                <a:gd name="connsiteX3" fmla="*/ 147239 w 538780"/>
                <a:gd name="connsiteY3" fmla="*/ 148341 h 182697"/>
                <a:gd name="connsiteX4" fmla="*/ 164482 w 538780"/>
                <a:gd name="connsiteY4" fmla="*/ 162175 h 182697"/>
                <a:gd name="connsiteX5" fmla="*/ 269710 w 538780"/>
                <a:gd name="connsiteY5" fmla="*/ 155581 h 182697"/>
                <a:gd name="connsiteX6" fmla="*/ 280144 w 538780"/>
                <a:gd name="connsiteY6" fmla="*/ 166040 h 182697"/>
                <a:gd name="connsiteX7" fmla="*/ 326829 w 538780"/>
                <a:gd name="connsiteY7" fmla="*/ 160019 h 182697"/>
                <a:gd name="connsiteX8" fmla="*/ 340105 w 538780"/>
                <a:gd name="connsiteY8" fmla="*/ 169947 h 182697"/>
                <a:gd name="connsiteX9" fmla="*/ 442392 w 538780"/>
                <a:gd name="connsiteY9" fmla="*/ 165592 h 182697"/>
                <a:gd name="connsiteX10" fmla="*/ 443960 w 538780"/>
                <a:gd name="connsiteY10" fmla="*/ 166770 h 182697"/>
                <a:gd name="connsiteX11" fmla="*/ 491233 w 538780"/>
                <a:gd name="connsiteY11" fmla="*/ 160300 h 182697"/>
                <a:gd name="connsiteX12" fmla="*/ 496377 w 538780"/>
                <a:gd name="connsiteY12" fmla="*/ 150987 h 182697"/>
                <a:gd name="connsiteX13" fmla="*/ 529884 w 538780"/>
                <a:gd name="connsiteY13" fmla="*/ 134913 h 182697"/>
                <a:gd name="connsiteX14" fmla="*/ 519059 w 538780"/>
                <a:gd name="connsiteY14" fmla="*/ 79930 h 182697"/>
                <a:gd name="connsiteX15" fmla="*/ 460371 w 538780"/>
                <a:gd name="connsiteY15" fmla="*/ 82295 h 182697"/>
                <a:gd name="connsiteX16" fmla="*/ 435926 w 538780"/>
                <a:gd name="connsiteY16" fmla="*/ 59095 h 182697"/>
                <a:gd name="connsiteX17" fmla="*/ 361365 w 538780"/>
                <a:gd name="connsiteY17" fmla="*/ 50022 h 182697"/>
                <a:gd name="connsiteX18" fmla="*/ 330405 w 538780"/>
                <a:gd name="connsiteY18" fmla="*/ 12582 h 182697"/>
                <a:gd name="connsiteX19" fmla="*/ 218125 w 538780"/>
                <a:gd name="connsiteY19" fmla="*/ 27885 h 182697"/>
                <a:gd name="connsiteX20" fmla="*/ 210580 w 538780"/>
                <a:gd name="connsiteY20" fmla="*/ 38583 h 182697"/>
                <a:gd name="connsiteX21" fmla="*/ 174427 w 538780"/>
                <a:gd name="connsiteY21" fmla="*/ 46282 h 182697"/>
                <a:gd name="connsiteX22" fmla="*/ 167863 w 538780"/>
                <a:gd name="connsiteY22" fmla="*/ 41271 h 182697"/>
                <a:gd name="connsiteX23" fmla="*/ 114760 w 538780"/>
                <a:gd name="connsiteY23" fmla="*/ 48521 h 182697"/>
                <a:gd name="connsiteX24" fmla="*/ 109518 w 538780"/>
                <a:gd name="connsiteY24" fmla="*/ 57595 h 182697"/>
                <a:gd name="connsiteX25" fmla="*/ 60236 w 538780"/>
                <a:gd name="connsiteY25" fmla="*/ 78586 h 182697"/>
                <a:gd name="connsiteX26" fmla="*/ 7132 w 538780"/>
                <a:gd name="connsiteY26" fmla="*/ 85878 h 182697"/>
                <a:gd name="connsiteX27" fmla="*/ 15853 w 538780"/>
                <a:gd name="connsiteY27" fmla="*/ 129986 h 18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38780" h="182697">
                  <a:moveTo>
                    <a:pt x="15853" y="129986"/>
                  </a:moveTo>
                  <a:cubicBezTo>
                    <a:pt x="28100" y="137226"/>
                    <a:pt x="43678" y="137549"/>
                    <a:pt x="56121" y="132017"/>
                  </a:cubicBezTo>
                  <a:cubicBezTo>
                    <a:pt x="60431" y="138778"/>
                    <a:pt x="66409" y="144799"/>
                    <a:pt x="74344" y="149518"/>
                  </a:cubicBezTo>
                  <a:cubicBezTo>
                    <a:pt x="96781" y="162988"/>
                    <a:pt x="126419" y="161686"/>
                    <a:pt x="147239" y="148341"/>
                  </a:cubicBezTo>
                  <a:cubicBezTo>
                    <a:pt x="152039" y="153466"/>
                    <a:pt x="157772" y="158186"/>
                    <a:pt x="164482" y="162175"/>
                  </a:cubicBezTo>
                  <a:cubicBezTo>
                    <a:pt x="197354" y="181791"/>
                    <a:pt x="241688" y="178249"/>
                    <a:pt x="269710" y="155581"/>
                  </a:cubicBezTo>
                  <a:cubicBezTo>
                    <a:pt x="272060" y="159613"/>
                    <a:pt x="275441" y="163186"/>
                    <a:pt x="280144" y="166040"/>
                  </a:cubicBezTo>
                  <a:cubicBezTo>
                    <a:pt x="295134" y="174906"/>
                    <a:pt x="315855" y="172228"/>
                    <a:pt x="326829" y="160019"/>
                  </a:cubicBezTo>
                  <a:cubicBezTo>
                    <a:pt x="330797" y="163592"/>
                    <a:pt x="335157" y="167019"/>
                    <a:pt x="340105" y="169947"/>
                  </a:cubicBezTo>
                  <a:cubicBezTo>
                    <a:pt x="371849" y="188823"/>
                    <a:pt x="414371" y="186219"/>
                    <a:pt x="442392" y="165592"/>
                  </a:cubicBezTo>
                  <a:lnTo>
                    <a:pt x="443960" y="166770"/>
                  </a:lnTo>
                  <a:cubicBezTo>
                    <a:pt x="459195" y="175801"/>
                    <a:pt x="480309" y="172916"/>
                    <a:pt x="491233" y="160300"/>
                  </a:cubicBezTo>
                  <a:cubicBezTo>
                    <a:pt x="493682" y="157415"/>
                    <a:pt x="495348" y="154237"/>
                    <a:pt x="496377" y="150987"/>
                  </a:cubicBezTo>
                  <a:cubicBezTo>
                    <a:pt x="509358" y="149800"/>
                    <a:pt x="521704" y="144393"/>
                    <a:pt x="529884" y="134913"/>
                  </a:cubicBezTo>
                  <a:cubicBezTo>
                    <a:pt x="545120" y="117245"/>
                    <a:pt x="540319" y="92629"/>
                    <a:pt x="519059" y="79930"/>
                  </a:cubicBezTo>
                  <a:cubicBezTo>
                    <a:pt x="500785" y="69106"/>
                    <a:pt x="476585" y="70575"/>
                    <a:pt x="460371" y="82295"/>
                  </a:cubicBezTo>
                  <a:cubicBezTo>
                    <a:pt x="454638" y="73419"/>
                    <a:pt x="446507" y="65408"/>
                    <a:pt x="435926" y="59095"/>
                  </a:cubicBezTo>
                  <a:cubicBezTo>
                    <a:pt x="413440" y="45709"/>
                    <a:pt x="385663" y="43104"/>
                    <a:pt x="361365" y="50022"/>
                  </a:cubicBezTo>
                  <a:cubicBezTo>
                    <a:pt x="356761" y="35500"/>
                    <a:pt x="346326" y="22072"/>
                    <a:pt x="330405" y="12582"/>
                  </a:cubicBezTo>
                  <a:cubicBezTo>
                    <a:pt x="294350" y="-8983"/>
                    <a:pt x="244040" y="-2149"/>
                    <a:pt x="218125" y="27885"/>
                  </a:cubicBezTo>
                  <a:cubicBezTo>
                    <a:pt x="215186" y="31343"/>
                    <a:pt x="212736" y="34885"/>
                    <a:pt x="210580" y="38583"/>
                  </a:cubicBezTo>
                  <a:cubicBezTo>
                    <a:pt x="198088" y="38833"/>
                    <a:pt x="185645" y="41479"/>
                    <a:pt x="174427" y="46282"/>
                  </a:cubicBezTo>
                  <a:cubicBezTo>
                    <a:pt x="172467" y="44490"/>
                    <a:pt x="170362" y="42781"/>
                    <a:pt x="167863" y="41271"/>
                  </a:cubicBezTo>
                  <a:cubicBezTo>
                    <a:pt x="150815" y="31062"/>
                    <a:pt x="127057" y="34312"/>
                    <a:pt x="114760" y="48521"/>
                  </a:cubicBezTo>
                  <a:cubicBezTo>
                    <a:pt x="112311" y="51282"/>
                    <a:pt x="110645" y="54376"/>
                    <a:pt x="109518" y="57595"/>
                  </a:cubicBezTo>
                  <a:cubicBezTo>
                    <a:pt x="90658" y="57678"/>
                    <a:pt x="72140" y="64877"/>
                    <a:pt x="60236" y="78586"/>
                  </a:cubicBezTo>
                  <a:cubicBezTo>
                    <a:pt x="43188" y="68419"/>
                    <a:pt x="19380" y="71627"/>
                    <a:pt x="7132" y="85878"/>
                  </a:cubicBezTo>
                  <a:cubicBezTo>
                    <a:pt x="-5114" y="100036"/>
                    <a:pt x="-1195" y="119735"/>
                    <a:pt x="15853" y="129986"/>
                  </a:cubicBezTo>
                </a:path>
              </a:pathLst>
            </a:custGeom>
            <a:solidFill>
              <a:srgbClr val="61B329"/>
            </a:solidFill>
            <a:ln w="12528"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77B6805E-01E7-647C-1516-F3349B883476}"/>
                </a:ext>
              </a:extLst>
            </p:cNvPr>
            <p:cNvSpPr/>
            <p:nvPr/>
          </p:nvSpPr>
          <p:spPr>
            <a:xfrm>
              <a:off x="2719628" y="1129460"/>
              <a:ext cx="3537677" cy="1421236"/>
            </a:xfrm>
            <a:custGeom>
              <a:avLst/>
              <a:gdLst>
                <a:gd name="connsiteX0" fmla="*/ 2369401 w 3537677"/>
                <a:gd name="connsiteY0" fmla="*/ 187024 h 1421236"/>
                <a:gd name="connsiteX1" fmla="*/ 2229983 w 3537677"/>
                <a:gd name="connsiteY1" fmla="*/ 0 h 1421236"/>
                <a:gd name="connsiteX2" fmla="*/ 1311171 w 3537677"/>
                <a:gd name="connsiteY2" fmla="*/ 0 h 1421236"/>
                <a:gd name="connsiteX3" fmla="*/ 1171741 w 3537677"/>
                <a:gd name="connsiteY3" fmla="*/ 187024 h 1421236"/>
                <a:gd name="connsiteX4" fmla="*/ 214910 w 3537677"/>
                <a:gd name="connsiteY4" fmla="*/ 187024 h 1421236"/>
                <a:gd name="connsiteX5" fmla="*/ 0 w 3537677"/>
                <a:gd name="connsiteY5" fmla="*/ 451938 h 1421236"/>
                <a:gd name="connsiteX6" fmla="*/ 1171741 w 3537677"/>
                <a:gd name="connsiteY6" fmla="*/ 1421236 h 1421236"/>
                <a:gd name="connsiteX7" fmla="*/ 1311171 w 3537677"/>
                <a:gd name="connsiteY7" fmla="*/ 1234213 h 1421236"/>
                <a:gd name="connsiteX8" fmla="*/ 2229983 w 3537677"/>
                <a:gd name="connsiteY8" fmla="*/ 1234213 h 1421236"/>
                <a:gd name="connsiteX9" fmla="*/ 2369401 w 3537677"/>
                <a:gd name="connsiteY9" fmla="*/ 1421236 h 1421236"/>
                <a:gd name="connsiteX10" fmla="*/ 3302723 w 3537677"/>
                <a:gd name="connsiteY10" fmla="*/ 503650 h 1421236"/>
                <a:gd name="connsiteX11" fmla="*/ 3537677 w 3537677"/>
                <a:gd name="connsiteY11" fmla="*/ 451938 h 1421236"/>
                <a:gd name="connsiteX12" fmla="*/ 3326287 w 3537677"/>
                <a:gd name="connsiteY12" fmla="*/ 187024 h 1421236"/>
                <a:gd name="connsiteX13" fmla="*/ 2369401 w 3537677"/>
                <a:gd name="connsiteY13" fmla="*/ 187024 h 142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37677" h="1421236">
                  <a:moveTo>
                    <a:pt x="2369401" y="187024"/>
                  </a:moveTo>
                  <a:lnTo>
                    <a:pt x="2229983" y="0"/>
                  </a:lnTo>
                  <a:lnTo>
                    <a:pt x="1311171" y="0"/>
                  </a:lnTo>
                  <a:lnTo>
                    <a:pt x="1171741" y="187024"/>
                  </a:lnTo>
                  <a:lnTo>
                    <a:pt x="214910" y="187024"/>
                  </a:lnTo>
                  <a:lnTo>
                    <a:pt x="0" y="451938"/>
                  </a:lnTo>
                  <a:lnTo>
                    <a:pt x="1171741" y="1421236"/>
                  </a:lnTo>
                  <a:lnTo>
                    <a:pt x="1311171" y="1234213"/>
                  </a:lnTo>
                  <a:lnTo>
                    <a:pt x="2229983" y="1234213"/>
                  </a:lnTo>
                  <a:lnTo>
                    <a:pt x="2369401" y="1421236"/>
                  </a:lnTo>
                  <a:lnTo>
                    <a:pt x="3302723" y="503650"/>
                  </a:lnTo>
                  <a:lnTo>
                    <a:pt x="3537677" y="451938"/>
                  </a:lnTo>
                  <a:lnTo>
                    <a:pt x="3326287" y="187024"/>
                  </a:lnTo>
                  <a:lnTo>
                    <a:pt x="2369401" y="187024"/>
                  </a:lnTo>
                </a:path>
              </a:pathLst>
            </a:custGeom>
            <a:solidFill>
              <a:srgbClr val="9F3733"/>
            </a:solidFill>
            <a:ln w="12528"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xmlns="" id="{9CCEA8C1-0E4A-6D99-7748-8E08194A3756}"/>
                </a:ext>
              </a:extLst>
            </p:cNvPr>
            <p:cNvSpPr/>
            <p:nvPr/>
          </p:nvSpPr>
          <p:spPr>
            <a:xfrm>
              <a:off x="2811774" y="1166442"/>
              <a:ext cx="3353380" cy="1347272"/>
            </a:xfrm>
            <a:custGeom>
              <a:avLst/>
              <a:gdLst>
                <a:gd name="connsiteX0" fmla="*/ 2246003 w 3353380"/>
                <a:gd name="connsiteY0" fmla="*/ 177263 h 1347272"/>
                <a:gd name="connsiteX1" fmla="*/ 2113834 w 3353380"/>
                <a:gd name="connsiteY1" fmla="*/ 0 h 1347272"/>
                <a:gd name="connsiteX2" fmla="*/ 1242878 w 3353380"/>
                <a:gd name="connsiteY2" fmla="*/ 0 h 1347272"/>
                <a:gd name="connsiteX3" fmla="*/ 1110709 w 3353380"/>
                <a:gd name="connsiteY3" fmla="*/ 177263 h 1347272"/>
                <a:gd name="connsiteX4" fmla="*/ 203644 w 3353380"/>
                <a:gd name="connsiteY4" fmla="*/ 177263 h 1347272"/>
                <a:gd name="connsiteX5" fmla="*/ 0 w 3353380"/>
                <a:gd name="connsiteY5" fmla="*/ 428426 h 1347272"/>
                <a:gd name="connsiteX6" fmla="*/ 1110709 w 3353380"/>
                <a:gd name="connsiteY6" fmla="*/ 1347273 h 1347272"/>
                <a:gd name="connsiteX7" fmla="*/ 1242878 w 3353380"/>
                <a:gd name="connsiteY7" fmla="*/ 1169969 h 1347272"/>
                <a:gd name="connsiteX8" fmla="*/ 2113834 w 3353380"/>
                <a:gd name="connsiteY8" fmla="*/ 1169969 h 1347272"/>
                <a:gd name="connsiteX9" fmla="*/ 2246003 w 3353380"/>
                <a:gd name="connsiteY9" fmla="*/ 1347273 h 1347272"/>
                <a:gd name="connsiteX10" fmla="*/ 3130679 w 3353380"/>
                <a:gd name="connsiteY10" fmla="*/ 477461 h 1347272"/>
                <a:gd name="connsiteX11" fmla="*/ 3353381 w 3353380"/>
                <a:gd name="connsiteY11" fmla="*/ 428426 h 1347272"/>
                <a:gd name="connsiteX12" fmla="*/ 3153064 w 3353380"/>
                <a:gd name="connsiteY12" fmla="*/ 177263 h 1347272"/>
                <a:gd name="connsiteX13" fmla="*/ 2246003 w 3353380"/>
                <a:gd name="connsiteY13" fmla="*/ 177263 h 134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3380" h="1347272">
                  <a:moveTo>
                    <a:pt x="2246003" y="177263"/>
                  </a:moveTo>
                  <a:lnTo>
                    <a:pt x="2113834" y="0"/>
                  </a:lnTo>
                  <a:lnTo>
                    <a:pt x="1242878" y="0"/>
                  </a:lnTo>
                  <a:lnTo>
                    <a:pt x="1110709" y="177263"/>
                  </a:lnTo>
                  <a:lnTo>
                    <a:pt x="203644" y="177263"/>
                  </a:lnTo>
                  <a:lnTo>
                    <a:pt x="0" y="428426"/>
                  </a:lnTo>
                  <a:lnTo>
                    <a:pt x="1110709" y="1347273"/>
                  </a:lnTo>
                  <a:lnTo>
                    <a:pt x="1242878" y="1169969"/>
                  </a:lnTo>
                  <a:lnTo>
                    <a:pt x="2113834" y="1169969"/>
                  </a:lnTo>
                  <a:lnTo>
                    <a:pt x="2246003" y="1347273"/>
                  </a:lnTo>
                  <a:lnTo>
                    <a:pt x="3130679" y="477461"/>
                  </a:lnTo>
                  <a:lnTo>
                    <a:pt x="3353381" y="428426"/>
                  </a:lnTo>
                  <a:lnTo>
                    <a:pt x="3153064" y="177263"/>
                  </a:lnTo>
                  <a:lnTo>
                    <a:pt x="2246003" y="177263"/>
                  </a:lnTo>
                </a:path>
              </a:pathLst>
            </a:custGeom>
            <a:solidFill>
              <a:srgbClr val="B9413C"/>
            </a:solidFill>
            <a:ln w="12528"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xmlns="" id="{3896DDEB-E0FB-FF1C-ECAA-20ABC746156B}"/>
                </a:ext>
              </a:extLst>
            </p:cNvPr>
            <p:cNvSpPr/>
            <p:nvPr/>
          </p:nvSpPr>
          <p:spPr>
            <a:xfrm>
              <a:off x="4119363" y="1292471"/>
              <a:ext cx="780962" cy="340638"/>
            </a:xfrm>
            <a:custGeom>
              <a:avLst/>
              <a:gdLst>
                <a:gd name="connsiteX0" fmla="*/ 125798 w 780962"/>
                <a:gd name="connsiteY0" fmla="*/ 57952 h 340638"/>
                <a:gd name="connsiteX1" fmla="*/ 147996 w 780962"/>
                <a:gd name="connsiteY1" fmla="*/ 19001 h 340638"/>
                <a:gd name="connsiteX2" fmla="*/ 319794 w 780962"/>
                <a:gd name="connsiteY2" fmla="*/ 19001 h 340638"/>
                <a:gd name="connsiteX3" fmla="*/ 315191 w 780962"/>
                <a:gd name="connsiteY3" fmla="*/ 57952 h 340638"/>
                <a:gd name="connsiteX4" fmla="*/ 275211 w 780962"/>
                <a:gd name="connsiteY4" fmla="*/ 57952 h 340638"/>
                <a:gd name="connsiteX5" fmla="*/ 231719 w 780962"/>
                <a:gd name="connsiteY5" fmla="*/ 261821 h 340638"/>
                <a:gd name="connsiteX6" fmla="*/ 290160 w 780962"/>
                <a:gd name="connsiteY6" fmla="*/ 282780 h 340638"/>
                <a:gd name="connsiteX7" fmla="*/ 490564 w 780962"/>
                <a:gd name="connsiteY7" fmla="*/ 282780 h 340638"/>
                <a:gd name="connsiteX8" fmla="*/ 548616 w 780962"/>
                <a:gd name="connsiteY8" fmla="*/ 261331 h 340638"/>
                <a:gd name="connsiteX9" fmla="*/ 488407 w 780962"/>
                <a:gd name="connsiteY9" fmla="*/ 57952 h 340638"/>
                <a:gd name="connsiteX10" fmla="*/ 448439 w 780962"/>
                <a:gd name="connsiteY10" fmla="*/ 57952 h 340638"/>
                <a:gd name="connsiteX11" fmla="*/ 440651 w 780962"/>
                <a:gd name="connsiteY11" fmla="*/ 19001 h 340638"/>
                <a:gd name="connsiteX12" fmla="*/ 612399 w 780962"/>
                <a:gd name="connsiteY12" fmla="*/ 19001 h 340638"/>
                <a:gd name="connsiteX13" fmla="*/ 637820 w 780962"/>
                <a:gd name="connsiteY13" fmla="*/ 57952 h 340638"/>
                <a:gd name="connsiteX14" fmla="*/ 597902 w 780962"/>
                <a:gd name="connsiteY14" fmla="*/ 57952 h 340638"/>
                <a:gd name="connsiteX15" fmla="*/ 719926 w 780962"/>
                <a:gd name="connsiteY15" fmla="*/ 276916 h 340638"/>
                <a:gd name="connsiteX16" fmla="*/ 602166 w 780962"/>
                <a:gd name="connsiteY16" fmla="*/ 321679 h 340638"/>
                <a:gd name="connsiteX17" fmla="*/ 183211 w 780962"/>
                <a:gd name="connsiteY17" fmla="*/ 321679 h 340638"/>
                <a:gd name="connsiteX18" fmla="*/ 60548 w 780962"/>
                <a:gd name="connsiteY18" fmla="*/ 276426 h 340638"/>
                <a:gd name="connsiteX19" fmla="*/ 164800 w 780962"/>
                <a:gd name="connsiteY19" fmla="*/ 57952 h 340638"/>
                <a:gd name="connsiteX20" fmla="*/ 138239 w 780962"/>
                <a:gd name="connsiteY20" fmla="*/ 68609 h 340638"/>
                <a:gd name="connsiteX21" fmla="*/ 24543 w 780962"/>
                <a:gd name="connsiteY21" fmla="*/ 284197 h 340638"/>
                <a:gd name="connsiteX22" fmla="*/ 155144 w 780962"/>
                <a:gd name="connsiteY22" fmla="*/ 332378 h 340638"/>
                <a:gd name="connsiteX23" fmla="*/ 631060 w 780962"/>
                <a:gd name="connsiteY23" fmla="*/ 332378 h 340638"/>
                <a:gd name="connsiteX24" fmla="*/ 756520 w 780962"/>
                <a:gd name="connsiteY24" fmla="*/ 284687 h 340638"/>
                <a:gd name="connsiteX25" fmla="*/ 625329 w 780962"/>
                <a:gd name="connsiteY25" fmla="*/ 68609 h 340638"/>
                <a:gd name="connsiteX26" fmla="*/ 665360 w 780962"/>
                <a:gd name="connsiteY26" fmla="*/ 68609 h 340638"/>
                <a:gd name="connsiteX27" fmla="*/ 623084 w 780962"/>
                <a:gd name="connsiteY27" fmla="*/ 8261 h 340638"/>
                <a:gd name="connsiteX28" fmla="*/ 420021 w 780962"/>
                <a:gd name="connsiteY28" fmla="*/ 8261 h 340638"/>
                <a:gd name="connsiteX29" fmla="*/ 429138 w 780962"/>
                <a:gd name="connsiteY29" fmla="*/ 68609 h 340638"/>
                <a:gd name="connsiteX30" fmla="*/ 471113 w 780962"/>
                <a:gd name="connsiteY30" fmla="*/ 68609 h 340638"/>
                <a:gd name="connsiteX31" fmla="*/ 517314 w 780962"/>
                <a:gd name="connsiteY31" fmla="*/ 255029 h 340638"/>
                <a:gd name="connsiteX32" fmla="*/ 469796 w 780962"/>
                <a:gd name="connsiteY32" fmla="*/ 272030 h 340638"/>
                <a:gd name="connsiteX33" fmla="*/ 311517 w 780962"/>
                <a:gd name="connsiteY33" fmla="*/ 272030 h 340638"/>
                <a:gd name="connsiteX34" fmla="*/ 262620 w 780962"/>
                <a:gd name="connsiteY34" fmla="*/ 254539 h 340638"/>
                <a:gd name="connsiteX35" fmla="*/ 293446 w 780962"/>
                <a:gd name="connsiteY35" fmla="*/ 68609 h 340638"/>
                <a:gd name="connsiteX36" fmla="*/ 334442 w 780962"/>
                <a:gd name="connsiteY36" fmla="*/ 68609 h 340638"/>
                <a:gd name="connsiteX37" fmla="*/ 338656 w 780962"/>
                <a:gd name="connsiteY37" fmla="*/ 8261 h 340638"/>
                <a:gd name="connsiteX38" fmla="*/ 135643 w 780962"/>
                <a:gd name="connsiteY38" fmla="*/ 8261 h 340638"/>
                <a:gd name="connsiteX39" fmla="*/ 98171 w 780962"/>
                <a:gd name="connsiteY39" fmla="*/ 68609 h 340638"/>
                <a:gd name="connsiteX40" fmla="*/ 76174 w 780962"/>
                <a:gd name="connsiteY40" fmla="*/ 76912 h 340638"/>
                <a:gd name="connsiteX41" fmla="*/ 126826 w 780962"/>
                <a:gd name="connsiteY41" fmla="*/ 0 h 340638"/>
                <a:gd name="connsiteX42" fmla="*/ 353153 w 780962"/>
                <a:gd name="connsiteY42" fmla="*/ 0 h 340638"/>
                <a:gd name="connsiteX43" fmla="*/ 350758 w 780962"/>
                <a:gd name="connsiteY43" fmla="*/ 76912 h 340638"/>
                <a:gd name="connsiteX44" fmla="*/ 308971 w 780962"/>
                <a:gd name="connsiteY44" fmla="*/ 76912 h 340638"/>
                <a:gd name="connsiteX45" fmla="*/ 286535 w 780962"/>
                <a:gd name="connsiteY45" fmla="*/ 253560 h 340638"/>
                <a:gd name="connsiteX46" fmla="*/ 316421 w 780962"/>
                <a:gd name="connsiteY46" fmla="*/ 264258 h 340638"/>
                <a:gd name="connsiteX47" fmla="*/ 462786 w 780962"/>
                <a:gd name="connsiteY47" fmla="*/ 264258 h 340638"/>
                <a:gd name="connsiteX48" fmla="*/ 491843 w 780962"/>
                <a:gd name="connsiteY48" fmla="*/ 253560 h 340638"/>
                <a:gd name="connsiteX49" fmla="*/ 455249 w 780962"/>
                <a:gd name="connsiteY49" fmla="*/ 76912 h 340638"/>
                <a:gd name="connsiteX50" fmla="*/ 413462 w 780962"/>
                <a:gd name="connsiteY50" fmla="*/ 76912 h 340638"/>
                <a:gd name="connsiteX51" fmla="*/ 404834 w 780962"/>
                <a:gd name="connsiteY51" fmla="*/ 0 h 340638"/>
                <a:gd name="connsiteX52" fmla="*/ 632051 w 780962"/>
                <a:gd name="connsiteY52" fmla="*/ 0 h 340638"/>
                <a:gd name="connsiteX53" fmla="*/ 689062 w 780962"/>
                <a:gd name="connsiteY53" fmla="*/ 76912 h 340638"/>
                <a:gd name="connsiteX54" fmla="*/ 646247 w 780962"/>
                <a:gd name="connsiteY54" fmla="*/ 76912 h 340638"/>
                <a:gd name="connsiteX55" fmla="*/ 780962 w 780962"/>
                <a:gd name="connsiteY55" fmla="*/ 286156 h 340638"/>
                <a:gd name="connsiteX56" fmla="*/ 638999 w 780962"/>
                <a:gd name="connsiteY56" fmla="*/ 340639 h 340638"/>
                <a:gd name="connsiteX57" fmla="*/ 147895 w 780962"/>
                <a:gd name="connsiteY57" fmla="*/ 340639 h 340638"/>
                <a:gd name="connsiteX58" fmla="*/ 0 w 780962"/>
                <a:gd name="connsiteY58" fmla="*/ 286156 h 340638"/>
                <a:gd name="connsiteX59" fmla="*/ 117910 w 780962"/>
                <a:gd name="connsiteY59" fmla="*/ 76912 h 340638"/>
                <a:gd name="connsiteX60" fmla="*/ 76174 w 780962"/>
                <a:gd name="connsiteY60" fmla="*/ 76912 h 34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780962" h="340638">
                  <a:moveTo>
                    <a:pt x="125798" y="57952"/>
                  </a:moveTo>
                  <a:lnTo>
                    <a:pt x="147996" y="19001"/>
                  </a:lnTo>
                  <a:lnTo>
                    <a:pt x="319794" y="19001"/>
                  </a:lnTo>
                  <a:lnTo>
                    <a:pt x="315191" y="57952"/>
                  </a:lnTo>
                  <a:lnTo>
                    <a:pt x="275211" y="57952"/>
                  </a:lnTo>
                  <a:lnTo>
                    <a:pt x="231719" y="261821"/>
                  </a:lnTo>
                  <a:lnTo>
                    <a:pt x="290160" y="282780"/>
                  </a:lnTo>
                  <a:lnTo>
                    <a:pt x="490564" y="282780"/>
                  </a:lnTo>
                  <a:lnTo>
                    <a:pt x="548616" y="261331"/>
                  </a:lnTo>
                  <a:lnTo>
                    <a:pt x="488407" y="57952"/>
                  </a:lnTo>
                  <a:lnTo>
                    <a:pt x="448439" y="57952"/>
                  </a:lnTo>
                  <a:lnTo>
                    <a:pt x="440651" y="19001"/>
                  </a:lnTo>
                  <a:lnTo>
                    <a:pt x="612399" y="19001"/>
                  </a:lnTo>
                  <a:lnTo>
                    <a:pt x="637820" y="57952"/>
                  </a:lnTo>
                  <a:lnTo>
                    <a:pt x="597902" y="57952"/>
                  </a:lnTo>
                  <a:lnTo>
                    <a:pt x="719926" y="276916"/>
                  </a:lnTo>
                  <a:lnTo>
                    <a:pt x="602166" y="321679"/>
                  </a:lnTo>
                  <a:lnTo>
                    <a:pt x="183211" y="321679"/>
                  </a:lnTo>
                  <a:lnTo>
                    <a:pt x="60548" y="276426"/>
                  </a:lnTo>
                  <a:lnTo>
                    <a:pt x="164800" y="57952"/>
                  </a:lnTo>
                  <a:close/>
                  <a:moveTo>
                    <a:pt x="138239" y="68609"/>
                  </a:moveTo>
                  <a:lnTo>
                    <a:pt x="24543" y="284197"/>
                  </a:lnTo>
                  <a:lnTo>
                    <a:pt x="155144" y="332378"/>
                  </a:lnTo>
                  <a:lnTo>
                    <a:pt x="631060" y="332378"/>
                  </a:lnTo>
                  <a:lnTo>
                    <a:pt x="756520" y="284687"/>
                  </a:lnTo>
                  <a:lnTo>
                    <a:pt x="625329" y="68609"/>
                  </a:lnTo>
                  <a:lnTo>
                    <a:pt x="665360" y="68609"/>
                  </a:lnTo>
                  <a:lnTo>
                    <a:pt x="623084" y="8261"/>
                  </a:lnTo>
                  <a:lnTo>
                    <a:pt x="420021" y="8261"/>
                  </a:lnTo>
                  <a:lnTo>
                    <a:pt x="429138" y="68609"/>
                  </a:lnTo>
                  <a:lnTo>
                    <a:pt x="471113" y="68609"/>
                  </a:lnTo>
                  <a:lnTo>
                    <a:pt x="517314" y="255029"/>
                  </a:lnTo>
                  <a:lnTo>
                    <a:pt x="469796" y="272030"/>
                  </a:lnTo>
                  <a:lnTo>
                    <a:pt x="311517" y="272030"/>
                  </a:lnTo>
                  <a:lnTo>
                    <a:pt x="262620" y="254539"/>
                  </a:lnTo>
                  <a:lnTo>
                    <a:pt x="293446" y="68609"/>
                  </a:lnTo>
                  <a:lnTo>
                    <a:pt x="334442" y="68609"/>
                  </a:lnTo>
                  <a:lnTo>
                    <a:pt x="338656" y="8261"/>
                  </a:lnTo>
                  <a:lnTo>
                    <a:pt x="135643" y="8261"/>
                  </a:lnTo>
                  <a:lnTo>
                    <a:pt x="98171" y="68609"/>
                  </a:lnTo>
                  <a:close/>
                  <a:moveTo>
                    <a:pt x="76174" y="76912"/>
                  </a:moveTo>
                  <a:lnTo>
                    <a:pt x="126826" y="0"/>
                  </a:lnTo>
                  <a:lnTo>
                    <a:pt x="353153" y="0"/>
                  </a:lnTo>
                  <a:lnTo>
                    <a:pt x="350758" y="76912"/>
                  </a:lnTo>
                  <a:lnTo>
                    <a:pt x="308971" y="76912"/>
                  </a:lnTo>
                  <a:lnTo>
                    <a:pt x="286535" y="253560"/>
                  </a:lnTo>
                  <a:lnTo>
                    <a:pt x="316421" y="264258"/>
                  </a:lnTo>
                  <a:lnTo>
                    <a:pt x="462786" y="264258"/>
                  </a:lnTo>
                  <a:lnTo>
                    <a:pt x="491843" y="253560"/>
                  </a:lnTo>
                  <a:lnTo>
                    <a:pt x="455249" y="76912"/>
                  </a:lnTo>
                  <a:lnTo>
                    <a:pt x="413462" y="76912"/>
                  </a:lnTo>
                  <a:lnTo>
                    <a:pt x="404834" y="0"/>
                  </a:lnTo>
                  <a:lnTo>
                    <a:pt x="632051" y="0"/>
                  </a:lnTo>
                  <a:lnTo>
                    <a:pt x="689062" y="76912"/>
                  </a:lnTo>
                  <a:lnTo>
                    <a:pt x="646247" y="76912"/>
                  </a:lnTo>
                  <a:lnTo>
                    <a:pt x="780962" y="286156"/>
                  </a:lnTo>
                  <a:lnTo>
                    <a:pt x="638999" y="340639"/>
                  </a:lnTo>
                  <a:lnTo>
                    <a:pt x="147895" y="340639"/>
                  </a:lnTo>
                  <a:lnTo>
                    <a:pt x="0" y="286156"/>
                  </a:lnTo>
                  <a:lnTo>
                    <a:pt x="117910" y="76912"/>
                  </a:lnTo>
                  <a:lnTo>
                    <a:pt x="76174" y="76912"/>
                  </a:lnTo>
                </a:path>
              </a:pathLst>
            </a:custGeom>
            <a:solidFill>
              <a:srgbClr val="9F3733"/>
            </a:solidFill>
            <a:ln w="12528"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72BED370-E06E-4219-6937-3DE0412CC01C}"/>
                </a:ext>
              </a:extLst>
            </p:cNvPr>
            <p:cNvSpPr/>
            <p:nvPr/>
          </p:nvSpPr>
          <p:spPr>
            <a:xfrm>
              <a:off x="3966125" y="1788319"/>
              <a:ext cx="1044673" cy="103476"/>
            </a:xfrm>
            <a:custGeom>
              <a:avLst/>
              <a:gdLst>
                <a:gd name="connsiteX0" fmla="*/ 1044673 w 1044673"/>
                <a:gd name="connsiteY0" fmla="*/ 103476 h 103476"/>
                <a:gd name="connsiteX1" fmla="*/ 0 w 1044673"/>
                <a:gd name="connsiteY1" fmla="*/ 103476 h 103476"/>
                <a:gd name="connsiteX2" fmla="*/ 0 w 1044673"/>
                <a:gd name="connsiteY2" fmla="*/ 0 h 103476"/>
                <a:gd name="connsiteX3" fmla="*/ 1044673 w 1044673"/>
                <a:gd name="connsiteY3" fmla="*/ 0 h 103476"/>
                <a:gd name="connsiteX4" fmla="*/ 1044673 w 1044673"/>
                <a:gd name="connsiteY4" fmla="*/ 103476 h 103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673" h="103476">
                  <a:moveTo>
                    <a:pt x="1044673" y="103476"/>
                  </a:moveTo>
                  <a:lnTo>
                    <a:pt x="0" y="103476"/>
                  </a:lnTo>
                  <a:lnTo>
                    <a:pt x="0" y="0"/>
                  </a:lnTo>
                  <a:lnTo>
                    <a:pt x="1044673" y="0"/>
                  </a:lnTo>
                  <a:lnTo>
                    <a:pt x="1044673" y="103476"/>
                  </a:lnTo>
                </a:path>
              </a:pathLst>
            </a:custGeom>
            <a:solidFill>
              <a:srgbClr val="D05846"/>
            </a:solidFill>
            <a:ln w="12528"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xmlns="" id="{CDCC4A8B-3B98-5DA1-D14E-4500EC0E903C}"/>
                </a:ext>
              </a:extLst>
            </p:cNvPr>
            <p:cNvSpPr/>
            <p:nvPr/>
          </p:nvSpPr>
          <p:spPr>
            <a:xfrm>
              <a:off x="4136068" y="1574439"/>
              <a:ext cx="687895" cy="279311"/>
            </a:xfrm>
            <a:custGeom>
              <a:avLst/>
              <a:gdLst>
                <a:gd name="connsiteX0" fmla="*/ 686516 w 687895"/>
                <a:gd name="connsiteY0" fmla="*/ 279311 h 279311"/>
                <a:gd name="connsiteX1" fmla="*/ 687896 w 687895"/>
                <a:gd name="connsiteY1" fmla="*/ 258685 h 279311"/>
                <a:gd name="connsiteX2" fmla="*/ 343998 w 687895"/>
                <a:gd name="connsiteY2" fmla="*/ 0 h 279311"/>
                <a:gd name="connsiteX3" fmla="*/ 0 w 687895"/>
                <a:gd name="connsiteY3" fmla="*/ 258685 h 279311"/>
                <a:gd name="connsiteX4" fmla="*/ 1367 w 687895"/>
                <a:gd name="connsiteY4" fmla="*/ 279311 h 279311"/>
                <a:gd name="connsiteX5" fmla="*/ 686516 w 687895"/>
                <a:gd name="connsiteY5" fmla="*/ 279311 h 27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895" h="279311">
                  <a:moveTo>
                    <a:pt x="686516" y="279311"/>
                  </a:moveTo>
                  <a:cubicBezTo>
                    <a:pt x="687256" y="272519"/>
                    <a:pt x="687896" y="265675"/>
                    <a:pt x="687896" y="258685"/>
                  </a:cubicBezTo>
                  <a:cubicBezTo>
                    <a:pt x="687896" y="115852"/>
                    <a:pt x="533918" y="0"/>
                    <a:pt x="343998" y="0"/>
                  </a:cubicBezTo>
                  <a:cubicBezTo>
                    <a:pt x="153965" y="0"/>
                    <a:pt x="0" y="115852"/>
                    <a:pt x="0" y="258685"/>
                  </a:cubicBezTo>
                  <a:cubicBezTo>
                    <a:pt x="0" y="265675"/>
                    <a:pt x="690" y="272519"/>
                    <a:pt x="1367" y="279311"/>
                  </a:cubicBezTo>
                  <a:lnTo>
                    <a:pt x="686516" y="279311"/>
                  </a:lnTo>
                </a:path>
              </a:pathLst>
            </a:custGeom>
            <a:solidFill>
              <a:srgbClr val="D05846"/>
            </a:solidFill>
            <a:ln w="12528"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xmlns="" id="{2ECEDD94-2ED0-C9AE-FF17-FAB3540D09C3}"/>
                </a:ext>
              </a:extLst>
            </p:cNvPr>
            <p:cNvSpPr/>
            <p:nvPr/>
          </p:nvSpPr>
          <p:spPr>
            <a:xfrm>
              <a:off x="2768713" y="1684833"/>
              <a:ext cx="1058871" cy="1365825"/>
            </a:xfrm>
            <a:custGeom>
              <a:avLst/>
              <a:gdLst>
                <a:gd name="connsiteX0" fmla="*/ 0 w 1058871"/>
                <a:gd name="connsiteY0" fmla="*/ 1365826 h 1365825"/>
                <a:gd name="connsiteX1" fmla="*/ 1058872 w 1058871"/>
                <a:gd name="connsiteY1" fmla="*/ 1365826 h 1365825"/>
                <a:gd name="connsiteX2" fmla="*/ 1058872 w 1058871"/>
                <a:gd name="connsiteY2" fmla="*/ 0 h 1365825"/>
                <a:gd name="connsiteX3" fmla="*/ 0 w 1058871"/>
                <a:gd name="connsiteY3" fmla="*/ 0 h 1365825"/>
              </a:gdLst>
              <a:ahLst/>
              <a:cxnLst>
                <a:cxn ang="0">
                  <a:pos x="connsiteX0" y="connsiteY0"/>
                </a:cxn>
                <a:cxn ang="0">
                  <a:pos x="connsiteX1" y="connsiteY1"/>
                </a:cxn>
                <a:cxn ang="0">
                  <a:pos x="connsiteX2" y="connsiteY2"/>
                </a:cxn>
                <a:cxn ang="0">
                  <a:pos x="connsiteX3" y="connsiteY3"/>
                </a:cxn>
              </a:cxnLst>
              <a:rect l="l" t="t" r="r" b="b"/>
              <a:pathLst>
                <a:path w="1058871" h="1365825">
                  <a:moveTo>
                    <a:pt x="0" y="1365826"/>
                  </a:moveTo>
                  <a:lnTo>
                    <a:pt x="1058872" y="1365826"/>
                  </a:lnTo>
                  <a:lnTo>
                    <a:pt x="1058872" y="0"/>
                  </a:lnTo>
                  <a:lnTo>
                    <a:pt x="0" y="0"/>
                  </a:lnTo>
                  <a:close/>
                </a:path>
              </a:pathLst>
            </a:custGeom>
            <a:solidFill>
              <a:srgbClr val="E8634F"/>
            </a:solidFill>
            <a:ln w="12528"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xmlns="" id="{1835207F-3BED-B202-9002-465C41C62E4D}"/>
                </a:ext>
              </a:extLst>
            </p:cNvPr>
            <p:cNvSpPr/>
            <p:nvPr/>
          </p:nvSpPr>
          <p:spPr>
            <a:xfrm>
              <a:off x="3981802" y="1891795"/>
              <a:ext cx="1016794" cy="1365742"/>
            </a:xfrm>
            <a:custGeom>
              <a:avLst/>
              <a:gdLst>
                <a:gd name="connsiteX0" fmla="*/ 0 w 1016794"/>
                <a:gd name="connsiteY0" fmla="*/ 1365743 h 1365742"/>
                <a:gd name="connsiteX1" fmla="*/ 1016794 w 1016794"/>
                <a:gd name="connsiteY1" fmla="*/ 1365743 h 1365742"/>
                <a:gd name="connsiteX2" fmla="*/ 1016794 w 1016794"/>
                <a:gd name="connsiteY2" fmla="*/ 0 h 1365742"/>
                <a:gd name="connsiteX3" fmla="*/ 0 w 1016794"/>
                <a:gd name="connsiteY3" fmla="*/ 0 h 1365742"/>
              </a:gdLst>
              <a:ahLst/>
              <a:cxnLst>
                <a:cxn ang="0">
                  <a:pos x="connsiteX0" y="connsiteY0"/>
                </a:cxn>
                <a:cxn ang="0">
                  <a:pos x="connsiteX1" y="connsiteY1"/>
                </a:cxn>
                <a:cxn ang="0">
                  <a:pos x="connsiteX2" y="connsiteY2"/>
                </a:cxn>
                <a:cxn ang="0">
                  <a:pos x="connsiteX3" y="connsiteY3"/>
                </a:cxn>
              </a:cxnLst>
              <a:rect l="l" t="t" r="r" b="b"/>
              <a:pathLst>
                <a:path w="1016794" h="1365742">
                  <a:moveTo>
                    <a:pt x="0" y="1365743"/>
                  </a:moveTo>
                  <a:lnTo>
                    <a:pt x="1016794" y="1365743"/>
                  </a:lnTo>
                  <a:lnTo>
                    <a:pt x="1016794" y="0"/>
                  </a:lnTo>
                  <a:lnTo>
                    <a:pt x="0" y="0"/>
                  </a:lnTo>
                  <a:close/>
                </a:path>
              </a:pathLst>
            </a:custGeom>
            <a:solidFill>
              <a:srgbClr val="E8634F"/>
            </a:solidFill>
            <a:ln w="12528"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xmlns="" id="{D01BF1E1-FA12-258B-3E9C-AB6C991A8A21}"/>
                </a:ext>
              </a:extLst>
            </p:cNvPr>
            <p:cNvSpPr/>
            <p:nvPr/>
          </p:nvSpPr>
          <p:spPr>
            <a:xfrm>
              <a:off x="3827548" y="1684833"/>
              <a:ext cx="154253" cy="1572705"/>
            </a:xfrm>
            <a:custGeom>
              <a:avLst/>
              <a:gdLst>
                <a:gd name="connsiteX0" fmla="*/ 0 w 154253"/>
                <a:gd name="connsiteY0" fmla="*/ 1365826 h 1572705"/>
                <a:gd name="connsiteX1" fmla="*/ 154254 w 154253"/>
                <a:gd name="connsiteY1" fmla="*/ 1572705 h 1572705"/>
                <a:gd name="connsiteX2" fmla="*/ 154254 w 154253"/>
                <a:gd name="connsiteY2" fmla="*/ 206962 h 1572705"/>
                <a:gd name="connsiteX3" fmla="*/ 0 w 154253"/>
                <a:gd name="connsiteY3" fmla="*/ 0 h 1572705"/>
                <a:gd name="connsiteX4" fmla="*/ 0 w 154253"/>
                <a:gd name="connsiteY4" fmla="*/ 1365826 h 1572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253" h="1572705">
                  <a:moveTo>
                    <a:pt x="0" y="1365826"/>
                  </a:moveTo>
                  <a:lnTo>
                    <a:pt x="154254" y="1572705"/>
                  </a:lnTo>
                  <a:lnTo>
                    <a:pt x="154254" y="206962"/>
                  </a:lnTo>
                  <a:lnTo>
                    <a:pt x="0" y="0"/>
                  </a:lnTo>
                  <a:lnTo>
                    <a:pt x="0" y="1365826"/>
                  </a:lnTo>
                </a:path>
              </a:pathLst>
            </a:custGeom>
            <a:solidFill>
              <a:srgbClr val="B9413C"/>
            </a:solidFill>
            <a:ln w="12528"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xmlns="" id="{7C0C788E-544B-72C4-1DA7-59226CE89931}"/>
                </a:ext>
              </a:extLst>
            </p:cNvPr>
            <p:cNvSpPr/>
            <p:nvPr/>
          </p:nvSpPr>
          <p:spPr>
            <a:xfrm>
              <a:off x="5152862" y="1684833"/>
              <a:ext cx="1058831" cy="1365825"/>
            </a:xfrm>
            <a:custGeom>
              <a:avLst/>
              <a:gdLst>
                <a:gd name="connsiteX0" fmla="*/ 0 w 1058831"/>
                <a:gd name="connsiteY0" fmla="*/ 1365826 h 1365825"/>
                <a:gd name="connsiteX1" fmla="*/ 1058832 w 1058831"/>
                <a:gd name="connsiteY1" fmla="*/ 1365826 h 1365825"/>
                <a:gd name="connsiteX2" fmla="*/ 1058832 w 1058831"/>
                <a:gd name="connsiteY2" fmla="*/ 0 h 1365825"/>
                <a:gd name="connsiteX3" fmla="*/ 0 w 1058831"/>
                <a:gd name="connsiteY3" fmla="*/ 0 h 1365825"/>
              </a:gdLst>
              <a:ahLst/>
              <a:cxnLst>
                <a:cxn ang="0">
                  <a:pos x="connsiteX0" y="connsiteY0"/>
                </a:cxn>
                <a:cxn ang="0">
                  <a:pos x="connsiteX1" y="connsiteY1"/>
                </a:cxn>
                <a:cxn ang="0">
                  <a:pos x="connsiteX2" y="connsiteY2"/>
                </a:cxn>
                <a:cxn ang="0">
                  <a:pos x="connsiteX3" y="connsiteY3"/>
                </a:cxn>
              </a:cxnLst>
              <a:rect l="l" t="t" r="r" b="b"/>
              <a:pathLst>
                <a:path w="1058831" h="1365825">
                  <a:moveTo>
                    <a:pt x="0" y="1365826"/>
                  </a:moveTo>
                  <a:lnTo>
                    <a:pt x="1058832" y="1365826"/>
                  </a:lnTo>
                  <a:lnTo>
                    <a:pt x="1058832" y="0"/>
                  </a:lnTo>
                  <a:lnTo>
                    <a:pt x="0" y="0"/>
                  </a:lnTo>
                  <a:close/>
                </a:path>
              </a:pathLst>
            </a:custGeom>
            <a:solidFill>
              <a:srgbClr val="E8634F"/>
            </a:solidFill>
            <a:ln w="12528"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xmlns="" id="{C138D98B-B2DE-7D04-2B9F-9B11C3EAC657}"/>
                </a:ext>
              </a:extLst>
            </p:cNvPr>
            <p:cNvSpPr/>
            <p:nvPr/>
          </p:nvSpPr>
          <p:spPr>
            <a:xfrm>
              <a:off x="4998596" y="1684833"/>
              <a:ext cx="154266" cy="1572705"/>
            </a:xfrm>
            <a:custGeom>
              <a:avLst/>
              <a:gdLst>
                <a:gd name="connsiteX0" fmla="*/ 154266 w 154266"/>
                <a:gd name="connsiteY0" fmla="*/ 1365826 h 1572705"/>
                <a:gd name="connsiteX1" fmla="*/ 0 w 154266"/>
                <a:gd name="connsiteY1" fmla="*/ 1572705 h 1572705"/>
                <a:gd name="connsiteX2" fmla="*/ 0 w 154266"/>
                <a:gd name="connsiteY2" fmla="*/ 206962 h 1572705"/>
                <a:gd name="connsiteX3" fmla="*/ 154266 w 154266"/>
                <a:gd name="connsiteY3" fmla="*/ 0 h 1572705"/>
                <a:gd name="connsiteX4" fmla="*/ 154266 w 154266"/>
                <a:gd name="connsiteY4" fmla="*/ 1365826 h 1572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266" h="1572705">
                  <a:moveTo>
                    <a:pt x="154266" y="1365826"/>
                  </a:moveTo>
                  <a:lnTo>
                    <a:pt x="0" y="1572705"/>
                  </a:lnTo>
                  <a:lnTo>
                    <a:pt x="0" y="206962"/>
                  </a:lnTo>
                  <a:lnTo>
                    <a:pt x="154266" y="0"/>
                  </a:lnTo>
                  <a:lnTo>
                    <a:pt x="154266" y="1365826"/>
                  </a:lnTo>
                </a:path>
              </a:pathLst>
            </a:custGeom>
            <a:solidFill>
              <a:srgbClr val="B9413C"/>
            </a:solidFill>
            <a:ln w="12528"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xmlns="" id="{4E9D8090-C770-82A9-DB55-FF4C64551D7F}"/>
                </a:ext>
              </a:extLst>
            </p:cNvPr>
            <p:cNvSpPr/>
            <p:nvPr/>
          </p:nvSpPr>
          <p:spPr>
            <a:xfrm>
              <a:off x="2719628" y="1581398"/>
              <a:ext cx="1087979" cy="103434"/>
            </a:xfrm>
            <a:custGeom>
              <a:avLst/>
              <a:gdLst>
                <a:gd name="connsiteX0" fmla="*/ 1087980 w 1087979"/>
                <a:gd name="connsiteY0" fmla="*/ 103434 h 103434"/>
                <a:gd name="connsiteX1" fmla="*/ 0 w 1087979"/>
                <a:gd name="connsiteY1" fmla="*/ 103434 h 103434"/>
                <a:gd name="connsiteX2" fmla="*/ 0 w 1087979"/>
                <a:gd name="connsiteY2" fmla="*/ 0 h 103434"/>
                <a:gd name="connsiteX3" fmla="*/ 1087980 w 1087979"/>
                <a:gd name="connsiteY3" fmla="*/ 0 h 103434"/>
                <a:gd name="connsiteX4" fmla="*/ 1087980 w 1087979"/>
                <a:gd name="connsiteY4" fmla="*/ 103434 h 103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979" h="103434">
                  <a:moveTo>
                    <a:pt x="1087980" y="103434"/>
                  </a:moveTo>
                  <a:lnTo>
                    <a:pt x="0" y="103434"/>
                  </a:lnTo>
                  <a:lnTo>
                    <a:pt x="0" y="0"/>
                  </a:lnTo>
                  <a:lnTo>
                    <a:pt x="1087980" y="0"/>
                  </a:lnTo>
                  <a:lnTo>
                    <a:pt x="1087980" y="103434"/>
                  </a:lnTo>
                </a:path>
              </a:pathLst>
            </a:custGeom>
            <a:solidFill>
              <a:srgbClr val="D05846"/>
            </a:solidFill>
            <a:ln w="12528"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xmlns="" id="{A073065B-B9F8-2A06-8BB2-3C4DB1D2CE1C}"/>
                </a:ext>
              </a:extLst>
            </p:cNvPr>
            <p:cNvSpPr/>
            <p:nvPr/>
          </p:nvSpPr>
          <p:spPr>
            <a:xfrm>
              <a:off x="3807608" y="1581398"/>
              <a:ext cx="158517" cy="310396"/>
            </a:xfrm>
            <a:custGeom>
              <a:avLst/>
              <a:gdLst>
                <a:gd name="connsiteX0" fmla="*/ 0 w 158517"/>
                <a:gd name="connsiteY0" fmla="*/ 103434 h 310396"/>
                <a:gd name="connsiteX1" fmla="*/ 158518 w 158517"/>
                <a:gd name="connsiteY1" fmla="*/ 310397 h 310396"/>
                <a:gd name="connsiteX2" fmla="*/ 158518 w 158517"/>
                <a:gd name="connsiteY2" fmla="*/ 206921 h 310396"/>
                <a:gd name="connsiteX3" fmla="*/ 0 w 158517"/>
                <a:gd name="connsiteY3" fmla="*/ 0 h 310396"/>
                <a:gd name="connsiteX4" fmla="*/ 0 w 158517"/>
                <a:gd name="connsiteY4" fmla="*/ 103434 h 310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517" h="310396">
                  <a:moveTo>
                    <a:pt x="0" y="103434"/>
                  </a:moveTo>
                  <a:lnTo>
                    <a:pt x="158518" y="310397"/>
                  </a:lnTo>
                  <a:lnTo>
                    <a:pt x="158518" y="206921"/>
                  </a:lnTo>
                  <a:lnTo>
                    <a:pt x="0" y="0"/>
                  </a:lnTo>
                  <a:lnTo>
                    <a:pt x="0" y="103434"/>
                  </a:lnTo>
                </a:path>
              </a:pathLst>
            </a:custGeom>
            <a:solidFill>
              <a:srgbClr val="9F3733"/>
            </a:solidFill>
            <a:ln w="12528"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xmlns="" id="{F1B73481-36F4-1EE7-A531-A44CFFA1BFC1}"/>
                </a:ext>
              </a:extLst>
            </p:cNvPr>
            <p:cNvSpPr/>
            <p:nvPr/>
          </p:nvSpPr>
          <p:spPr>
            <a:xfrm>
              <a:off x="5169328" y="1581398"/>
              <a:ext cx="1087976" cy="103434"/>
            </a:xfrm>
            <a:custGeom>
              <a:avLst/>
              <a:gdLst>
                <a:gd name="connsiteX0" fmla="*/ 0 w 1087976"/>
                <a:gd name="connsiteY0" fmla="*/ 103434 h 103434"/>
                <a:gd name="connsiteX1" fmla="*/ 1087977 w 1087976"/>
                <a:gd name="connsiteY1" fmla="*/ 103434 h 103434"/>
                <a:gd name="connsiteX2" fmla="*/ 1087977 w 1087976"/>
                <a:gd name="connsiteY2" fmla="*/ 0 h 103434"/>
                <a:gd name="connsiteX3" fmla="*/ 0 w 1087976"/>
                <a:gd name="connsiteY3" fmla="*/ 0 h 103434"/>
                <a:gd name="connsiteX4" fmla="*/ 0 w 1087976"/>
                <a:gd name="connsiteY4" fmla="*/ 103434 h 103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976" h="103434">
                  <a:moveTo>
                    <a:pt x="0" y="103434"/>
                  </a:moveTo>
                  <a:lnTo>
                    <a:pt x="1087977" y="103434"/>
                  </a:lnTo>
                  <a:lnTo>
                    <a:pt x="1087977" y="0"/>
                  </a:lnTo>
                  <a:lnTo>
                    <a:pt x="0" y="0"/>
                  </a:lnTo>
                  <a:lnTo>
                    <a:pt x="0" y="103434"/>
                  </a:lnTo>
                </a:path>
              </a:pathLst>
            </a:custGeom>
            <a:solidFill>
              <a:srgbClr val="D05846"/>
            </a:solidFill>
            <a:ln w="12528"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xmlns="" id="{297D5B8D-08E8-9D63-D730-467EB1BC982D}"/>
                </a:ext>
              </a:extLst>
            </p:cNvPr>
            <p:cNvSpPr/>
            <p:nvPr/>
          </p:nvSpPr>
          <p:spPr>
            <a:xfrm>
              <a:off x="5010798" y="1581398"/>
              <a:ext cx="158529" cy="310396"/>
            </a:xfrm>
            <a:custGeom>
              <a:avLst/>
              <a:gdLst>
                <a:gd name="connsiteX0" fmla="*/ 158530 w 158529"/>
                <a:gd name="connsiteY0" fmla="*/ 103434 h 310396"/>
                <a:gd name="connsiteX1" fmla="*/ 0 w 158529"/>
                <a:gd name="connsiteY1" fmla="*/ 310397 h 310396"/>
                <a:gd name="connsiteX2" fmla="*/ 0 w 158529"/>
                <a:gd name="connsiteY2" fmla="*/ 206921 h 310396"/>
                <a:gd name="connsiteX3" fmla="*/ 158530 w 158529"/>
                <a:gd name="connsiteY3" fmla="*/ 0 h 310396"/>
                <a:gd name="connsiteX4" fmla="*/ 158530 w 158529"/>
                <a:gd name="connsiteY4" fmla="*/ 103434 h 310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529" h="310396">
                  <a:moveTo>
                    <a:pt x="158530" y="103434"/>
                  </a:moveTo>
                  <a:lnTo>
                    <a:pt x="0" y="310397"/>
                  </a:lnTo>
                  <a:lnTo>
                    <a:pt x="0" y="206921"/>
                  </a:lnTo>
                  <a:lnTo>
                    <a:pt x="158530" y="0"/>
                  </a:lnTo>
                  <a:lnTo>
                    <a:pt x="158530" y="103434"/>
                  </a:lnTo>
                </a:path>
              </a:pathLst>
            </a:custGeom>
            <a:solidFill>
              <a:srgbClr val="9F3733"/>
            </a:solidFill>
            <a:ln w="12528"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xmlns="" id="{25E13C2F-658A-41AF-E873-5D964AB493A7}"/>
                </a:ext>
              </a:extLst>
            </p:cNvPr>
            <p:cNvSpPr/>
            <p:nvPr/>
          </p:nvSpPr>
          <p:spPr>
            <a:xfrm>
              <a:off x="2884473" y="2676934"/>
              <a:ext cx="205893" cy="260633"/>
            </a:xfrm>
            <a:custGeom>
              <a:avLst/>
              <a:gdLst>
                <a:gd name="connsiteX0" fmla="*/ 0 w 205893"/>
                <a:gd name="connsiteY0" fmla="*/ 260633 h 260633"/>
                <a:gd name="connsiteX1" fmla="*/ 205893 w 205893"/>
                <a:gd name="connsiteY1" fmla="*/ 260633 h 260633"/>
                <a:gd name="connsiteX2" fmla="*/ 205893 w 205893"/>
                <a:gd name="connsiteY2" fmla="*/ 0 h 260633"/>
                <a:gd name="connsiteX3" fmla="*/ 0 w 205893"/>
                <a:gd name="connsiteY3" fmla="*/ 0 h 260633"/>
              </a:gdLst>
              <a:ahLst/>
              <a:cxnLst>
                <a:cxn ang="0">
                  <a:pos x="connsiteX0" y="connsiteY0"/>
                </a:cxn>
                <a:cxn ang="0">
                  <a:pos x="connsiteX1" y="connsiteY1"/>
                </a:cxn>
                <a:cxn ang="0">
                  <a:pos x="connsiteX2" y="connsiteY2"/>
                </a:cxn>
                <a:cxn ang="0">
                  <a:pos x="connsiteX3" y="connsiteY3"/>
                </a:cxn>
              </a:cxnLst>
              <a:rect l="l" t="t" r="r" b="b"/>
              <a:pathLst>
                <a:path w="205893" h="260633">
                  <a:moveTo>
                    <a:pt x="0" y="260633"/>
                  </a:moveTo>
                  <a:lnTo>
                    <a:pt x="205893" y="260633"/>
                  </a:lnTo>
                  <a:lnTo>
                    <a:pt x="205893" y="0"/>
                  </a:lnTo>
                  <a:lnTo>
                    <a:pt x="0" y="0"/>
                  </a:lnTo>
                  <a:close/>
                </a:path>
              </a:pathLst>
            </a:custGeom>
            <a:solidFill>
              <a:srgbClr val="5A3114"/>
            </a:solidFill>
            <a:ln w="12528"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xmlns="" id="{57B578FF-824D-BA47-9A5D-B7E877D3DEAC}"/>
                </a:ext>
              </a:extLst>
            </p:cNvPr>
            <p:cNvSpPr/>
            <p:nvPr/>
          </p:nvSpPr>
          <p:spPr>
            <a:xfrm>
              <a:off x="2901912" y="2699029"/>
              <a:ext cx="171018" cy="216484"/>
            </a:xfrm>
            <a:custGeom>
              <a:avLst/>
              <a:gdLst>
                <a:gd name="connsiteX0" fmla="*/ 0 w 171018"/>
                <a:gd name="connsiteY0" fmla="*/ 216484 h 216484"/>
                <a:gd name="connsiteX1" fmla="*/ 171018 w 171018"/>
                <a:gd name="connsiteY1" fmla="*/ 216484 h 216484"/>
                <a:gd name="connsiteX2" fmla="*/ 171018 w 171018"/>
                <a:gd name="connsiteY2" fmla="*/ 0 h 216484"/>
                <a:gd name="connsiteX3" fmla="*/ 0 w 171018"/>
                <a:gd name="connsiteY3" fmla="*/ 0 h 216484"/>
              </a:gdLst>
              <a:ahLst/>
              <a:cxnLst>
                <a:cxn ang="0">
                  <a:pos x="connsiteX0" y="connsiteY0"/>
                </a:cxn>
                <a:cxn ang="0">
                  <a:pos x="connsiteX1" y="connsiteY1"/>
                </a:cxn>
                <a:cxn ang="0">
                  <a:pos x="connsiteX2" y="connsiteY2"/>
                </a:cxn>
                <a:cxn ang="0">
                  <a:pos x="connsiteX3" y="connsiteY3"/>
                </a:cxn>
              </a:cxnLst>
              <a:rect l="l" t="t" r="r" b="b"/>
              <a:pathLst>
                <a:path w="171018" h="216484">
                  <a:moveTo>
                    <a:pt x="0" y="216484"/>
                  </a:moveTo>
                  <a:lnTo>
                    <a:pt x="171018" y="216484"/>
                  </a:lnTo>
                  <a:lnTo>
                    <a:pt x="171018" y="0"/>
                  </a:lnTo>
                  <a:lnTo>
                    <a:pt x="0" y="0"/>
                  </a:lnTo>
                  <a:close/>
                </a:path>
              </a:pathLst>
            </a:custGeom>
            <a:solidFill>
              <a:srgbClr val="49270F"/>
            </a:solidFill>
            <a:ln w="12528"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xmlns="" id="{BC0657D1-0D00-128C-485B-3AF290B5823D}"/>
                </a:ext>
              </a:extLst>
            </p:cNvPr>
            <p:cNvSpPr/>
            <p:nvPr/>
          </p:nvSpPr>
          <p:spPr>
            <a:xfrm>
              <a:off x="2912053" y="2711801"/>
              <a:ext cx="150737" cy="190888"/>
            </a:xfrm>
            <a:custGeom>
              <a:avLst/>
              <a:gdLst>
                <a:gd name="connsiteX0" fmla="*/ 0 w 150737"/>
                <a:gd name="connsiteY0" fmla="*/ 190889 h 190888"/>
                <a:gd name="connsiteX1" fmla="*/ 150737 w 150737"/>
                <a:gd name="connsiteY1" fmla="*/ 190889 h 190888"/>
                <a:gd name="connsiteX2" fmla="*/ 150737 w 150737"/>
                <a:gd name="connsiteY2" fmla="*/ 0 h 190888"/>
                <a:gd name="connsiteX3" fmla="*/ 0 w 150737"/>
                <a:gd name="connsiteY3" fmla="*/ 0 h 190888"/>
              </a:gdLst>
              <a:ahLst/>
              <a:cxnLst>
                <a:cxn ang="0">
                  <a:pos x="connsiteX0" y="connsiteY0"/>
                </a:cxn>
                <a:cxn ang="0">
                  <a:pos x="connsiteX1" y="connsiteY1"/>
                </a:cxn>
                <a:cxn ang="0">
                  <a:pos x="connsiteX2" y="connsiteY2"/>
                </a:cxn>
                <a:cxn ang="0">
                  <a:pos x="connsiteX3" y="connsiteY3"/>
                </a:cxn>
              </a:cxnLst>
              <a:rect l="l" t="t" r="r" b="b"/>
              <a:pathLst>
                <a:path w="150737" h="190888">
                  <a:moveTo>
                    <a:pt x="0" y="190889"/>
                  </a:moveTo>
                  <a:lnTo>
                    <a:pt x="150737" y="190889"/>
                  </a:lnTo>
                  <a:lnTo>
                    <a:pt x="150737" y="0"/>
                  </a:lnTo>
                  <a:lnTo>
                    <a:pt x="0" y="0"/>
                  </a:lnTo>
                  <a:close/>
                </a:path>
              </a:pathLst>
            </a:custGeom>
            <a:solidFill>
              <a:srgbClr val="42A3AB"/>
            </a:solidFill>
            <a:ln w="12528"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xmlns="" id="{8CDD6E83-E8A3-7850-D201-C7E7A839F4FA}"/>
                </a:ext>
              </a:extLst>
            </p:cNvPr>
            <p:cNvSpPr/>
            <p:nvPr/>
          </p:nvSpPr>
          <p:spPr>
            <a:xfrm>
              <a:off x="2922291" y="2724781"/>
              <a:ext cx="130260" cy="164928"/>
            </a:xfrm>
            <a:custGeom>
              <a:avLst/>
              <a:gdLst>
                <a:gd name="connsiteX0" fmla="*/ 0 w 130260"/>
                <a:gd name="connsiteY0" fmla="*/ 164928 h 164928"/>
                <a:gd name="connsiteX1" fmla="*/ 0 w 130260"/>
                <a:gd name="connsiteY1" fmla="*/ 0 h 164928"/>
                <a:gd name="connsiteX2" fmla="*/ 130260 w 130260"/>
                <a:gd name="connsiteY2" fmla="*/ 0 h 164928"/>
                <a:gd name="connsiteX3" fmla="*/ 0 w 130260"/>
                <a:gd name="connsiteY3" fmla="*/ 164928 h 164928"/>
              </a:gdLst>
              <a:ahLst/>
              <a:cxnLst>
                <a:cxn ang="0">
                  <a:pos x="connsiteX0" y="connsiteY0"/>
                </a:cxn>
                <a:cxn ang="0">
                  <a:pos x="connsiteX1" y="connsiteY1"/>
                </a:cxn>
                <a:cxn ang="0">
                  <a:pos x="connsiteX2" y="connsiteY2"/>
                </a:cxn>
                <a:cxn ang="0">
                  <a:pos x="connsiteX3" y="connsiteY3"/>
                </a:cxn>
              </a:cxnLst>
              <a:rect l="l" t="t" r="r" b="b"/>
              <a:pathLst>
                <a:path w="130260" h="164928">
                  <a:moveTo>
                    <a:pt x="0" y="164928"/>
                  </a:moveTo>
                  <a:lnTo>
                    <a:pt x="0" y="0"/>
                  </a:lnTo>
                  <a:lnTo>
                    <a:pt x="130260" y="0"/>
                  </a:lnTo>
                  <a:lnTo>
                    <a:pt x="0" y="164928"/>
                  </a:lnTo>
                </a:path>
              </a:pathLst>
            </a:custGeom>
            <a:solidFill>
              <a:srgbClr val="54ACB4"/>
            </a:solidFill>
            <a:ln w="12528"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xmlns="" id="{4642D053-D620-D094-5693-4C73B5D20507}"/>
                </a:ext>
              </a:extLst>
            </p:cNvPr>
            <p:cNvSpPr/>
            <p:nvPr/>
          </p:nvSpPr>
          <p:spPr>
            <a:xfrm>
              <a:off x="2892850" y="2747898"/>
              <a:ext cx="189088" cy="18595"/>
            </a:xfrm>
            <a:custGeom>
              <a:avLst/>
              <a:gdLst>
                <a:gd name="connsiteX0" fmla="*/ 189089 w 189088"/>
                <a:gd name="connsiteY0" fmla="*/ 18595 h 18595"/>
                <a:gd name="connsiteX1" fmla="*/ 0 w 189088"/>
                <a:gd name="connsiteY1" fmla="*/ 18595 h 18595"/>
                <a:gd name="connsiteX2" fmla="*/ 0 w 189088"/>
                <a:gd name="connsiteY2" fmla="*/ 0 h 18595"/>
                <a:gd name="connsiteX3" fmla="*/ 189089 w 189088"/>
                <a:gd name="connsiteY3" fmla="*/ 0 h 18595"/>
                <a:gd name="connsiteX4" fmla="*/ 189089 w 189088"/>
                <a:gd name="connsiteY4" fmla="*/ 18595 h 18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 h="18595">
                  <a:moveTo>
                    <a:pt x="189089" y="18595"/>
                  </a:moveTo>
                  <a:lnTo>
                    <a:pt x="0" y="18595"/>
                  </a:lnTo>
                  <a:lnTo>
                    <a:pt x="0" y="0"/>
                  </a:lnTo>
                  <a:lnTo>
                    <a:pt x="189089" y="0"/>
                  </a:lnTo>
                  <a:lnTo>
                    <a:pt x="189089" y="18595"/>
                  </a:lnTo>
                </a:path>
              </a:pathLst>
            </a:custGeom>
            <a:solidFill>
              <a:srgbClr val="5A3114"/>
            </a:solidFill>
            <a:ln w="12528"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xmlns="" id="{C1B3A542-E39F-DE97-4EC1-D222BC82F0A6}"/>
                </a:ext>
              </a:extLst>
            </p:cNvPr>
            <p:cNvSpPr/>
            <p:nvPr/>
          </p:nvSpPr>
          <p:spPr>
            <a:xfrm>
              <a:off x="3196425" y="2676934"/>
              <a:ext cx="205997" cy="260633"/>
            </a:xfrm>
            <a:custGeom>
              <a:avLst/>
              <a:gdLst>
                <a:gd name="connsiteX0" fmla="*/ 0 w 205997"/>
                <a:gd name="connsiteY0" fmla="*/ 260633 h 260633"/>
                <a:gd name="connsiteX1" fmla="*/ 205998 w 205997"/>
                <a:gd name="connsiteY1" fmla="*/ 260633 h 260633"/>
                <a:gd name="connsiteX2" fmla="*/ 205998 w 205997"/>
                <a:gd name="connsiteY2" fmla="*/ 0 h 260633"/>
                <a:gd name="connsiteX3" fmla="*/ 0 w 205997"/>
                <a:gd name="connsiteY3" fmla="*/ 0 h 260633"/>
              </a:gdLst>
              <a:ahLst/>
              <a:cxnLst>
                <a:cxn ang="0">
                  <a:pos x="connsiteX0" y="connsiteY0"/>
                </a:cxn>
                <a:cxn ang="0">
                  <a:pos x="connsiteX1" y="connsiteY1"/>
                </a:cxn>
                <a:cxn ang="0">
                  <a:pos x="connsiteX2" y="connsiteY2"/>
                </a:cxn>
                <a:cxn ang="0">
                  <a:pos x="connsiteX3" y="connsiteY3"/>
                </a:cxn>
              </a:cxnLst>
              <a:rect l="l" t="t" r="r" b="b"/>
              <a:pathLst>
                <a:path w="205997" h="260633">
                  <a:moveTo>
                    <a:pt x="0" y="260633"/>
                  </a:moveTo>
                  <a:lnTo>
                    <a:pt x="205998" y="260633"/>
                  </a:lnTo>
                  <a:lnTo>
                    <a:pt x="205998" y="0"/>
                  </a:lnTo>
                  <a:lnTo>
                    <a:pt x="0" y="0"/>
                  </a:lnTo>
                  <a:close/>
                </a:path>
              </a:pathLst>
            </a:custGeom>
            <a:solidFill>
              <a:srgbClr val="5A3114"/>
            </a:solidFill>
            <a:ln w="12528"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xmlns="" id="{933BD62D-C62E-59DE-65F6-F1C86AA86F22}"/>
                </a:ext>
              </a:extLst>
            </p:cNvPr>
            <p:cNvSpPr/>
            <p:nvPr/>
          </p:nvSpPr>
          <p:spPr>
            <a:xfrm>
              <a:off x="3213919" y="2699029"/>
              <a:ext cx="171020" cy="216484"/>
            </a:xfrm>
            <a:custGeom>
              <a:avLst/>
              <a:gdLst>
                <a:gd name="connsiteX0" fmla="*/ 0 w 171020"/>
                <a:gd name="connsiteY0" fmla="*/ 216484 h 216484"/>
                <a:gd name="connsiteX1" fmla="*/ 171021 w 171020"/>
                <a:gd name="connsiteY1" fmla="*/ 216484 h 216484"/>
                <a:gd name="connsiteX2" fmla="*/ 171021 w 171020"/>
                <a:gd name="connsiteY2" fmla="*/ 0 h 216484"/>
                <a:gd name="connsiteX3" fmla="*/ 0 w 171020"/>
                <a:gd name="connsiteY3" fmla="*/ 0 h 216484"/>
              </a:gdLst>
              <a:ahLst/>
              <a:cxnLst>
                <a:cxn ang="0">
                  <a:pos x="connsiteX0" y="connsiteY0"/>
                </a:cxn>
                <a:cxn ang="0">
                  <a:pos x="connsiteX1" y="connsiteY1"/>
                </a:cxn>
                <a:cxn ang="0">
                  <a:pos x="connsiteX2" y="connsiteY2"/>
                </a:cxn>
                <a:cxn ang="0">
                  <a:pos x="connsiteX3" y="connsiteY3"/>
                </a:cxn>
              </a:cxnLst>
              <a:rect l="l" t="t" r="r" b="b"/>
              <a:pathLst>
                <a:path w="171020" h="216484">
                  <a:moveTo>
                    <a:pt x="0" y="216484"/>
                  </a:moveTo>
                  <a:lnTo>
                    <a:pt x="171021" y="216484"/>
                  </a:lnTo>
                  <a:lnTo>
                    <a:pt x="171021" y="0"/>
                  </a:lnTo>
                  <a:lnTo>
                    <a:pt x="0" y="0"/>
                  </a:lnTo>
                  <a:close/>
                </a:path>
              </a:pathLst>
            </a:custGeom>
            <a:solidFill>
              <a:srgbClr val="49270F"/>
            </a:solidFill>
            <a:ln w="12528"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xmlns="" id="{54D2FB78-736F-100D-C3C5-75681F9CFA84}"/>
                </a:ext>
              </a:extLst>
            </p:cNvPr>
            <p:cNvSpPr/>
            <p:nvPr/>
          </p:nvSpPr>
          <p:spPr>
            <a:xfrm>
              <a:off x="3224015" y="2711801"/>
              <a:ext cx="150779" cy="190888"/>
            </a:xfrm>
            <a:custGeom>
              <a:avLst/>
              <a:gdLst>
                <a:gd name="connsiteX0" fmla="*/ 0 w 150779"/>
                <a:gd name="connsiteY0" fmla="*/ 190889 h 190888"/>
                <a:gd name="connsiteX1" fmla="*/ 150780 w 150779"/>
                <a:gd name="connsiteY1" fmla="*/ 190889 h 190888"/>
                <a:gd name="connsiteX2" fmla="*/ 150780 w 150779"/>
                <a:gd name="connsiteY2" fmla="*/ 0 h 190888"/>
                <a:gd name="connsiteX3" fmla="*/ 0 w 150779"/>
                <a:gd name="connsiteY3" fmla="*/ 0 h 190888"/>
              </a:gdLst>
              <a:ahLst/>
              <a:cxnLst>
                <a:cxn ang="0">
                  <a:pos x="connsiteX0" y="connsiteY0"/>
                </a:cxn>
                <a:cxn ang="0">
                  <a:pos x="connsiteX1" y="connsiteY1"/>
                </a:cxn>
                <a:cxn ang="0">
                  <a:pos x="connsiteX2" y="connsiteY2"/>
                </a:cxn>
                <a:cxn ang="0">
                  <a:pos x="connsiteX3" y="connsiteY3"/>
                </a:cxn>
              </a:cxnLst>
              <a:rect l="l" t="t" r="r" b="b"/>
              <a:pathLst>
                <a:path w="150779" h="190888">
                  <a:moveTo>
                    <a:pt x="0" y="190889"/>
                  </a:moveTo>
                  <a:lnTo>
                    <a:pt x="150780" y="190889"/>
                  </a:lnTo>
                  <a:lnTo>
                    <a:pt x="150780" y="0"/>
                  </a:lnTo>
                  <a:lnTo>
                    <a:pt x="0" y="0"/>
                  </a:lnTo>
                  <a:close/>
                </a:path>
              </a:pathLst>
            </a:custGeom>
            <a:solidFill>
              <a:srgbClr val="42A3AB"/>
            </a:solidFill>
            <a:ln w="12528"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xmlns="" id="{1ED4750D-E323-74A1-D437-5C3E1ECDE7DC}"/>
                </a:ext>
              </a:extLst>
            </p:cNvPr>
            <p:cNvSpPr/>
            <p:nvPr/>
          </p:nvSpPr>
          <p:spPr>
            <a:xfrm>
              <a:off x="3234248" y="2724781"/>
              <a:ext cx="130350" cy="164928"/>
            </a:xfrm>
            <a:custGeom>
              <a:avLst/>
              <a:gdLst>
                <a:gd name="connsiteX0" fmla="*/ 0 w 130350"/>
                <a:gd name="connsiteY0" fmla="*/ 164928 h 164928"/>
                <a:gd name="connsiteX1" fmla="*/ 0 w 130350"/>
                <a:gd name="connsiteY1" fmla="*/ 0 h 164928"/>
                <a:gd name="connsiteX2" fmla="*/ 130351 w 130350"/>
                <a:gd name="connsiteY2" fmla="*/ 0 h 164928"/>
                <a:gd name="connsiteX3" fmla="*/ 0 w 130350"/>
                <a:gd name="connsiteY3" fmla="*/ 164928 h 164928"/>
              </a:gdLst>
              <a:ahLst/>
              <a:cxnLst>
                <a:cxn ang="0">
                  <a:pos x="connsiteX0" y="connsiteY0"/>
                </a:cxn>
                <a:cxn ang="0">
                  <a:pos x="connsiteX1" y="connsiteY1"/>
                </a:cxn>
                <a:cxn ang="0">
                  <a:pos x="connsiteX2" y="connsiteY2"/>
                </a:cxn>
                <a:cxn ang="0">
                  <a:pos x="connsiteX3" y="connsiteY3"/>
                </a:cxn>
              </a:cxnLst>
              <a:rect l="l" t="t" r="r" b="b"/>
              <a:pathLst>
                <a:path w="130350" h="164928">
                  <a:moveTo>
                    <a:pt x="0" y="164928"/>
                  </a:moveTo>
                  <a:lnTo>
                    <a:pt x="0" y="0"/>
                  </a:lnTo>
                  <a:lnTo>
                    <a:pt x="130351" y="0"/>
                  </a:lnTo>
                  <a:lnTo>
                    <a:pt x="0" y="164928"/>
                  </a:lnTo>
                </a:path>
              </a:pathLst>
            </a:custGeom>
            <a:solidFill>
              <a:srgbClr val="54ACB4"/>
            </a:solidFill>
            <a:ln w="12528"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xmlns="" id="{CE8F457C-C684-9D1E-FCC4-209178D0BB6D}"/>
                </a:ext>
              </a:extLst>
            </p:cNvPr>
            <p:cNvSpPr/>
            <p:nvPr/>
          </p:nvSpPr>
          <p:spPr>
            <a:xfrm>
              <a:off x="3204802" y="2747898"/>
              <a:ext cx="189142" cy="18595"/>
            </a:xfrm>
            <a:custGeom>
              <a:avLst/>
              <a:gdLst>
                <a:gd name="connsiteX0" fmla="*/ 189143 w 189142"/>
                <a:gd name="connsiteY0" fmla="*/ 18595 h 18595"/>
                <a:gd name="connsiteX1" fmla="*/ 0 w 189142"/>
                <a:gd name="connsiteY1" fmla="*/ 18595 h 18595"/>
                <a:gd name="connsiteX2" fmla="*/ 0 w 189142"/>
                <a:gd name="connsiteY2" fmla="*/ 0 h 18595"/>
                <a:gd name="connsiteX3" fmla="*/ 189143 w 189142"/>
                <a:gd name="connsiteY3" fmla="*/ 0 h 18595"/>
                <a:gd name="connsiteX4" fmla="*/ 189143 w 189142"/>
                <a:gd name="connsiteY4" fmla="*/ 18595 h 18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42" h="18595">
                  <a:moveTo>
                    <a:pt x="189143" y="18595"/>
                  </a:moveTo>
                  <a:lnTo>
                    <a:pt x="0" y="18595"/>
                  </a:lnTo>
                  <a:lnTo>
                    <a:pt x="0" y="0"/>
                  </a:lnTo>
                  <a:lnTo>
                    <a:pt x="189143" y="0"/>
                  </a:lnTo>
                  <a:lnTo>
                    <a:pt x="189143" y="18595"/>
                  </a:lnTo>
                </a:path>
              </a:pathLst>
            </a:custGeom>
            <a:solidFill>
              <a:srgbClr val="5A3114"/>
            </a:solidFill>
            <a:ln w="12528"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xmlns="" id="{ED22FC6C-E2B1-3C36-3B27-55F6DBC4A81E}"/>
                </a:ext>
              </a:extLst>
            </p:cNvPr>
            <p:cNvSpPr/>
            <p:nvPr/>
          </p:nvSpPr>
          <p:spPr>
            <a:xfrm>
              <a:off x="3508431" y="2676934"/>
              <a:ext cx="205947" cy="260633"/>
            </a:xfrm>
            <a:custGeom>
              <a:avLst/>
              <a:gdLst>
                <a:gd name="connsiteX0" fmla="*/ 0 w 205947"/>
                <a:gd name="connsiteY0" fmla="*/ 260633 h 260633"/>
                <a:gd name="connsiteX1" fmla="*/ 205947 w 205947"/>
                <a:gd name="connsiteY1" fmla="*/ 260633 h 260633"/>
                <a:gd name="connsiteX2" fmla="*/ 205947 w 205947"/>
                <a:gd name="connsiteY2" fmla="*/ 0 h 260633"/>
                <a:gd name="connsiteX3" fmla="*/ 0 w 205947"/>
                <a:gd name="connsiteY3" fmla="*/ 0 h 260633"/>
              </a:gdLst>
              <a:ahLst/>
              <a:cxnLst>
                <a:cxn ang="0">
                  <a:pos x="connsiteX0" y="connsiteY0"/>
                </a:cxn>
                <a:cxn ang="0">
                  <a:pos x="connsiteX1" y="connsiteY1"/>
                </a:cxn>
                <a:cxn ang="0">
                  <a:pos x="connsiteX2" y="connsiteY2"/>
                </a:cxn>
                <a:cxn ang="0">
                  <a:pos x="connsiteX3" y="connsiteY3"/>
                </a:cxn>
              </a:cxnLst>
              <a:rect l="l" t="t" r="r" b="b"/>
              <a:pathLst>
                <a:path w="205947" h="260633">
                  <a:moveTo>
                    <a:pt x="0" y="260633"/>
                  </a:moveTo>
                  <a:lnTo>
                    <a:pt x="205947" y="260633"/>
                  </a:lnTo>
                  <a:lnTo>
                    <a:pt x="205947" y="0"/>
                  </a:lnTo>
                  <a:lnTo>
                    <a:pt x="0" y="0"/>
                  </a:lnTo>
                  <a:close/>
                </a:path>
              </a:pathLst>
            </a:custGeom>
            <a:solidFill>
              <a:srgbClr val="5A3114"/>
            </a:solidFill>
            <a:ln w="12528"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xmlns="" id="{EB3B6DDB-321A-056D-DACF-088A2FA6F866}"/>
                </a:ext>
              </a:extLst>
            </p:cNvPr>
            <p:cNvSpPr/>
            <p:nvPr/>
          </p:nvSpPr>
          <p:spPr>
            <a:xfrm>
              <a:off x="3525926" y="2699029"/>
              <a:ext cx="171008" cy="216484"/>
            </a:xfrm>
            <a:custGeom>
              <a:avLst/>
              <a:gdLst>
                <a:gd name="connsiteX0" fmla="*/ 0 w 171008"/>
                <a:gd name="connsiteY0" fmla="*/ 216484 h 216484"/>
                <a:gd name="connsiteX1" fmla="*/ 171008 w 171008"/>
                <a:gd name="connsiteY1" fmla="*/ 216484 h 216484"/>
                <a:gd name="connsiteX2" fmla="*/ 171008 w 171008"/>
                <a:gd name="connsiteY2" fmla="*/ 0 h 216484"/>
                <a:gd name="connsiteX3" fmla="*/ 0 w 171008"/>
                <a:gd name="connsiteY3" fmla="*/ 0 h 216484"/>
              </a:gdLst>
              <a:ahLst/>
              <a:cxnLst>
                <a:cxn ang="0">
                  <a:pos x="connsiteX0" y="connsiteY0"/>
                </a:cxn>
                <a:cxn ang="0">
                  <a:pos x="connsiteX1" y="connsiteY1"/>
                </a:cxn>
                <a:cxn ang="0">
                  <a:pos x="connsiteX2" y="connsiteY2"/>
                </a:cxn>
                <a:cxn ang="0">
                  <a:pos x="connsiteX3" y="connsiteY3"/>
                </a:cxn>
              </a:cxnLst>
              <a:rect l="l" t="t" r="r" b="b"/>
              <a:pathLst>
                <a:path w="171008" h="216484">
                  <a:moveTo>
                    <a:pt x="0" y="216484"/>
                  </a:moveTo>
                  <a:lnTo>
                    <a:pt x="171008" y="216484"/>
                  </a:lnTo>
                  <a:lnTo>
                    <a:pt x="171008" y="0"/>
                  </a:lnTo>
                  <a:lnTo>
                    <a:pt x="0" y="0"/>
                  </a:lnTo>
                  <a:close/>
                </a:path>
              </a:pathLst>
            </a:custGeom>
            <a:solidFill>
              <a:srgbClr val="49270F"/>
            </a:solidFill>
            <a:ln w="12528"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xmlns="" id="{73643276-0DBC-65A0-FC23-2583A4735120}"/>
                </a:ext>
              </a:extLst>
            </p:cNvPr>
            <p:cNvSpPr/>
            <p:nvPr/>
          </p:nvSpPr>
          <p:spPr>
            <a:xfrm>
              <a:off x="3536008" y="2711801"/>
              <a:ext cx="150792" cy="190888"/>
            </a:xfrm>
            <a:custGeom>
              <a:avLst/>
              <a:gdLst>
                <a:gd name="connsiteX0" fmla="*/ 0 w 150792"/>
                <a:gd name="connsiteY0" fmla="*/ 190889 h 190888"/>
                <a:gd name="connsiteX1" fmla="*/ 150792 w 150792"/>
                <a:gd name="connsiteY1" fmla="*/ 190889 h 190888"/>
                <a:gd name="connsiteX2" fmla="*/ 150792 w 150792"/>
                <a:gd name="connsiteY2" fmla="*/ 0 h 190888"/>
                <a:gd name="connsiteX3" fmla="*/ 0 w 150792"/>
                <a:gd name="connsiteY3" fmla="*/ 0 h 190888"/>
              </a:gdLst>
              <a:ahLst/>
              <a:cxnLst>
                <a:cxn ang="0">
                  <a:pos x="connsiteX0" y="connsiteY0"/>
                </a:cxn>
                <a:cxn ang="0">
                  <a:pos x="connsiteX1" y="connsiteY1"/>
                </a:cxn>
                <a:cxn ang="0">
                  <a:pos x="connsiteX2" y="connsiteY2"/>
                </a:cxn>
                <a:cxn ang="0">
                  <a:pos x="connsiteX3" y="connsiteY3"/>
                </a:cxn>
              </a:cxnLst>
              <a:rect l="l" t="t" r="r" b="b"/>
              <a:pathLst>
                <a:path w="150792" h="190888">
                  <a:moveTo>
                    <a:pt x="0" y="190889"/>
                  </a:moveTo>
                  <a:lnTo>
                    <a:pt x="150792" y="190889"/>
                  </a:lnTo>
                  <a:lnTo>
                    <a:pt x="150792" y="0"/>
                  </a:lnTo>
                  <a:lnTo>
                    <a:pt x="0" y="0"/>
                  </a:lnTo>
                  <a:close/>
                </a:path>
              </a:pathLst>
            </a:custGeom>
            <a:solidFill>
              <a:srgbClr val="42A3AB"/>
            </a:solidFill>
            <a:ln w="12528"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xmlns="" id="{770E943D-914B-AB1F-6FA0-89D148A087E0}"/>
                </a:ext>
              </a:extLst>
            </p:cNvPr>
            <p:cNvSpPr/>
            <p:nvPr/>
          </p:nvSpPr>
          <p:spPr>
            <a:xfrm>
              <a:off x="3546254" y="2724781"/>
              <a:ext cx="130300" cy="164928"/>
            </a:xfrm>
            <a:custGeom>
              <a:avLst/>
              <a:gdLst>
                <a:gd name="connsiteX0" fmla="*/ 0 w 130300"/>
                <a:gd name="connsiteY0" fmla="*/ 164928 h 164928"/>
                <a:gd name="connsiteX1" fmla="*/ 0 w 130300"/>
                <a:gd name="connsiteY1" fmla="*/ 0 h 164928"/>
                <a:gd name="connsiteX2" fmla="*/ 130300 w 130300"/>
                <a:gd name="connsiteY2" fmla="*/ 0 h 164928"/>
                <a:gd name="connsiteX3" fmla="*/ 0 w 130300"/>
                <a:gd name="connsiteY3" fmla="*/ 164928 h 164928"/>
              </a:gdLst>
              <a:ahLst/>
              <a:cxnLst>
                <a:cxn ang="0">
                  <a:pos x="connsiteX0" y="connsiteY0"/>
                </a:cxn>
                <a:cxn ang="0">
                  <a:pos x="connsiteX1" y="connsiteY1"/>
                </a:cxn>
                <a:cxn ang="0">
                  <a:pos x="connsiteX2" y="connsiteY2"/>
                </a:cxn>
                <a:cxn ang="0">
                  <a:pos x="connsiteX3" y="connsiteY3"/>
                </a:cxn>
              </a:cxnLst>
              <a:rect l="l" t="t" r="r" b="b"/>
              <a:pathLst>
                <a:path w="130300" h="164928">
                  <a:moveTo>
                    <a:pt x="0" y="164928"/>
                  </a:moveTo>
                  <a:lnTo>
                    <a:pt x="0" y="0"/>
                  </a:lnTo>
                  <a:lnTo>
                    <a:pt x="130300" y="0"/>
                  </a:lnTo>
                  <a:lnTo>
                    <a:pt x="0" y="164928"/>
                  </a:lnTo>
                </a:path>
              </a:pathLst>
            </a:custGeom>
            <a:solidFill>
              <a:srgbClr val="54ACB4"/>
            </a:solidFill>
            <a:ln w="12528"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xmlns="" id="{8105DC84-D870-D08E-4B85-729E9AEA7F3E}"/>
                </a:ext>
              </a:extLst>
            </p:cNvPr>
            <p:cNvSpPr/>
            <p:nvPr/>
          </p:nvSpPr>
          <p:spPr>
            <a:xfrm>
              <a:off x="3516859" y="2747898"/>
              <a:ext cx="189142" cy="18595"/>
            </a:xfrm>
            <a:custGeom>
              <a:avLst/>
              <a:gdLst>
                <a:gd name="connsiteX0" fmla="*/ 189143 w 189142"/>
                <a:gd name="connsiteY0" fmla="*/ 18595 h 18595"/>
                <a:gd name="connsiteX1" fmla="*/ 0 w 189142"/>
                <a:gd name="connsiteY1" fmla="*/ 18595 h 18595"/>
                <a:gd name="connsiteX2" fmla="*/ 0 w 189142"/>
                <a:gd name="connsiteY2" fmla="*/ 0 h 18595"/>
                <a:gd name="connsiteX3" fmla="*/ 189143 w 189142"/>
                <a:gd name="connsiteY3" fmla="*/ 0 h 18595"/>
                <a:gd name="connsiteX4" fmla="*/ 189143 w 189142"/>
                <a:gd name="connsiteY4" fmla="*/ 18595 h 18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42" h="18595">
                  <a:moveTo>
                    <a:pt x="189143" y="18595"/>
                  </a:moveTo>
                  <a:lnTo>
                    <a:pt x="0" y="18595"/>
                  </a:lnTo>
                  <a:lnTo>
                    <a:pt x="0" y="0"/>
                  </a:lnTo>
                  <a:lnTo>
                    <a:pt x="189143" y="0"/>
                  </a:lnTo>
                  <a:lnTo>
                    <a:pt x="189143" y="18595"/>
                  </a:lnTo>
                </a:path>
              </a:pathLst>
            </a:custGeom>
            <a:solidFill>
              <a:srgbClr val="5A3114"/>
            </a:solidFill>
            <a:ln w="12528"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xmlns="" id="{F9DCB688-B982-35F8-E46A-454930FCBD7F}"/>
                </a:ext>
              </a:extLst>
            </p:cNvPr>
            <p:cNvSpPr/>
            <p:nvPr/>
          </p:nvSpPr>
          <p:spPr>
            <a:xfrm>
              <a:off x="2883150" y="2237361"/>
              <a:ext cx="206000" cy="260726"/>
            </a:xfrm>
            <a:custGeom>
              <a:avLst/>
              <a:gdLst>
                <a:gd name="connsiteX0" fmla="*/ 0 w 206000"/>
                <a:gd name="connsiteY0" fmla="*/ 260727 h 260726"/>
                <a:gd name="connsiteX1" fmla="*/ 206000 w 206000"/>
                <a:gd name="connsiteY1" fmla="*/ 260727 h 260726"/>
                <a:gd name="connsiteX2" fmla="*/ 206000 w 206000"/>
                <a:gd name="connsiteY2" fmla="*/ 0 h 260726"/>
                <a:gd name="connsiteX3" fmla="*/ 0 w 206000"/>
                <a:gd name="connsiteY3" fmla="*/ 0 h 260726"/>
              </a:gdLst>
              <a:ahLst/>
              <a:cxnLst>
                <a:cxn ang="0">
                  <a:pos x="connsiteX0" y="connsiteY0"/>
                </a:cxn>
                <a:cxn ang="0">
                  <a:pos x="connsiteX1" y="connsiteY1"/>
                </a:cxn>
                <a:cxn ang="0">
                  <a:pos x="connsiteX2" y="connsiteY2"/>
                </a:cxn>
                <a:cxn ang="0">
                  <a:pos x="connsiteX3" y="connsiteY3"/>
                </a:cxn>
              </a:cxnLst>
              <a:rect l="l" t="t" r="r" b="b"/>
              <a:pathLst>
                <a:path w="206000" h="260726">
                  <a:moveTo>
                    <a:pt x="0" y="260727"/>
                  </a:moveTo>
                  <a:lnTo>
                    <a:pt x="206000" y="260727"/>
                  </a:lnTo>
                  <a:lnTo>
                    <a:pt x="206000" y="0"/>
                  </a:lnTo>
                  <a:lnTo>
                    <a:pt x="0" y="0"/>
                  </a:lnTo>
                  <a:close/>
                </a:path>
              </a:pathLst>
            </a:custGeom>
            <a:solidFill>
              <a:srgbClr val="5A3114"/>
            </a:solidFill>
            <a:ln w="12528"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xmlns="" id="{ACAB7962-344F-0C6C-11E5-9D49A154A988}"/>
                </a:ext>
              </a:extLst>
            </p:cNvPr>
            <p:cNvSpPr/>
            <p:nvPr/>
          </p:nvSpPr>
          <p:spPr>
            <a:xfrm>
              <a:off x="2900639" y="2259498"/>
              <a:ext cx="171017" cy="216494"/>
            </a:xfrm>
            <a:custGeom>
              <a:avLst/>
              <a:gdLst>
                <a:gd name="connsiteX0" fmla="*/ 0 w 171017"/>
                <a:gd name="connsiteY0" fmla="*/ 216494 h 216494"/>
                <a:gd name="connsiteX1" fmla="*/ 171017 w 171017"/>
                <a:gd name="connsiteY1" fmla="*/ 216494 h 216494"/>
                <a:gd name="connsiteX2" fmla="*/ 171017 w 171017"/>
                <a:gd name="connsiteY2" fmla="*/ 0 h 216494"/>
                <a:gd name="connsiteX3" fmla="*/ 0 w 171017"/>
                <a:gd name="connsiteY3" fmla="*/ 0 h 216494"/>
              </a:gdLst>
              <a:ahLst/>
              <a:cxnLst>
                <a:cxn ang="0">
                  <a:pos x="connsiteX0" y="connsiteY0"/>
                </a:cxn>
                <a:cxn ang="0">
                  <a:pos x="connsiteX1" y="connsiteY1"/>
                </a:cxn>
                <a:cxn ang="0">
                  <a:pos x="connsiteX2" y="connsiteY2"/>
                </a:cxn>
                <a:cxn ang="0">
                  <a:pos x="connsiteX3" y="connsiteY3"/>
                </a:cxn>
              </a:cxnLst>
              <a:rect l="l" t="t" r="r" b="b"/>
              <a:pathLst>
                <a:path w="171017" h="216494">
                  <a:moveTo>
                    <a:pt x="0" y="216494"/>
                  </a:moveTo>
                  <a:lnTo>
                    <a:pt x="171017" y="216494"/>
                  </a:lnTo>
                  <a:lnTo>
                    <a:pt x="171017" y="0"/>
                  </a:lnTo>
                  <a:lnTo>
                    <a:pt x="0" y="0"/>
                  </a:lnTo>
                  <a:close/>
                </a:path>
              </a:pathLst>
            </a:custGeom>
            <a:solidFill>
              <a:srgbClr val="49270F"/>
            </a:solidFill>
            <a:ln w="12528"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xmlns="" id="{0774E3FC-F752-AFF0-575D-C5670BC5CAE2}"/>
                </a:ext>
              </a:extLst>
            </p:cNvPr>
            <p:cNvSpPr/>
            <p:nvPr/>
          </p:nvSpPr>
          <p:spPr>
            <a:xfrm>
              <a:off x="2910731" y="2272322"/>
              <a:ext cx="150784" cy="190846"/>
            </a:xfrm>
            <a:custGeom>
              <a:avLst/>
              <a:gdLst>
                <a:gd name="connsiteX0" fmla="*/ 0 w 150784"/>
                <a:gd name="connsiteY0" fmla="*/ 190847 h 190846"/>
                <a:gd name="connsiteX1" fmla="*/ 150785 w 150784"/>
                <a:gd name="connsiteY1" fmla="*/ 190847 h 190846"/>
                <a:gd name="connsiteX2" fmla="*/ 150785 w 150784"/>
                <a:gd name="connsiteY2" fmla="*/ 0 h 190846"/>
                <a:gd name="connsiteX3" fmla="*/ 0 w 150784"/>
                <a:gd name="connsiteY3" fmla="*/ 0 h 190846"/>
              </a:gdLst>
              <a:ahLst/>
              <a:cxnLst>
                <a:cxn ang="0">
                  <a:pos x="connsiteX0" y="connsiteY0"/>
                </a:cxn>
                <a:cxn ang="0">
                  <a:pos x="connsiteX1" y="connsiteY1"/>
                </a:cxn>
                <a:cxn ang="0">
                  <a:pos x="connsiteX2" y="connsiteY2"/>
                </a:cxn>
                <a:cxn ang="0">
                  <a:pos x="connsiteX3" y="connsiteY3"/>
                </a:cxn>
              </a:cxnLst>
              <a:rect l="l" t="t" r="r" b="b"/>
              <a:pathLst>
                <a:path w="150784" h="190846">
                  <a:moveTo>
                    <a:pt x="0" y="190847"/>
                  </a:moveTo>
                  <a:lnTo>
                    <a:pt x="150785" y="190847"/>
                  </a:lnTo>
                  <a:lnTo>
                    <a:pt x="150785" y="0"/>
                  </a:lnTo>
                  <a:lnTo>
                    <a:pt x="0" y="0"/>
                  </a:lnTo>
                  <a:close/>
                </a:path>
              </a:pathLst>
            </a:custGeom>
            <a:solidFill>
              <a:srgbClr val="42A3AB"/>
            </a:solidFill>
            <a:ln w="12528"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xmlns="" id="{43639199-CC60-357C-2012-FFF19A7A1E30}"/>
                </a:ext>
              </a:extLst>
            </p:cNvPr>
            <p:cNvSpPr/>
            <p:nvPr/>
          </p:nvSpPr>
          <p:spPr>
            <a:xfrm>
              <a:off x="2920969" y="2285302"/>
              <a:ext cx="130307" cy="164928"/>
            </a:xfrm>
            <a:custGeom>
              <a:avLst/>
              <a:gdLst>
                <a:gd name="connsiteX0" fmla="*/ 0 w 130307"/>
                <a:gd name="connsiteY0" fmla="*/ 164928 h 164928"/>
                <a:gd name="connsiteX1" fmla="*/ 0 w 130307"/>
                <a:gd name="connsiteY1" fmla="*/ 0 h 164928"/>
                <a:gd name="connsiteX2" fmla="*/ 130308 w 130307"/>
                <a:gd name="connsiteY2" fmla="*/ 0 h 164928"/>
                <a:gd name="connsiteX3" fmla="*/ 0 w 130307"/>
                <a:gd name="connsiteY3" fmla="*/ 164928 h 164928"/>
              </a:gdLst>
              <a:ahLst/>
              <a:cxnLst>
                <a:cxn ang="0">
                  <a:pos x="connsiteX0" y="connsiteY0"/>
                </a:cxn>
                <a:cxn ang="0">
                  <a:pos x="connsiteX1" y="connsiteY1"/>
                </a:cxn>
                <a:cxn ang="0">
                  <a:pos x="connsiteX2" y="connsiteY2"/>
                </a:cxn>
                <a:cxn ang="0">
                  <a:pos x="connsiteX3" y="connsiteY3"/>
                </a:cxn>
              </a:cxnLst>
              <a:rect l="l" t="t" r="r" b="b"/>
              <a:pathLst>
                <a:path w="130307" h="164928">
                  <a:moveTo>
                    <a:pt x="0" y="164928"/>
                  </a:moveTo>
                  <a:lnTo>
                    <a:pt x="0" y="0"/>
                  </a:lnTo>
                  <a:lnTo>
                    <a:pt x="130308" y="0"/>
                  </a:lnTo>
                  <a:lnTo>
                    <a:pt x="0" y="164928"/>
                  </a:lnTo>
                </a:path>
              </a:pathLst>
            </a:custGeom>
            <a:solidFill>
              <a:srgbClr val="54ACB4"/>
            </a:solidFill>
            <a:ln w="12528"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xmlns="" id="{C174305F-C462-A6DE-49DD-8EDBBD822207}"/>
                </a:ext>
              </a:extLst>
            </p:cNvPr>
            <p:cNvSpPr/>
            <p:nvPr/>
          </p:nvSpPr>
          <p:spPr>
            <a:xfrm>
              <a:off x="2891576" y="2308377"/>
              <a:ext cx="189143" cy="18636"/>
            </a:xfrm>
            <a:custGeom>
              <a:avLst/>
              <a:gdLst>
                <a:gd name="connsiteX0" fmla="*/ 189144 w 189143"/>
                <a:gd name="connsiteY0" fmla="*/ 18637 h 18636"/>
                <a:gd name="connsiteX1" fmla="*/ 0 w 189143"/>
                <a:gd name="connsiteY1" fmla="*/ 18637 h 18636"/>
                <a:gd name="connsiteX2" fmla="*/ 0 w 189143"/>
                <a:gd name="connsiteY2" fmla="*/ 0 h 18636"/>
                <a:gd name="connsiteX3" fmla="*/ 189144 w 189143"/>
                <a:gd name="connsiteY3" fmla="*/ 0 h 18636"/>
                <a:gd name="connsiteX4" fmla="*/ 189144 w 189143"/>
                <a:gd name="connsiteY4" fmla="*/ 18637 h 1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43" h="18636">
                  <a:moveTo>
                    <a:pt x="189144" y="18637"/>
                  </a:moveTo>
                  <a:lnTo>
                    <a:pt x="0" y="18637"/>
                  </a:lnTo>
                  <a:lnTo>
                    <a:pt x="0" y="0"/>
                  </a:lnTo>
                  <a:lnTo>
                    <a:pt x="189144" y="0"/>
                  </a:lnTo>
                  <a:lnTo>
                    <a:pt x="189144" y="18637"/>
                  </a:lnTo>
                </a:path>
              </a:pathLst>
            </a:custGeom>
            <a:solidFill>
              <a:srgbClr val="5A3114"/>
            </a:solidFill>
            <a:ln w="12528"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xmlns="" id="{43212F61-DF82-8674-8CA0-D8E068273251}"/>
                </a:ext>
              </a:extLst>
            </p:cNvPr>
            <p:cNvSpPr/>
            <p:nvPr/>
          </p:nvSpPr>
          <p:spPr>
            <a:xfrm>
              <a:off x="3195208" y="2237361"/>
              <a:ext cx="205947" cy="260726"/>
            </a:xfrm>
            <a:custGeom>
              <a:avLst/>
              <a:gdLst>
                <a:gd name="connsiteX0" fmla="*/ 0 w 205947"/>
                <a:gd name="connsiteY0" fmla="*/ 260727 h 260726"/>
                <a:gd name="connsiteX1" fmla="*/ 205947 w 205947"/>
                <a:gd name="connsiteY1" fmla="*/ 260727 h 260726"/>
                <a:gd name="connsiteX2" fmla="*/ 205947 w 205947"/>
                <a:gd name="connsiteY2" fmla="*/ 0 h 260726"/>
                <a:gd name="connsiteX3" fmla="*/ 0 w 205947"/>
                <a:gd name="connsiteY3" fmla="*/ 0 h 260726"/>
              </a:gdLst>
              <a:ahLst/>
              <a:cxnLst>
                <a:cxn ang="0">
                  <a:pos x="connsiteX0" y="connsiteY0"/>
                </a:cxn>
                <a:cxn ang="0">
                  <a:pos x="connsiteX1" y="connsiteY1"/>
                </a:cxn>
                <a:cxn ang="0">
                  <a:pos x="connsiteX2" y="connsiteY2"/>
                </a:cxn>
                <a:cxn ang="0">
                  <a:pos x="connsiteX3" y="connsiteY3"/>
                </a:cxn>
              </a:cxnLst>
              <a:rect l="l" t="t" r="r" b="b"/>
              <a:pathLst>
                <a:path w="205947" h="260726">
                  <a:moveTo>
                    <a:pt x="0" y="260727"/>
                  </a:moveTo>
                  <a:lnTo>
                    <a:pt x="205947" y="260727"/>
                  </a:lnTo>
                  <a:lnTo>
                    <a:pt x="205947" y="0"/>
                  </a:lnTo>
                  <a:lnTo>
                    <a:pt x="0" y="0"/>
                  </a:lnTo>
                  <a:close/>
                </a:path>
              </a:pathLst>
            </a:custGeom>
            <a:solidFill>
              <a:srgbClr val="5A3114"/>
            </a:solidFill>
            <a:ln w="12528"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xmlns="" id="{E6376D09-70A8-B7ED-87B1-073741FB9180}"/>
                </a:ext>
              </a:extLst>
            </p:cNvPr>
            <p:cNvSpPr/>
            <p:nvPr/>
          </p:nvSpPr>
          <p:spPr>
            <a:xfrm>
              <a:off x="3212640" y="2259498"/>
              <a:ext cx="171020" cy="216494"/>
            </a:xfrm>
            <a:custGeom>
              <a:avLst/>
              <a:gdLst>
                <a:gd name="connsiteX0" fmla="*/ 0 w 171020"/>
                <a:gd name="connsiteY0" fmla="*/ 216494 h 216494"/>
                <a:gd name="connsiteX1" fmla="*/ 171021 w 171020"/>
                <a:gd name="connsiteY1" fmla="*/ 216494 h 216494"/>
                <a:gd name="connsiteX2" fmla="*/ 171021 w 171020"/>
                <a:gd name="connsiteY2" fmla="*/ 0 h 216494"/>
                <a:gd name="connsiteX3" fmla="*/ 0 w 171020"/>
                <a:gd name="connsiteY3" fmla="*/ 0 h 216494"/>
              </a:gdLst>
              <a:ahLst/>
              <a:cxnLst>
                <a:cxn ang="0">
                  <a:pos x="connsiteX0" y="connsiteY0"/>
                </a:cxn>
                <a:cxn ang="0">
                  <a:pos x="connsiteX1" y="connsiteY1"/>
                </a:cxn>
                <a:cxn ang="0">
                  <a:pos x="connsiteX2" y="connsiteY2"/>
                </a:cxn>
                <a:cxn ang="0">
                  <a:pos x="connsiteX3" y="connsiteY3"/>
                </a:cxn>
              </a:cxnLst>
              <a:rect l="l" t="t" r="r" b="b"/>
              <a:pathLst>
                <a:path w="171020" h="216494">
                  <a:moveTo>
                    <a:pt x="0" y="216494"/>
                  </a:moveTo>
                  <a:lnTo>
                    <a:pt x="171021" y="216494"/>
                  </a:lnTo>
                  <a:lnTo>
                    <a:pt x="171021" y="0"/>
                  </a:lnTo>
                  <a:lnTo>
                    <a:pt x="0" y="0"/>
                  </a:lnTo>
                  <a:close/>
                </a:path>
              </a:pathLst>
            </a:custGeom>
            <a:solidFill>
              <a:srgbClr val="49270F"/>
            </a:solidFill>
            <a:ln w="12528"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xmlns="" id="{95B3E1C4-6CFB-9262-EA89-22D6FFAFDC03}"/>
                </a:ext>
              </a:extLst>
            </p:cNvPr>
            <p:cNvSpPr/>
            <p:nvPr/>
          </p:nvSpPr>
          <p:spPr>
            <a:xfrm>
              <a:off x="3222736" y="2272322"/>
              <a:ext cx="150779" cy="190846"/>
            </a:xfrm>
            <a:custGeom>
              <a:avLst/>
              <a:gdLst>
                <a:gd name="connsiteX0" fmla="*/ 0 w 150779"/>
                <a:gd name="connsiteY0" fmla="*/ 190847 h 190846"/>
                <a:gd name="connsiteX1" fmla="*/ 150780 w 150779"/>
                <a:gd name="connsiteY1" fmla="*/ 190847 h 190846"/>
                <a:gd name="connsiteX2" fmla="*/ 150780 w 150779"/>
                <a:gd name="connsiteY2" fmla="*/ 0 h 190846"/>
                <a:gd name="connsiteX3" fmla="*/ 0 w 150779"/>
                <a:gd name="connsiteY3" fmla="*/ 0 h 190846"/>
              </a:gdLst>
              <a:ahLst/>
              <a:cxnLst>
                <a:cxn ang="0">
                  <a:pos x="connsiteX0" y="connsiteY0"/>
                </a:cxn>
                <a:cxn ang="0">
                  <a:pos x="connsiteX1" y="connsiteY1"/>
                </a:cxn>
                <a:cxn ang="0">
                  <a:pos x="connsiteX2" y="connsiteY2"/>
                </a:cxn>
                <a:cxn ang="0">
                  <a:pos x="connsiteX3" y="connsiteY3"/>
                </a:cxn>
              </a:cxnLst>
              <a:rect l="l" t="t" r="r" b="b"/>
              <a:pathLst>
                <a:path w="150779" h="190846">
                  <a:moveTo>
                    <a:pt x="0" y="190847"/>
                  </a:moveTo>
                  <a:lnTo>
                    <a:pt x="150780" y="190847"/>
                  </a:lnTo>
                  <a:lnTo>
                    <a:pt x="150780" y="0"/>
                  </a:lnTo>
                  <a:lnTo>
                    <a:pt x="0" y="0"/>
                  </a:lnTo>
                  <a:close/>
                </a:path>
              </a:pathLst>
            </a:custGeom>
            <a:solidFill>
              <a:srgbClr val="42A3AB"/>
            </a:solidFill>
            <a:ln w="12528"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xmlns="" id="{96EB7E8F-31F3-FE58-2FEE-0049ACE3B011}"/>
                </a:ext>
              </a:extLst>
            </p:cNvPr>
            <p:cNvSpPr/>
            <p:nvPr/>
          </p:nvSpPr>
          <p:spPr>
            <a:xfrm>
              <a:off x="3233019" y="2285302"/>
              <a:ext cx="130312" cy="164928"/>
            </a:xfrm>
            <a:custGeom>
              <a:avLst/>
              <a:gdLst>
                <a:gd name="connsiteX0" fmla="*/ 0 w 130312"/>
                <a:gd name="connsiteY0" fmla="*/ 164928 h 164928"/>
                <a:gd name="connsiteX1" fmla="*/ 0 w 130312"/>
                <a:gd name="connsiteY1" fmla="*/ 0 h 164928"/>
                <a:gd name="connsiteX2" fmla="*/ 130313 w 130312"/>
                <a:gd name="connsiteY2" fmla="*/ 0 h 164928"/>
                <a:gd name="connsiteX3" fmla="*/ 0 w 130312"/>
                <a:gd name="connsiteY3" fmla="*/ 164928 h 164928"/>
              </a:gdLst>
              <a:ahLst/>
              <a:cxnLst>
                <a:cxn ang="0">
                  <a:pos x="connsiteX0" y="connsiteY0"/>
                </a:cxn>
                <a:cxn ang="0">
                  <a:pos x="connsiteX1" y="connsiteY1"/>
                </a:cxn>
                <a:cxn ang="0">
                  <a:pos x="connsiteX2" y="connsiteY2"/>
                </a:cxn>
                <a:cxn ang="0">
                  <a:pos x="connsiteX3" y="connsiteY3"/>
                </a:cxn>
              </a:cxnLst>
              <a:rect l="l" t="t" r="r" b="b"/>
              <a:pathLst>
                <a:path w="130312" h="164928">
                  <a:moveTo>
                    <a:pt x="0" y="164928"/>
                  </a:moveTo>
                  <a:lnTo>
                    <a:pt x="0" y="0"/>
                  </a:lnTo>
                  <a:lnTo>
                    <a:pt x="130313" y="0"/>
                  </a:lnTo>
                  <a:lnTo>
                    <a:pt x="0" y="164928"/>
                  </a:lnTo>
                </a:path>
              </a:pathLst>
            </a:custGeom>
            <a:solidFill>
              <a:srgbClr val="54ACB4"/>
            </a:solidFill>
            <a:ln w="12528"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xmlns="" id="{F61187C3-739F-CAA5-2163-DCDA50DA50A1}"/>
                </a:ext>
              </a:extLst>
            </p:cNvPr>
            <p:cNvSpPr/>
            <p:nvPr/>
          </p:nvSpPr>
          <p:spPr>
            <a:xfrm>
              <a:off x="3203586" y="2308377"/>
              <a:ext cx="189142" cy="18636"/>
            </a:xfrm>
            <a:custGeom>
              <a:avLst/>
              <a:gdLst>
                <a:gd name="connsiteX0" fmla="*/ 189143 w 189142"/>
                <a:gd name="connsiteY0" fmla="*/ 18637 h 18636"/>
                <a:gd name="connsiteX1" fmla="*/ 0 w 189142"/>
                <a:gd name="connsiteY1" fmla="*/ 18637 h 18636"/>
                <a:gd name="connsiteX2" fmla="*/ 0 w 189142"/>
                <a:gd name="connsiteY2" fmla="*/ 0 h 18636"/>
                <a:gd name="connsiteX3" fmla="*/ 189143 w 189142"/>
                <a:gd name="connsiteY3" fmla="*/ 0 h 18636"/>
                <a:gd name="connsiteX4" fmla="*/ 189143 w 189142"/>
                <a:gd name="connsiteY4" fmla="*/ 18637 h 1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42" h="18636">
                  <a:moveTo>
                    <a:pt x="189143" y="18637"/>
                  </a:moveTo>
                  <a:lnTo>
                    <a:pt x="0" y="18637"/>
                  </a:lnTo>
                  <a:lnTo>
                    <a:pt x="0" y="0"/>
                  </a:lnTo>
                  <a:lnTo>
                    <a:pt x="189143" y="0"/>
                  </a:lnTo>
                  <a:lnTo>
                    <a:pt x="189143" y="18637"/>
                  </a:lnTo>
                </a:path>
              </a:pathLst>
            </a:custGeom>
            <a:solidFill>
              <a:srgbClr val="5A3114"/>
            </a:solidFill>
            <a:ln w="12528"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xmlns="" id="{58EEC565-598F-CF0D-1E28-677D60F8E255}"/>
                </a:ext>
              </a:extLst>
            </p:cNvPr>
            <p:cNvSpPr/>
            <p:nvPr/>
          </p:nvSpPr>
          <p:spPr>
            <a:xfrm>
              <a:off x="3507164" y="2237361"/>
              <a:ext cx="205947" cy="260726"/>
            </a:xfrm>
            <a:custGeom>
              <a:avLst/>
              <a:gdLst>
                <a:gd name="connsiteX0" fmla="*/ 0 w 205947"/>
                <a:gd name="connsiteY0" fmla="*/ 260727 h 260726"/>
                <a:gd name="connsiteX1" fmla="*/ 205947 w 205947"/>
                <a:gd name="connsiteY1" fmla="*/ 260727 h 260726"/>
                <a:gd name="connsiteX2" fmla="*/ 205947 w 205947"/>
                <a:gd name="connsiteY2" fmla="*/ 0 h 260726"/>
                <a:gd name="connsiteX3" fmla="*/ 0 w 205947"/>
                <a:gd name="connsiteY3" fmla="*/ 0 h 260726"/>
              </a:gdLst>
              <a:ahLst/>
              <a:cxnLst>
                <a:cxn ang="0">
                  <a:pos x="connsiteX0" y="connsiteY0"/>
                </a:cxn>
                <a:cxn ang="0">
                  <a:pos x="connsiteX1" y="connsiteY1"/>
                </a:cxn>
                <a:cxn ang="0">
                  <a:pos x="connsiteX2" y="connsiteY2"/>
                </a:cxn>
                <a:cxn ang="0">
                  <a:pos x="connsiteX3" y="connsiteY3"/>
                </a:cxn>
              </a:cxnLst>
              <a:rect l="l" t="t" r="r" b="b"/>
              <a:pathLst>
                <a:path w="205947" h="260726">
                  <a:moveTo>
                    <a:pt x="0" y="260727"/>
                  </a:moveTo>
                  <a:lnTo>
                    <a:pt x="205947" y="260727"/>
                  </a:lnTo>
                  <a:lnTo>
                    <a:pt x="205947" y="0"/>
                  </a:lnTo>
                  <a:lnTo>
                    <a:pt x="0" y="0"/>
                  </a:lnTo>
                  <a:close/>
                </a:path>
              </a:pathLst>
            </a:custGeom>
            <a:solidFill>
              <a:srgbClr val="5A3114"/>
            </a:solidFill>
            <a:ln w="12528"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xmlns="" id="{B7892E6F-7679-82CC-2BC6-8AEB02CC39DB}"/>
                </a:ext>
              </a:extLst>
            </p:cNvPr>
            <p:cNvSpPr/>
            <p:nvPr/>
          </p:nvSpPr>
          <p:spPr>
            <a:xfrm>
              <a:off x="3524646" y="2259498"/>
              <a:ext cx="171020" cy="216494"/>
            </a:xfrm>
            <a:custGeom>
              <a:avLst/>
              <a:gdLst>
                <a:gd name="connsiteX0" fmla="*/ 0 w 171020"/>
                <a:gd name="connsiteY0" fmla="*/ 216494 h 216494"/>
                <a:gd name="connsiteX1" fmla="*/ 171021 w 171020"/>
                <a:gd name="connsiteY1" fmla="*/ 216494 h 216494"/>
                <a:gd name="connsiteX2" fmla="*/ 171021 w 171020"/>
                <a:gd name="connsiteY2" fmla="*/ 0 h 216494"/>
                <a:gd name="connsiteX3" fmla="*/ 0 w 171020"/>
                <a:gd name="connsiteY3" fmla="*/ 0 h 216494"/>
              </a:gdLst>
              <a:ahLst/>
              <a:cxnLst>
                <a:cxn ang="0">
                  <a:pos x="connsiteX0" y="connsiteY0"/>
                </a:cxn>
                <a:cxn ang="0">
                  <a:pos x="connsiteX1" y="connsiteY1"/>
                </a:cxn>
                <a:cxn ang="0">
                  <a:pos x="connsiteX2" y="connsiteY2"/>
                </a:cxn>
                <a:cxn ang="0">
                  <a:pos x="connsiteX3" y="connsiteY3"/>
                </a:cxn>
              </a:cxnLst>
              <a:rect l="l" t="t" r="r" b="b"/>
              <a:pathLst>
                <a:path w="171020" h="216494">
                  <a:moveTo>
                    <a:pt x="0" y="216494"/>
                  </a:moveTo>
                  <a:lnTo>
                    <a:pt x="171021" y="216494"/>
                  </a:lnTo>
                  <a:lnTo>
                    <a:pt x="171021" y="0"/>
                  </a:lnTo>
                  <a:lnTo>
                    <a:pt x="0" y="0"/>
                  </a:lnTo>
                  <a:close/>
                </a:path>
              </a:pathLst>
            </a:custGeom>
            <a:solidFill>
              <a:srgbClr val="49270F"/>
            </a:solidFill>
            <a:ln w="12528"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xmlns="" id="{DB45644E-83E1-4C01-D0EA-09482C6AD201}"/>
                </a:ext>
              </a:extLst>
            </p:cNvPr>
            <p:cNvSpPr/>
            <p:nvPr/>
          </p:nvSpPr>
          <p:spPr>
            <a:xfrm>
              <a:off x="3534792" y="2272322"/>
              <a:ext cx="150729" cy="190846"/>
            </a:xfrm>
            <a:custGeom>
              <a:avLst/>
              <a:gdLst>
                <a:gd name="connsiteX0" fmla="*/ 0 w 150729"/>
                <a:gd name="connsiteY0" fmla="*/ 190847 h 190846"/>
                <a:gd name="connsiteX1" fmla="*/ 150730 w 150729"/>
                <a:gd name="connsiteY1" fmla="*/ 190847 h 190846"/>
                <a:gd name="connsiteX2" fmla="*/ 150730 w 150729"/>
                <a:gd name="connsiteY2" fmla="*/ 0 h 190846"/>
                <a:gd name="connsiteX3" fmla="*/ 0 w 150729"/>
                <a:gd name="connsiteY3" fmla="*/ 0 h 190846"/>
              </a:gdLst>
              <a:ahLst/>
              <a:cxnLst>
                <a:cxn ang="0">
                  <a:pos x="connsiteX0" y="connsiteY0"/>
                </a:cxn>
                <a:cxn ang="0">
                  <a:pos x="connsiteX1" y="connsiteY1"/>
                </a:cxn>
                <a:cxn ang="0">
                  <a:pos x="connsiteX2" y="connsiteY2"/>
                </a:cxn>
                <a:cxn ang="0">
                  <a:pos x="connsiteX3" y="connsiteY3"/>
                </a:cxn>
              </a:cxnLst>
              <a:rect l="l" t="t" r="r" b="b"/>
              <a:pathLst>
                <a:path w="150729" h="190846">
                  <a:moveTo>
                    <a:pt x="0" y="190847"/>
                  </a:moveTo>
                  <a:lnTo>
                    <a:pt x="150730" y="190847"/>
                  </a:lnTo>
                  <a:lnTo>
                    <a:pt x="150730" y="0"/>
                  </a:lnTo>
                  <a:lnTo>
                    <a:pt x="0" y="0"/>
                  </a:lnTo>
                  <a:close/>
                </a:path>
              </a:pathLst>
            </a:custGeom>
            <a:solidFill>
              <a:srgbClr val="42A3AB"/>
            </a:solidFill>
            <a:ln w="12528"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xmlns="" id="{817F9C5D-009A-15E1-25A6-072295308FA8}"/>
                </a:ext>
              </a:extLst>
            </p:cNvPr>
            <p:cNvSpPr/>
            <p:nvPr/>
          </p:nvSpPr>
          <p:spPr>
            <a:xfrm>
              <a:off x="3545025" y="2285302"/>
              <a:ext cx="130262" cy="164928"/>
            </a:xfrm>
            <a:custGeom>
              <a:avLst/>
              <a:gdLst>
                <a:gd name="connsiteX0" fmla="*/ 0 w 130262"/>
                <a:gd name="connsiteY0" fmla="*/ 164928 h 164928"/>
                <a:gd name="connsiteX1" fmla="*/ 0 w 130262"/>
                <a:gd name="connsiteY1" fmla="*/ 0 h 164928"/>
                <a:gd name="connsiteX2" fmla="*/ 130263 w 130262"/>
                <a:gd name="connsiteY2" fmla="*/ 0 h 164928"/>
                <a:gd name="connsiteX3" fmla="*/ 0 w 130262"/>
                <a:gd name="connsiteY3" fmla="*/ 164928 h 164928"/>
              </a:gdLst>
              <a:ahLst/>
              <a:cxnLst>
                <a:cxn ang="0">
                  <a:pos x="connsiteX0" y="connsiteY0"/>
                </a:cxn>
                <a:cxn ang="0">
                  <a:pos x="connsiteX1" y="connsiteY1"/>
                </a:cxn>
                <a:cxn ang="0">
                  <a:pos x="connsiteX2" y="connsiteY2"/>
                </a:cxn>
                <a:cxn ang="0">
                  <a:pos x="connsiteX3" y="connsiteY3"/>
                </a:cxn>
              </a:cxnLst>
              <a:rect l="l" t="t" r="r" b="b"/>
              <a:pathLst>
                <a:path w="130262" h="164928">
                  <a:moveTo>
                    <a:pt x="0" y="164928"/>
                  </a:moveTo>
                  <a:lnTo>
                    <a:pt x="0" y="0"/>
                  </a:lnTo>
                  <a:lnTo>
                    <a:pt x="130263" y="0"/>
                  </a:lnTo>
                  <a:lnTo>
                    <a:pt x="0" y="164928"/>
                  </a:lnTo>
                </a:path>
              </a:pathLst>
            </a:custGeom>
            <a:solidFill>
              <a:srgbClr val="54ACB4"/>
            </a:solidFill>
            <a:ln w="12528"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xmlns="" id="{1CD89702-F435-10C0-348E-8B8F82FAAB39}"/>
                </a:ext>
              </a:extLst>
            </p:cNvPr>
            <p:cNvSpPr/>
            <p:nvPr/>
          </p:nvSpPr>
          <p:spPr>
            <a:xfrm>
              <a:off x="3515592" y="2308377"/>
              <a:ext cx="189142" cy="18636"/>
            </a:xfrm>
            <a:custGeom>
              <a:avLst/>
              <a:gdLst>
                <a:gd name="connsiteX0" fmla="*/ 189143 w 189142"/>
                <a:gd name="connsiteY0" fmla="*/ 18637 h 18636"/>
                <a:gd name="connsiteX1" fmla="*/ 0 w 189142"/>
                <a:gd name="connsiteY1" fmla="*/ 18637 h 18636"/>
                <a:gd name="connsiteX2" fmla="*/ 0 w 189142"/>
                <a:gd name="connsiteY2" fmla="*/ 0 h 18636"/>
                <a:gd name="connsiteX3" fmla="*/ 189143 w 189142"/>
                <a:gd name="connsiteY3" fmla="*/ 0 h 18636"/>
                <a:gd name="connsiteX4" fmla="*/ 189143 w 189142"/>
                <a:gd name="connsiteY4" fmla="*/ 18637 h 1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42" h="18636">
                  <a:moveTo>
                    <a:pt x="189143" y="18637"/>
                  </a:moveTo>
                  <a:lnTo>
                    <a:pt x="0" y="18637"/>
                  </a:lnTo>
                  <a:lnTo>
                    <a:pt x="0" y="0"/>
                  </a:lnTo>
                  <a:lnTo>
                    <a:pt x="189143" y="0"/>
                  </a:lnTo>
                  <a:lnTo>
                    <a:pt x="189143" y="18637"/>
                  </a:lnTo>
                </a:path>
              </a:pathLst>
            </a:custGeom>
            <a:solidFill>
              <a:srgbClr val="5A3114"/>
            </a:solidFill>
            <a:ln w="12528"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xmlns="" id="{7351945E-11D8-9C76-39B6-BEE216281516}"/>
                </a:ext>
              </a:extLst>
            </p:cNvPr>
            <p:cNvSpPr/>
            <p:nvPr/>
          </p:nvSpPr>
          <p:spPr>
            <a:xfrm>
              <a:off x="2881877" y="1797882"/>
              <a:ext cx="205993" cy="260674"/>
            </a:xfrm>
            <a:custGeom>
              <a:avLst/>
              <a:gdLst>
                <a:gd name="connsiteX0" fmla="*/ 0 w 205993"/>
                <a:gd name="connsiteY0" fmla="*/ 260675 h 260674"/>
                <a:gd name="connsiteX1" fmla="*/ 205994 w 205993"/>
                <a:gd name="connsiteY1" fmla="*/ 260675 h 260674"/>
                <a:gd name="connsiteX2" fmla="*/ 205994 w 205993"/>
                <a:gd name="connsiteY2" fmla="*/ 0 h 260674"/>
                <a:gd name="connsiteX3" fmla="*/ 0 w 205993"/>
                <a:gd name="connsiteY3" fmla="*/ 0 h 260674"/>
              </a:gdLst>
              <a:ahLst/>
              <a:cxnLst>
                <a:cxn ang="0">
                  <a:pos x="connsiteX0" y="connsiteY0"/>
                </a:cxn>
                <a:cxn ang="0">
                  <a:pos x="connsiteX1" y="connsiteY1"/>
                </a:cxn>
                <a:cxn ang="0">
                  <a:pos x="connsiteX2" y="connsiteY2"/>
                </a:cxn>
                <a:cxn ang="0">
                  <a:pos x="connsiteX3" y="connsiteY3"/>
                </a:cxn>
              </a:cxnLst>
              <a:rect l="l" t="t" r="r" b="b"/>
              <a:pathLst>
                <a:path w="205993" h="260674">
                  <a:moveTo>
                    <a:pt x="0" y="260675"/>
                  </a:moveTo>
                  <a:lnTo>
                    <a:pt x="205994" y="260675"/>
                  </a:lnTo>
                  <a:lnTo>
                    <a:pt x="205994" y="0"/>
                  </a:lnTo>
                  <a:lnTo>
                    <a:pt x="0" y="0"/>
                  </a:lnTo>
                  <a:close/>
                </a:path>
              </a:pathLst>
            </a:custGeom>
            <a:solidFill>
              <a:srgbClr val="5A3114"/>
            </a:solidFill>
            <a:ln w="12528"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xmlns="" id="{BFF7DBE2-06DA-DE74-EC1E-2C08D5C52C7D}"/>
                </a:ext>
              </a:extLst>
            </p:cNvPr>
            <p:cNvSpPr/>
            <p:nvPr/>
          </p:nvSpPr>
          <p:spPr>
            <a:xfrm>
              <a:off x="2899365" y="1819936"/>
              <a:ext cx="171017" cy="216525"/>
            </a:xfrm>
            <a:custGeom>
              <a:avLst/>
              <a:gdLst>
                <a:gd name="connsiteX0" fmla="*/ 0 w 171017"/>
                <a:gd name="connsiteY0" fmla="*/ 216526 h 216525"/>
                <a:gd name="connsiteX1" fmla="*/ 171017 w 171017"/>
                <a:gd name="connsiteY1" fmla="*/ 216526 h 216525"/>
                <a:gd name="connsiteX2" fmla="*/ 171017 w 171017"/>
                <a:gd name="connsiteY2" fmla="*/ 0 h 216525"/>
                <a:gd name="connsiteX3" fmla="*/ 0 w 171017"/>
                <a:gd name="connsiteY3" fmla="*/ 0 h 216525"/>
              </a:gdLst>
              <a:ahLst/>
              <a:cxnLst>
                <a:cxn ang="0">
                  <a:pos x="connsiteX0" y="connsiteY0"/>
                </a:cxn>
                <a:cxn ang="0">
                  <a:pos x="connsiteX1" y="connsiteY1"/>
                </a:cxn>
                <a:cxn ang="0">
                  <a:pos x="connsiteX2" y="connsiteY2"/>
                </a:cxn>
                <a:cxn ang="0">
                  <a:pos x="connsiteX3" y="connsiteY3"/>
                </a:cxn>
              </a:cxnLst>
              <a:rect l="l" t="t" r="r" b="b"/>
              <a:pathLst>
                <a:path w="171017" h="216525">
                  <a:moveTo>
                    <a:pt x="0" y="216526"/>
                  </a:moveTo>
                  <a:lnTo>
                    <a:pt x="171017" y="216526"/>
                  </a:lnTo>
                  <a:lnTo>
                    <a:pt x="171017" y="0"/>
                  </a:lnTo>
                  <a:lnTo>
                    <a:pt x="0" y="0"/>
                  </a:lnTo>
                  <a:close/>
                </a:path>
              </a:pathLst>
            </a:custGeom>
            <a:solidFill>
              <a:srgbClr val="49270F"/>
            </a:solidFill>
            <a:ln w="12528"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xmlns="" id="{0C133CC9-40CE-8D81-52F4-31C621E623F2}"/>
                </a:ext>
              </a:extLst>
            </p:cNvPr>
            <p:cNvSpPr/>
            <p:nvPr/>
          </p:nvSpPr>
          <p:spPr>
            <a:xfrm>
              <a:off x="2909506" y="1832791"/>
              <a:ext cx="150784" cy="190899"/>
            </a:xfrm>
            <a:custGeom>
              <a:avLst/>
              <a:gdLst>
                <a:gd name="connsiteX0" fmla="*/ 0 w 150784"/>
                <a:gd name="connsiteY0" fmla="*/ 190899 h 190899"/>
                <a:gd name="connsiteX1" fmla="*/ 150785 w 150784"/>
                <a:gd name="connsiteY1" fmla="*/ 190899 h 190899"/>
                <a:gd name="connsiteX2" fmla="*/ 150785 w 150784"/>
                <a:gd name="connsiteY2" fmla="*/ 0 h 190899"/>
                <a:gd name="connsiteX3" fmla="*/ 0 w 150784"/>
                <a:gd name="connsiteY3" fmla="*/ 0 h 190899"/>
              </a:gdLst>
              <a:ahLst/>
              <a:cxnLst>
                <a:cxn ang="0">
                  <a:pos x="connsiteX0" y="connsiteY0"/>
                </a:cxn>
                <a:cxn ang="0">
                  <a:pos x="connsiteX1" y="connsiteY1"/>
                </a:cxn>
                <a:cxn ang="0">
                  <a:pos x="connsiteX2" y="connsiteY2"/>
                </a:cxn>
                <a:cxn ang="0">
                  <a:pos x="connsiteX3" y="connsiteY3"/>
                </a:cxn>
              </a:cxnLst>
              <a:rect l="l" t="t" r="r" b="b"/>
              <a:pathLst>
                <a:path w="150784" h="190899">
                  <a:moveTo>
                    <a:pt x="0" y="190899"/>
                  </a:moveTo>
                  <a:lnTo>
                    <a:pt x="150785" y="190899"/>
                  </a:lnTo>
                  <a:lnTo>
                    <a:pt x="150785" y="0"/>
                  </a:lnTo>
                  <a:lnTo>
                    <a:pt x="0" y="0"/>
                  </a:lnTo>
                  <a:close/>
                </a:path>
              </a:pathLst>
            </a:custGeom>
            <a:solidFill>
              <a:srgbClr val="42A3AB"/>
            </a:solidFill>
            <a:ln w="12528"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xmlns="" id="{725C5227-0EA1-3E1E-E85F-23DEEF7F4FCA}"/>
                </a:ext>
              </a:extLst>
            </p:cNvPr>
            <p:cNvSpPr/>
            <p:nvPr/>
          </p:nvSpPr>
          <p:spPr>
            <a:xfrm>
              <a:off x="2919744" y="1845740"/>
              <a:ext cx="130307" cy="164959"/>
            </a:xfrm>
            <a:custGeom>
              <a:avLst/>
              <a:gdLst>
                <a:gd name="connsiteX0" fmla="*/ 0 w 130307"/>
                <a:gd name="connsiteY0" fmla="*/ 164960 h 164959"/>
                <a:gd name="connsiteX1" fmla="*/ 0 w 130307"/>
                <a:gd name="connsiteY1" fmla="*/ 0 h 164959"/>
                <a:gd name="connsiteX2" fmla="*/ 130308 w 130307"/>
                <a:gd name="connsiteY2" fmla="*/ 0 h 164959"/>
                <a:gd name="connsiteX3" fmla="*/ 0 w 130307"/>
                <a:gd name="connsiteY3" fmla="*/ 164960 h 164959"/>
              </a:gdLst>
              <a:ahLst/>
              <a:cxnLst>
                <a:cxn ang="0">
                  <a:pos x="connsiteX0" y="connsiteY0"/>
                </a:cxn>
                <a:cxn ang="0">
                  <a:pos x="connsiteX1" y="connsiteY1"/>
                </a:cxn>
                <a:cxn ang="0">
                  <a:pos x="connsiteX2" y="connsiteY2"/>
                </a:cxn>
                <a:cxn ang="0">
                  <a:pos x="connsiteX3" y="connsiteY3"/>
                </a:cxn>
              </a:cxnLst>
              <a:rect l="l" t="t" r="r" b="b"/>
              <a:pathLst>
                <a:path w="130307" h="164959">
                  <a:moveTo>
                    <a:pt x="0" y="164960"/>
                  </a:moveTo>
                  <a:lnTo>
                    <a:pt x="0" y="0"/>
                  </a:lnTo>
                  <a:lnTo>
                    <a:pt x="130308" y="0"/>
                  </a:lnTo>
                  <a:lnTo>
                    <a:pt x="0" y="164960"/>
                  </a:lnTo>
                </a:path>
              </a:pathLst>
            </a:custGeom>
            <a:solidFill>
              <a:srgbClr val="54ACB4"/>
            </a:solidFill>
            <a:ln w="12528"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xmlns="" id="{E3904728-36F6-BBBF-E56A-106C879A7207}"/>
                </a:ext>
              </a:extLst>
            </p:cNvPr>
            <p:cNvSpPr/>
            <p:nvPr/>
          </p:nvSpPr>
          <p:spPr>
            <a:xfrm>
              <a:off x="2890303" y="1868887"/>
              <a:ext cx="189142" cy="18594"/>
            </a:xfrm>
            <a:custGeom>
              <a:avLst/>
              <a:gdLst>
                <a:gd name="connsiteX0" fmla="*/ 189143 w 189142"/>
                <a:gd name="connsiteY0" fmla="*/ 18595 h 18594"/>
                <a:gd name="connsiteX1" fmla="*/ 0 w 189142"/>
                <a:gd name="connsiteY1" fmla="*/ 18595 h 18594"/>
                <a:gd name="connsiteX2" fmla="*/ 0 w 189142"/>
                <a:gd name="connsiteY2" fmla="*/ 0 h 18594"/>
                <a:gd name="connsiteX3" fmla="*/ 189143 w 189142"/>
                <a:gd name="connsiteY3" fmla="*/ 0 h 18594"/>
                <a:gd name="connsiteX4" fmla="*/ 189143 w 189142"/>
                <a:gd name="connsiteY4" fmla="*/ 18595 h 1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42" h="18594">
                  <a:moveTo>
                    <a:pt x="189143" y="18595"/>
                  </a:moveTo>
                  <a:lnTo>
                    <a:pt x="0" y="18595"/>
                  </a:lnTo>
                  <a:lnTo>
                    <a:pt x="0" y="0"/>
                  </a:lnTo>
                  <a:lnTo>
                    <a:pt x="189143" y="0"/>
                  </a:lnTo>
                  <a:lnTo>
                    <a:pt x="189143" y="18595"/>
                  </a:lnTo>
                </a:path>
              </a:pathLst>
            </a:custGeom>
            <a:solidFill>
              <a:srgbClr val="5A3114"/>
            </a:solidFill>
            <a:ln w="12528"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xmlns="" id="{3CE61517-4608-FE86-1351-0EE26ACB4C7C}"/>
                </a:ext>
              </a:extLst>
            </p:cNvPr>
            <p:cNvSpPr/>
            <p:nvPr/>
          </p:nvSpPr>
          <p:spPr>
            <a:xfrm>
              <a:off x="3193879" y="1797882"/>
              <a:ext cx="205997" cy="260674"/>
            </a:xfrm>
            <a:custGeom>
              <a:avLst/>
              <a:gdLst>
                <a:gd name="connsiteX0" fmla="*/ 0 w 205997"/>
                <a:gd name="connsiteY0" fmla="*/ 260675 h 260674"/>
                <a:gd name="connsiteX1" fmla="*/ 205998 w 205997"/>
                <a:gd name="connsiteY1" fmla="*/ 260675 h 260674"/>
                <a:gd name="connsiteX2" fmla="*/ 205998 w 205997"/>
                <a:gd name="connsiteY2" fmla="*/ 0 h 260674"/>
                <a:gd name="connsiteX3" fmla="*/ 0 w 205997"/>
                <a:gd name="connsiteY3" fmla="*/ 0 h 260674"/>
              </a:gdLst>
              <a:ahLst/>
              <a:cxnLst>
                <a:cxn ang="0">
                  <a:pos x="connsiteX0" y="connsiteY0"/>
                </a:cxn>
                <a:cxn ang="0">
                  <a:pos x="connsiteX1" y="connsiteY1"/>
                </a:cxn>
                <a:cxn ang="0">
                  <a:pos x="connsiteX2" y="connsiteY2"/>
                </a:cxn>
                <a:cxn ang="0">
                  <a:pos x="connsiteX3" y="connsiteY3"/>
                </a:cxn>
              </a:cxnLst>
              <a:rect l="l" t="t" r="r" b="b"/>
              <a:pathLst>
                <a:path w="205997" h="260674">
                  <a:moveTo>
                    <a:pt x="0" y="260675"/>
                  </a:moveTo>
                  <a:lnTo>
                    <a:pt x="205998" y="260675"/>
                  </a:lnTo>
                  <a:lnTo>
                    <a:pt x="205998" y="0"/>
                  </a:lnTo>
                  <a:lnTo>
                    <a:pt x="0" y="0"/>
                  </a:lnTo>
                  <a:close/>
                </a:path>
              </a:pathLst>
            </a:custGeom>
            <a:solidFill>
              <a:srgbClr val="5A3114"/>
            </a:solidFill>
            <a:ln w="12528"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xmlns="" id="{F4642586-4936-76C2-A447-449C680F7EE9}"/>
                </a:ext>
              </a:extLst>
            </p:cNvPr>
            <p:cNvSpPr/>
            <p:nvPr/>
          </p:nvSpPr>
          <p:spPr>
            <a:xfrm>
              <a:off x="3211374" y="1819936"/>
              <a:ext cx="171008" cy="216525"/>
            </a:xfrm>
            <a:custGeom>
              <a:avLst/>
              <a:gdLst>
                <a:gd name="connsiteX0" fmla="*/ 0 w 171008"/>
                <a:gd name="connsiteY0" fmla="*/ 216526 h 216525"/>
                <a:gd name="connsiteX1" fmla="*/ 171008 w 171008"/>
                <a:gd name="connsiteY1" fmla="*/ 216526 h 216525"/>
                <a:gd name="connsiteX2" fmla="*/ 171008 w 171008"/>
                <a:gd name="connsiteY2" fmla="*/ 0 h 216525"/>
                <a:gd name="connsiteX3" fmla="*/ 0 w 171008"/>
                <a:gd name="connsiteY3" fmla="*/ 0 h 216525"/>
              </a:gdLst>
              <a:ahLst/>
              <a:cxnLst>
                <a:cxn ang="0">
                  <a:pos x="connsiteX0" y="connsiteY0"/>
                </a:cxn>
                <a:cxn ang="0">
                  <a:pos x="connsiteX1" y="connsiteY1"/>
                </a:cxn>
                <a:cxn ang="0">
                  <a:pos x="connsiteX2" y="connsiteY2"/>
                </a:cxn>
                <a:cxn ang="0">
                  <a:pos x="connsiteX3" y="connsiteY3"/>
                </a:cxn>
              </a:cxnLst>
              <a:rect l="l" t="t" r="r" b="b"/>
              <a:pathLst>
                <a:path w="171008" h="216525">
                  <a:moveTo>
                    <a:pt x="0" y="216526"/>
                  </a:moveTo>
                  <a:lnTo>
                    <a:pt x="171008" y="216526"/>
                  </a:lnTo>
                  <a:lnTo>
                    <a:pt x="171008" y="0"/>
                  </a:lnTo>
                  <a:lnTo>
                    <a:pt x="0" y="0"/>
                  </a:lnTo>
                  <a:close/>
                </a:path>
              </a:pathLst>
            </a:custGeom>
            <a:solidFill>
              <a:srgbClr val="49270F"/>
            </a:solidFill>
            <a:ln w="12528"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xmlns="" id="{A39E6215-5373-F48F-E416-D0BFDBA370EC}"/>
                </a:ext>
              </a:extLst>
            </p:cNvPr>
            <p:cNvSpPr/>
            <p:nvPr/>
          </p:nvSpPr>
          <p:spPr>
            <a:xfrm>
              <a:off x="3221507" y="1832791"/>
              <a:ext cx="150792" cy="190899"/>
            </a:xfrm>
            <a:custGeom>
              <a:avLst/>
              <a:gdLst>
                <a:gd name="connsiteX0" fmla="*/ 0 w 150792"/>
                <a:gd name="connsiteY0" fmla="*/ 190899 h 190899"/>
                <a:gd name="connsiteX1" fmla="*/ 150792 w 150792"/>
                <a:gd name="connsiteY1" fmla="*/ 190899 h 190899"/>
                <a:gd name="connsiteX2" fmla="*/ 150792 w 150792"/>
                <a:gd name="connsiteY2" fmla="*/ 0 h 190899"/>
                <a:gd name="connsiteX3" fmla="*/ 0 w 150792"/>
                <a:gd name="connsiteY3" fmla="*/ 0 h 190899"/>
              </a:gdLst>
              <a:ahLst/>
              <a:cxnLst>
                <a:cxn ang="0">
                  <a:pos x="connsiteX0" y="connsiteY0"/>
                </a:cxn>
                <a:cxn ang="0">
                  <a:pos x="connsiteX1" y="connsiteY1"/>
                </a:cxn>
                <a:cxn ang="0">
                  <a:pos x="connsiteX2" y="connsiteY2"/>
                </a:cxn>
                <a:cxn ang="0">
                  <a:pos x="connsiteX3" y="connsiteY3"/>
                </a:cxn>
              </a:cxnLst>
              <a:rect l="l" t="t" r="r" b="b"/>
              <a:pathLst>
                <a:path w="150792" h="190899">
                  <a:moveTo>
                    <a:pt x="0" y="190899"/>
                  </a:moveTo>
                  <a:lnTo>
                    <a:pt x="150792" y="190899"/>
                  </a:lnTo>
                  <a:lnTo>
                    <a:pt x="150792" y="0"/>
                  </a:lnTo>
                  <a:lnTo>
                    <a:pt x="0" y="0"/>
                  </a:lnTo>
                  <a:close/>
                </a:path>
              </a:pathLst>
            </a:custGeom>
            <a:solidFill>
              <a:srgbClr val="42A3AB"/>
            </a:solidFill>
            <a:ln w="12528"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xmlns="" id="{53962D1A-B8B7-8055-A2CE-69F67D65155F}"/>
                </a:ext>
              </a:extLst>
            </p:cNvPr>
            <p:cNvSpPr/>
            <p:nvPr/>
          </p:nvSpPr>
          <p:spPr>
            <a:xfrm>
              <a:off x="3231753" y="1845740"/>
              <a:ext cx="130250" cy="164959"/>
            </a:xfrm>
            <a:custGeom>
              <a:avLst/>
              <a:gdLst>
                <a:gd name="connsiteX0" fmla="*/ 0 w 130250"/>
                <a:gd name="connsiteY0" fmla="*/ 164960 h 164959"/>
                <a:gd name="connsiteX1" fmla="*/ 0 w 130250"/>
                <a:gd name="connsiteY1" fmla="*/ 0 h 164959"/>
                <a:gd name="connsiteX2" fmla="*/ 130250 w 130250"/>
                <a:gd name="connsiteY2" fmla="*/ 0 h 164959"/>
                <a:gd name="connsiteX3" fmla="*/ 0 w 130250"/>
                <a:gd name="connsiteY3" fmla="*/ 164960 h 164959"/>
              </a:gdLst>
              <a:ahLst/>
              <a:cxnLst>
                <a:cxn ang="0">
                  <a:pos x="connsiteX0" y="connsiteY0"/>
                </a:cxn>
                <a:cxn ang="0">
                  <a:pos x="connsiteX1" y="connsiteY1"/>
                </a:cxn>
                <a:cxn ang="0">
                  <a:pos x="connsiteX2" y="connsiteY2"/>
                </a:cxn>
                <a:cxn ang="0">
                  <a:pos x="connsiteX3" y="connsiteY3"/>
                </a:cxn>
              </a:cxnLst>
              <a:rect l="l" t="t" r="r" b="b"/>
              <a:pathLst>
                <a:path w="130250" h="164959">
                  <a:moveTo>
                    <a:pt x="0" y="164960"/>
                  </a:moveTo>
                  <a:lnTo>
                    <a:pt x="0" y="0"/>
                  </a:lnTo>
                  <a:lnTo>
                    <a:pt x="130250" y="0"/>
                  </a:lnTo>
                  <a:lnTo>
                    <a:pt x="0" y="164960"/>
                  </a:lnTo>
                </a:path>
              </a:pathLst>
            </a:custGeom>
            <a:solidFill>
              <a:srgbClr val="54ACB4"/>
            </a:solidFill>
            <a:ln w="12528"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xmlns="" id="{2403760D-B632-FBEC-1E37-549E81A1CDC8}"/>
                </a:ext>
              </a:extLst>
            </p:cNvPr>
            <p:cNvSpPr/>
            <p:nvPr/>
          </p:nvSpPr>
          <p:spPr>
            <a:xfrm>
              <a:off x="3202307" y="1868887"/>
              <a:ext cx="189142" cy="18594"/>
            </a:xfrm>
            <a:custGeom>
              <a:avLst/>
              <a:gdLst>
                <a:gd name="connsiteX0" fmla="*/ 189143 w 189142"/>
                <a:gd name="connsiteY0" fmla="*/ 18595 h 18594"/>
                <a:gd name="connsiteX1" fmla="*/ 0 w 189142"/>
                <a:gd name="connsiteY1" fmla="*/ 18595 h 18594"/>
                <a:gd name="connsiteX2" fmla="*/ 0 w 189142"/>
                <a:gd name="connsiteY2" fmla="*/ 0 h 18594"/>
                <a:gd name="connsiteX3" fmla="*/ 189143 w 189142"/>
                <a:gd name="connsiteY3" fmla="*/ 0 h 18594"/>
                <a:gd name="connsiteX4" fmla="*/ 189143 w 189142"/>
                <a:gd name="connsiteY4" fmla="*/ 18595 h 1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42" h="18594">
                  <a:moveTo>
                    <a:pt x="189143" y="18595"/>
                  </a:moveTo>
                  <a:lnTo>
                    <a:pt x="0" y="18595"/>
                  </a:lnTo>
                  <a:lnTo>
                    <a:pt x="0" y="0"/>
                  </a:lnTo>
                  <a:lnTo>
                    <a:pt x="189143" y="0"/>
                  </a:lnTo>
                  <a:lnTo>
                    <a:pt x="189143" y="18595"/>
                  </a:lnTo>
                </a:path>
              </a:pathLst>
            </a:custGeom>
            <a:solidFill>
              <a:srgbClr val="5A3114"/>
            </a:solidFill>
            <a:ln w="12528"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xmlns="" id="{2B581922-EE3C-F348-A131-D9F812D37EC7}"/>
                </a:ext>
              </a:extLst>
            </p:cNvPr>
            <p:cNvSpPr/>
            <p:nvPr/>
          </p:nvSpPr>
          <p:spPr>
            <a:xfrm>
              <a:off x="3505885" y="1797882"/>
              <a:ext cx="205997" cy="260674"/>
            </a:xfrm>
            <a:custGeom>
              <a:avLst/>
              <a:gdLst>
                <a:gd name="connsiteX0" fmla="*/ 0 w 205997"/>
                <a:gd name="connsiteY0" fmla="*/ 260675 h 260674"/>
                <a:gd name="connsiteX1" fmla="*/ 205997 w 205997"/>
                <a:gd name="connsiteY1" fmla="*/ 260675 h 260674"/>
                <a:gd name="connsiteX2" fmla="*/ 205997 w 205997"/>
                <a:gd name="connsiteY2" fmla="*/ 0 h 260674"/>
                <a:gd name="connsiteX3" fmla="*/ 0 w 205997"/>
                <a:gd name="connsiteY3" fmla="*/ 0 h 260674"/>
              </a:gdLst>
              <a:ahLst/>
              <a:cxnLst>
                <a:cxn ang="0">
                  <a:pos x="connsiteX0" y="connsiteY0"/>
                </a:cxn>
                <a:cxn ang="0">
                  <a:pos x="connsiteX1" y="connsiteY1"/>
                </a:cxn>
                <a:cxn ang="0">
                  <a:pos x="connsiteX2" y="connsiteY2"/>
                </a:cxn>
                <a:cxn ang="0">
                  <a:pos x="connsiteX3" y="connsiteY3"/>
                </a:cxn>
              </a:cxnLst>
              <a:rect l="l" t="t" r="r" b="b"/>
              <a:pathLst>
                <a:path w="205997" h="260674">
                  <a:moveTo>
                    <a:pt x="0" y="260675"/>
                  </a:moveTo>
                  <a:lnTo>
                    <a:pt x="205997" y="260675"/>
                  </a:lnTo>
                  <a:lnTo>
                    <a:pt x="205997" y="0"/>
                  </a:lnTo>
                  <a:lnTo>
                    <a:pt x="0" y="0"/>
                  </a:lnTo>
                  <a:close/>
                </a:path>
              </a:pathLst>
            </a:custGeom>
            <a:solidFill>
              <a:srgbClr val="5A3114"/>
            </a:solidFill>
            <a:ln w="12528"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xmlns="" id="{9BC3BD28-F609-925B-0DCA-368322636123}"/>
                </a:ext>
              </a:extLst>
            </p:cNvPr>
            <p:cNvSpPr/>
            <p:nvPr/>
          </p:nvSpPr>
          <p:spPr>
            <a:xfrm>
              <a:off x="3523380" y="1819936"/>
              <a:ext cx="171008" cy="216525"/>
            </a:xfrm>
            <a:custGeom>
              <a:avLst/>
              <a:gdLst>
                <a:gd name="connsiteX0" fmla="*/ 0 w 171008"/>
                <a:gd name="connsiteY0" fmla="*/ 216526 h 216525"/>
                <a:gd name="connsiteX1" fmla="*/ 171008 w 171008"/>
                <a:gd name="connsiteY1" fmla="*/ 216526 h 216525"/>
                <a:gd name="connsiteX2" fmla="*/ 171008 w 171008"/>
                <a:gd name="connsiteY2" fmla="*/ 0 h 216525"/>
                <a:gd name="connsiteX3" fmla="*/ 0 w 171008"/>
                <a:gd name="connsiteY3" fmla="*/ 0 h 216525"/>
              </a:gdLst>
              <a:ahLst/>
              <a:cxnLst>
                <a:cxn ang="0">
                  <a:pos x="connsiteX0" y="connsiteY0"/>
                </a:cxn>
                <a:cxn ang="0">
                  <a:pos x="connsiteX1" y="connsiteY1"/>
                </a:cxn>
                <a:cxn ang="0">
                  <a:pos x="connsiteX2" y="connsiteY2"/>
                </a:cxn>
                <a:cxn ang="0">
                  <a:pos x="connsiteX3" y="connsiteY3"/>
                </a:cxn>
              </a:cxnLst>
              <a:rect l="l" t="t" r="r" b="b"/>
              <a:pathLst>
                <a:path w="171008" h="216525">
                  <a:moveTo>
                    <a:pt x="0" y="216526"/>
                  </a:moveTo>
                  <a:lnTo>
                    <a:pt x="171008" y="216526"/>
                  </a:lnTo>
                  <a:lnTo>
                    <a:pt x="171008" y="0"/>
                  </a:lnTo>
                  <a:lnTo>
                    <a:pt x="0" y="0"/>
                  </a:lnTo>
                  <a:close/>
                </a:path>
              </a:pathLst>
            </a:custGeom>
            <a:solidFill>
              <a:srgbClr val="49270F"/>
            </a:solidFill>
            <a:ln w="12528"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xmlns="" id="{E3C0E682-380F-7389-6563-4ACAAA5E6C3B}"/>
                </a:ext>
              </a:extLst>
            </p:cNvPr>
            <p:cNvSpPr/>
            <p:nvPr/>
          </p:nvSpPr>
          <p:spPr>
            <a:xfrm>
              <a:off x="3533463" y="1832791"/>
              <a:ext cx="150842" cy="190899"/>
            </a:xfrm>
            <a:custGeom>
              <a:avLst/>
              <a:gdLst>
                <a:gd name="connsiteX0" fmla="*/ 0 w 150842"/>
                <a:gd name="connsiteY0" fmla="*/ 190899 h 190899"/>
                <a:gd name="connsiteX1" fmla="*/ 150842 w 150842"/>
                <a:gd name="connsiteY1" fmla="*/ 190899 h 190899"/>
                <a:gd name="connsiteX2" fmla="*/ 150842 w 150842"/>
                <a:gd name="connsiteY2" fmla="*/ 0 h 190899"/>
                <a:gd name="connsiteX3" fmla="*/ 0 w 150842"/>
                <a:gd name="connsiteY3" fmla="*/ 0 h 190899"/>
              </a:gdLst>
              <a:ahLst/>
              <a:cxnLst>
                <a:cxn ang="0">
                  <a:pos x="connsiteX0" y="connsiteY0"/>
                </a:cxn>
                <a:cxn ang="0">
                  <a:pos x="connsiteX1" y="connsiteY1"/>
                </a:cxn>
                <a:cxn ang="0">
                  <a:pos x="connsiteX2" y="connsiteY2"/>
                </a:cxn>
                <a:cxn ang="0">
                  <a:pos x="connsiteX3" y="connsiteY3"/>
                </a:cxn>
              </a:cxnLst>
              <a:rect l="l" t="t" r="r" b="b"/>
              <a:pathLst>
                <a:path w="150842" h="190899">
                  <a:moveTo>
                    <a:pt x="0" y="190899"/>
                  </a:moveTo>
                  <a:lnTo>
                    <a:pt x="150842" y="190899"/>
                  </a:lnTo>
                  <a:lnTo>
                    <a:pt x="150842" y="0"/>
                  </a:lnTo>
                  <a:lnTo>
                    <a:pt x="0" y="0"/>
                  </a:lnTo>
                  <a:close/>
                </a:path>
              </a:pathLst>
            </a:custGeom>
            <a:solidFill>
              <a:srgbClr val="42A3AB"/>
            </a:solidFill>
            <a:ln w="12528"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xmlns="" id="{3F8B9BC7-E7C1-3818-A3B3-459163B4107B}"/>
                </a:ext>
              </a:extLst>
            </p:cNvPr>
            <p:cNvSpPr/>
            <p:nvPr/>
          </p:nvSpPr>
          <p:spPr>
            <a:xfrm>
              <a:off x="3543759" y="1845740"/>
              <a:ext cx="130250" cy="164959"/>
            </a:xfrm>
            <a:custGeom>
              <a:avLst/>
              <a:gdLst>
                <a:gd name="connsiteX0" fmla="*/ 0 w 130250"/>
                <a:gd name="connsiteY0" fmla="*/ 164960 h 164959"/>
                <a:gd name="connsiteX1" fmla="*/ 0 w 130250"/>
                <a:gd name="connsiteY1" fmla="*/ 0 h 164959"/>
                <a:gd name="connsiteX2" fmla="*/ 130250 w 130250"/>
                <a:gd name="connsiteY2" fmla="*/ 0 h 164959"/>
                <a:gd name="connsiteX3" fmla="*/ 0 w 130250"/>
                <a:gd name="connsiteY3" fmla="*/ 164960 h 164959"/>
              </a:gdLst>
              <a:ahLst/>
              <a:cxnLst>
                <a:cxn ang="0">
                  <a:pos x="connsiteX0" y="connsiteY0"/>
                </a:cxn>
                <a:cxn ang="0">
                  <a:pos x="connsiteX1" y="connsiteY1"/>
                </a:cxn>
                <a:cxn ang="0">
                  <a:pos x="connsiteX2" y="connsiteY2"/>
                </a:cxn>
                <a:cxn ang="0">
                  <a:pos x="connsiteX3" y="connsiteY3"/>
                </a:cxn>
              </a:cxnLst>
              <a:rect l="l" t="t" r="r" b="b"/>
              <a:pathLst>
                <a:path w="130250" h="164959">
                  <a:moveTo>
                    <a:pt x="0" y="164960"/>
                  </a:moveTo>
                  <a:lnTo>
                    <a:pt x="0" y="0"/>
                  </a:lnTo>
                  <a:lnTo>
                    <a:pt x="130250" y="0"/>
                  </a:lnTo>
                  <a:lnTo>
                    <a:pt x="0" y="164960"/>
                  </a:lnTo>
                </a:path>
              </a:pathLst>
            </a:custGeom>
            <a:solidFill>
              <a:srgbClr val="54ACB4"/>
            </a:solidFill>
            <a:ln w="12528"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xmlns="" id="{27538B06-66E8-8E5A-71DA-67085CA2E372}"/>
                </a:ext>
              </a:extLst>
            </p:cNvPr>
            <p:cNvSpPr/>
            <p:nvPr/>
          </p:nvSpPr>
          <p:spPr>
            <a:xfrm>
              <a:off x="3514363" y="1868887"/>
              <a:ext cx="189092" cy="18594"/>
            </a:xfrm>
            <a:custGeom>
              <a:avLst/>
              <a:gdLst>
                <a:gd name="connsiteX0" fmla="*/ 189092 w 189092"/>
                <a:gd name="connsiteY0" fmla="*/ 18595 h 18594"/>
                <a:gd name="connsiteX1" fmla="*/ 0 w 189092"/>
                <a:gd name="connsiteY1" fmla="*/ 18595 h 18594"/>
                <a:gd name="connsiteX2" fmla="*/ 0 w 189092"/>
                <a:gd name="connsiteY2" fmla="*/ 0 h 18594"/>
                <a:gd name="connsiteX3" fmla="*/ 189092 w 189092"/>
                <a:gd name="connsiteY3" fmla="*/ 0 h 18594"/>
                <a:gd name="connsiteX4" fmla="*/ 189092 w 189092"/>
                <a:gd name="connsiteY4" fmla="*/ 18595 h 1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92" h="18594">
                  <a:moveTo>
                    <a:pt x="189092" y="18595"/>
                  </a:moveTo>
                  <a:lnTo>
                    <a:pt x="0" y="18595"/>
                  </a:lnTo>
                  <a:lnTo>
                    <a:pt x="0" y="0"/>
                  </a:lnTo>
                  <a:lnTo>
                    <a:pt x="189092" y="0"/>
                  </a:lnTo>
                  <a:lnTo>
                    <a:pt x="189092" y="18595"/>
                  </a:lnTo>
                </a:path>
              </a:pathLst>
            </a:custGeom>
            <a:solidFill>
              <a:srgbClr val="5A3114"/>
            </a:solidFill>
            <a:ln w="12528"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xmlns="" id="{CE7DC79B-AEE2-928C-5D77-FEE1E13DA326}"/>
                </a:ext>
              </a:extLst>
            </p:cNvPr>
            <p:cNvSpPr/>
            <p:nvPr/>
          </p:nvSpPr>
          <p:spPr>
            <a:xfrm>
              <a:off x="5268577" y="2676934"/>
              <a:ext cx="205947" cy="260633"/>
            </a:xfrm>
            <a:custGeom>
              <a:avLst/>
              <a:gdLst>
                <a:gd name="connsiteX0" fmla="*/ 0 w 205947"/>
                <a:gd name="connsiteY0" fmla="*/ 260633 h 260633"/>
                <a:gd name="connsiteX1" fmla="*/ 205947 w 205947"/>
                <a:gd name="connsiteY1" fmla="*/ 260633 h 260633"/>
                <a:gd name="connsiteX2" fmla="*/ 205947 w 205947"/>
                <a:gd name="connsiteY2" fmla="*/ 0 h 260633"/>
                <a:gd name="connsiteX3" fmla="*/ 0 w 205947"/>
                <a:gd name="connsiteY3" fmla="*/ 0 h 260633"/>
              </a:gdLst>
              <a:ahLst/>
              <a:cxnLst>
                <a:cxn ang="0">
                  <a:pos x="connsiteX0" y="connsiteY0"/>
                </a:cxn>
                <a:cxn ang="0">
                  <a:pos x="connsiteX1" y="connsiteY1"/>
                </a:cxn>
                <a:cxn ang="0">
                  <a:pos x="connsiteX2" y="connsiteY2"/>
                </a:cxn>
                <a:cxn ang="0">
                  <a:pos x="connsiteX3" y="connsiteY3"/>
                </a:cxn>
              </a:cxnLst>
              <a:rect l="l" t="t" r="r" b="b"/>
              <a:pathLst>
                <a:path w="205947" h="260633">
                  <a:moveTo>
                    <a:pt x="0" y="260633"/>
                  </a:moveTo>
                  <a:lnTo>
                    <a:pt x="205947" y="260633"/>
                  </a:lnTo>
                  <a:lnTo>
                    <a:pt x="205947" y="0"/>
                  </a:lnTo>
                  <a:lnTo>
                    <a:pt x="0" y="0"/>
                  </a:lnTo>
                  <a:close/>
                </a:path>
              </a:pathLst>
            </a:custGeom>
            <a:solidFill>
              <a:srgbClr val="5A3114"/>
            </a:solidFill>
            <a:ln w="12528"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xmlns="" id="{C366C633-06E3-24CD-A924-B35A59123A57}"/>
                </a:ext>
              </a:extLst>
            </p:cNvPr>
            <p:cNvSpPr/>
            <p:nvPr/>
          </p:nvSpPr>
          <p:spPr>
            <a:xfrm>
              <a:off x="5286009" y="2699029"/>
              <a:ext cx="171070" cy="216484"/>
            </a:xfrm>
            <a:custGeom>
              <a:avLst/>
              <a:gdLst>
                <a:gd name="connsiteX0" fmla="*/ 0 w 171070"/>
                <a:gd name="connsiteY0" fmla="*/ 216484 h 216484"/>
                <a:gd name="connsiteX1" fmla="*/ 171071 w 171070"/>
                <a:gd name="connsiteY1" fmla="*/ 216484 h 216484"/>
                <a:gd name="connsiteX2" fmla="*/ 171071 w 171070"/>
                <a:gd name="connsiteY2" fmla="*/ 0 h 216484"/>
                <a:gd name="connsiteX3" fmla="*/ 0 w 171070"/>
                <a:gd name="connsiteY3" fmla="*/ 0 h 216484"/>
              </a:gdLst>
              <a:ahLst/>
              <a:cxnLst>
                <a:cxn ang="0">
                  <a:pos x="connsiteX0" y="connsiteY0"/>
                </a:cxn>
                <a:cxn ang="0">
                  <a:pos x="connsiteX1" y="connsiteY1"/>
                </a:cxn>
                <a:cxn ang="0">
                  <a:pos x="connsiteX2" y="connsiteY2"/>
                </a:cxn>
                <a:cxn ang="0">
                  <a:pos x="connsiteX3" y="connsiteY3"/>
                </a:cxn>
              </a:cxnLst>
              <a:rect l="l" t="t" r="r" b="b"/>
              <a:pathLst>
                <a:path w="171070" h="216484">
                  <a:moveTo>
                    <a:pt x="0" y="216484"/>
                  </a:moveTo>
                  <a:lnTo>
                    <a:pt x="171071" y="216484"/>
                  </a:lnTo>
                  <a:lnTo>
                    <a:pt x="171071" y="0"/>
                  </a:lnTo>
                  <a:lnTo>
                    <a:pt x="0" y="0"/>
                  </a:lnTo>
                  <a:close/>
                </a:path>
              </a:pathLst>
            </a:custGeom>
            <a:solidFill>
              <a:srgbClr val="49270F"/>
            </a:solidFill>
            <a:ln w="12528"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xmlns="" id="{62F81197-5891-E152-5796-52F1827A491C}"/>
                </a:ext>
              </a:extLst>
            </p:cNvPr>
            <p:cNvSpPr/>
            <p:nvPr/>
          </p:nvSpPr>
          <p:spPr>
            <a:xfrm>
              <a:off x="5296155" y="2711801"/>
              <a:ext cx="150779" cy="190888"/>
            </a:xfrm>
            <a:custGeom>
              <a:avLst/>
              <a:gdLst>
                <a:gd name="connsiteX0" fmla="*/ 0 w 150779"/>
                <a:gd name="connsiteY0" fmla="*/ 190889 h 190888"/>
                <a:gd name="connsiteX1" fmla="*/ 150780 w 150779"/>
                <a:gd name="connsiteY1" fmla="*/ 190889 h 190888"/>
                <a:gd name="connsiteX2" fmla="*/ 150780 w 150779"/>
                <a:gd name="connsiteY2" fmla="*/ 0 h 190888"/>
                <a:gd name="connsiteX3" fmla="*/ 0 w 150779"/>
                <a:gd name="connsiteY3" fmla="*/ 0 h 190888"/>
              </a:gdLst>
              <a:ahLst/>
              <a:cxnLst>
                <a:cxn ang="0">
                  <a:pos x="connsiteX0" y="connsiteY0"/>
                </a:cxn>
                <a:cxn ang="0">
                  <a:pos x="connsiteX1" y="connsiteY1"/>
                </a:cxn>
                <a:cxn ang="0">
                  <a:pos x="connsiteX2" y="connsiteY2"/>
                </a:cxn>
                <a:cxn ang="0">
                  <a:pos x="connsiteX3" y="connsiteY3"/>
                </a:cxn>
              </a:cxnLst>
              <a:rect l="l" t="t" r="r" b="b"/>
              <a:pathLst>
                <a:path w="150779" h="190888">
                  <a:moveTo>
                    <a:pt x="0" y="190889"/>
                  </a:moveTo>
                  <a:lnTo>
                    <a:pt x="150780" y="190889"/>
                  </a:lnTo>
                  <a:lnTo>
                    <a:pt x="150780" y="0"/>
                  </a:lnTo>
                  <a:lnTo>
                    <a:pt x="0" y="0"/>
                  </a:lnTo>
                  <a:close/>
                </a:path>
              </a:pathLst>
            </a:custGeom>
            <a:solidFill>
              <a:srgbClr val="42A3AB"/>
            </a:solidFill>
            <a:ln w="12528"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xmlns="" id="{003F7B47-0C8D-6EA3-6356-D9622BE4CE49}"/>
                </a:ext>
              </a:extLst>
            </p:cNvPr>
            <p:cNvSpPr/>
            <p:nvPr/>
          </p:nvSpPr>
          <p:spPr>
            <a:xfrm>
              <a:off x="5306389" y="2724781"/>
              <a:ext cx="130312" cy="164928"/>
            </a:xfrm>
            <a:custGeom>
              <a:avLst/>
              <a:gdLst>
                <a:gd name="connsiteX0" fmla="*/ 0 w 130312"/>
                <a:gd name="connsiteY0" fmla="*/ 164928 h 164928"/>
                <a:gd name="connsiteX1" fmla="*/ 0 w 130312"/>
                <a:gd name="connsiteY1" fmla="*/ 0 h 164928"/>
                <a:gd name="connsiteX2" fmla="*/ 130313 w 130312"/>
                <a:gd name="connsiteY2" fmla="*/ 0 h 164928"/>
                <a:gd name="connsiteX3" fmla="*/ 0 w 130312"/>
                <a:gd name="connsiteY3" fmla="*/ 164928 h 164928"/>
              </a:gdLst>
              <a:ahLst/>
              <a:cxnLst>
                <a:cxn ang="0">
                  <a:pos x="connsiteX0" y="connsiteY0"/>
                </a:cxn>
                <a:cxn ang="0">
                  <a:pos x="connsiteX1" y="connsiteY1"/>
                </a:cxn>
                <a:cxn ang="0">
                  <a:pos x="connsiteX2" y="connsiteY2"/>
                </a:cxn>
                <a:cxn ang="0">
                  <a:pos x="connsiteX3" y="connsiteY3"/>
                </a:cxn>
              </a:cxnLst>
              <a:rect l="l" t="t" r="r" b="b"/>
              <a:pathLst>
                <a:path w="130312" h="164928">
                  <a:moveTo>
                    <a:pt x="0" y="164928"/>
                  </a:moveTo>
                  <a:lnTo>
                    <a:pt x="0" y="0"/>
                  </a:lnTo>
                  <a:lnTo>
                    <a:pt x="130313" y="0"/>
                  </a:lnTo>
                  <a:lnTo>
                    <a:pt x="0" y="164928"/>
                  </a:lnTo>
                </a:path>
              </a:pathLst>
            </a:custGeom>
            <a:solidFill>
              <a:srgbClr val="54ACB4"/>
            </a:solidFill>
            <a:ln w="12528"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xmlns="" id="{72DEE602-4969-AB17-320B-2EDAC6C2EE32}"/>
                </a:ext>
              </a:extLst>
            </p:cNvPr>
            <p:cNvSpPr/>
            <p:nvPr/>
          </p:nvSpPr>
          <p:spPr>
            <a:xfrm>
              <a:off x="5277005" y="2747898"/>
              <a:ext cx="189142" cy="18595"/>
            </a:xfrm>
            <a:custGeom>
              <a:avLst/>
              <a:gdLst>
                <a:gd name="connsiteX0" fmla="*/ 189143 w 189142"/>
                <a:gd name="connsiteY0" fmla="*/ 18595 h 18595"/>
                <a:gd name="connsiteX1" fmla="*/ 0 w 189142"/>
                <a:gd name="connsiteY1" fmla="*/ 18595 h 18595"/>
                <a:gd name="connsiteX2" fmla="*/ 0 w 189142"/>
                <a:gd name="connsiteY2" fmla="*/ 0 h 18595"/>
                <a:gd name="connsiteX3" fmla="*/ 189143 w 189142"/>
                <a:gd name="connsiteY3" fmla="*/ 0 h 18595"/>
                <a:gd name="connsiteX4" fmla="*/ 189143 w 189142"/>
                <a:gd name="connsiteY4" fmla="*/ 18595 h 18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42" h="18595">
                  <a:moveTo>
                    <a:pt x="189143" y="18595"/>
                  </a:moveTo>
                  <a:lnTo>
                    <a:pt x="0" y="18595"/>
                  </a:lnTo>
                  <a:lnTo>
                    <a:pt x="0" y="0"/>
                  </a:lnTo>
                  <a:lnTo>
                    <a:pt x="189143" y="0"/>
                  </a:lnTo>
                  <a:lnTo>
                    <a:pt x="189143" y="18595"/>
                  </a:lnTo>
                </a:path>
              </a:pathLst>
            </a:custGeom>
            <a:solidFill>
              <a:srgbClr val="5A3114"/>
            </a:solidFill>
            <a:ln w="12528"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xmlns="" id="{080ECEBF-FD41-A95C-2FF5-336A186E7B7A}"/>
                </a:ext>
              </a:extLst>
            </p:cNvPr>
            <p:cNvSpPr/>
            <p:nvPr/>
          </p:nvSpPr>
          <p:spPr>
            <a:xfrm>
              <a:off x="5580584" y="2676934"/>
              <a:ext cx="205947" cy="260633"/>
            </a:xfrm>
            <a:custGeom>
              <a:avLst/>
              <a:gdLst>
                <a:gd name="connsiteX0" fmla="*/ 0 w 205947"/>
                <a:gd name="connsiteY0" fmla="*/ 260633 h 260633"/>
                <a:gd name="connsiteX1" fmla="*/ 205947 w 205947"/>
                <a:gd name="connsiteY1" fmla="*/ 260633 h 260633"/>
                <a:gd name="connsiteX2" fmla="*/ 205947 w 205947"/>
                <a:gd name="connsiteY2" fmla="*/ 0 h 260633"/>
                <a:gd name="connsiteX3" fmla="*/ 0 w 205947"/>
                <a:gd name="connsiteY3" fmla="*/ 0 h 260633"/>
              </a:gdLst>
              <a:ahLst/>
              <a:cxnLst>
                <a:cxn ang="0">
                  <a:pos x="connsiteX0" y="connsiteY0"/>
                </a:cxn>
                <a:cxn ang="0">
                  <a:pos x="connsiteX1" y="connsiteY1"/>
                </a:cxn>
                <a:cxn ang="0">
                  <a:pos x="connsiteX2" y="connsiteY2"/>
                </a:cxn>
                <a:cxn ang="0">
                  <a:pos x="connsiteX3" y="connsiteY3"/>
                </a:cxn>
              </a:cxnLst>
              <a:rect l="l" t="t" r="r" b="b"/>
              <a:pathLst>
                <a:path w="205947" h="260633">
                  <a:moveTo>
                    <a:pt x="0" y="260633"/>
                  </a:moveTo>
                  <a:lnTo>
                    <a:pt x="205947" y="260633"/>
                  </a:lnTo>
                  <a:lnTo>
                    <a:pt x="205947" y="0"/>
                  </a:lnTo>
                  <a:lnTo>
                    <a:pt x="0" y="0"/>
                  </a:lnTo>
                  <a:close/>
                </a:path>
              </a:pathLst>
            </a:custGeom>
            <a:solidFill>
              <a:srgbClr val="5A3114"/>
            </a:solidFill>
            <a:ln w="12528"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xmlns="" id="{8250963C-9CDB-FFE6-C23F-3D884B1B0831}"/>
                </a:ext>
              </a:extLst>
            </p:cNvPr>
            <p:cNvSpPr/>
            <p:nvPr/>
          </p:nvSpPr>
          <p:spPr>
            <a:xfrm>
              <a:off x="5598016" y="2699029"/>
              <a:ext cx="171020" cy="216484"/>
            </a:xfrm>
            <a:custGeom>
              <a:avLst/>
              <a:gdLst>
                <a:gd name="connsiteX0" fmla="*/ 0 w 171020"/>
                <a:gd name="connsiteY0" fmla="*/ 216484 h 216484"/>
                <a:gd name="connsiteX1" fmla="*/ 171021 w 171020"/>
                <a:gd name="connsiteY1" fmla="*/ 216484 h 216484"/>
                <a:gd name="connsiteX2" fmla="*/ 171021 w 171020"/>
                <a:gd name="connsiteY2" fmla="*/ 0 h 216484"/>
                <a:gd name="connsiteX3" fmla="*/ 0 w 171020"/>
                <a:gd name="connsiteY3" fmla="*/ 0 h 216484"/>
              </a:gdLst>
              <a:ahLst/>
              <a:cxnLst>
                <a:cxn ang="0">
                  <a:pos x="connsiteX0" y="connsiteY0"/>
                </a:cxn>
                <a:cxn ang="0">
                  <a:pos x="connsiteX1" y="connsiteY1"/>
                </a:cxn>
                <a:cxn ang="0">
                  <a:pos x="connsiteX2" y="connsiteY2"/>
                </a:cxn>
                <a:cxn ang="0">
                  <a:pos x="connsiteX3" y="connsiteY3"/>
                </a:cxn>
              </a:cxnLst>
              <a:rect l="l" t="t" r="r" b="b"/>
              <a:pathLst>
                <a:path w="171020" h="216484">
                  <a:moveTo>
                    <a:pt x="0" y="216484"/>
                  </a:moveTo>
                  <a:lnTo>
                    <a:pt x="171021" y="216484"/>
                  </a:lnTo>
                  <a:lnTo>
                    <a:pt x="171021" y="0"/>
                  </a:lnTo>
                  <a:lnTo>
                    <a:pt x="0" y="0"/>
                  </a:lnTo>
                  <a:close/>
                </a:path>
              </a:pathLst>
            </a:custGeom>
            <a:solidFill>
              <a:srgbClr val="49270F"/>
            </a:solidFill>
            <a:ln w="12528"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xmlns="" id="{484E219D-F144-7B60-FB1A-BC32C5E04A1E}"/>
                </a:ext>
              </a:extLst>
            </p:cNvPr>
            <p:cNvSpPr/>
            <p:nvPr/>
          </p:nvSpPr>
          <p:spPr>
            <a:xfrm>
              <a:off x="5608111" y="2711801"/>
              <a:ext cx="150779" cy="190888"/>
            </a:xfrm>
            <a:custGeom>
              <a:avLst/>
              <a:gdLst>
                <a:gd name="connsiteX0" fmla="*/ 0 w 150779"/>
                <a:gd name="connsiteY0" fmla="*/ 190889 h 190888"/>
                <a:gd name="connsiteX1" fmla="*/ 150780 w 150779"/>
                <a:gd name="connsiteY1" fmla="*/ 190889 h 190888"/>
                <a:gd name="connsiteX2" fmla="*/ 150780 w 150779"/>
                <a:gd name="connsiteY2" fmla="*/ 0 h 190888"/>
                <a:gd name="connsiteX3" fmla="*/ 0 w 150779"/>
                <a:gd name="connsiteY3" fmla="*/ 0 h 190888"/>
              </a:gdLst>
              <a:ahLst/>
              <a:cxnLst>
                <a:cxn ang="0">
                  <a:pos x="connsiteX0" y="connsiteY0"/>
                </a:cxn>
                <a:cxn ang="0">
                  <a:pos x="connsiteX1" y="connsiteY1"/>
                </a:cxn>
                <a:cxn ang="0">
                  <a:pos x="connsiteX2" y="connsiteY2"/>
                </a:cxn>
                <a:cxn ang="0">
                  <a:pos x="connsiteX3" y="connsiteY3"/>
                </a:cxn>
              </a:cxnLst>
              <a:rect l="l" t="t" r="r" b="b"/>
              <a:pathLst>
                <a:path w="150779" h="190888">
                  <a:moveTo>
                    <a:pt x="0" y="190889"/>
                  </a:moveTo>
                  <a:lnTo>
                    <a:pt x="150780" y="190889"/>
                  </a:lnTo>
                  <a:lnTo>
                    <a:pt x="150780" y="0"/>
                  </a:lnTo>
                  <a:lnTo>
                    <a:pt x="0" y="0"/>
                  </a:lnTo>
                  <a:close/>
                </a:path>
              </a:pathLst>
            </a:custGeom>
            <a:solidFill>
              <a:srgbClr val="42A3AB"/>
            </a:solidFill>
            <a:ln w="12528"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xmlns="" id="{1769F7C6-B94A-2976-78B3-A59106104F55}"/>
                </a:ext>
              </a:extLst>
            </p:cNvPr>
            <p:cNvSpPr/>
            <p:nvPr/>
          </p:nvSpPr>
          <p:spPr>
            <a:xfrm>
              <a:off x="5618395" y="2724781"/>
              <a:ext cx="130312" cy="164928"/>
            </a:xfrm>
            <a:custGeom>
              <a:avLst/>
              <a:gdLst>
                <a:gd name="connsiteX0" fmla="*/ 0 w 130312"/>
                <a:gd name="connsiteY0" fmla="*/ 164928 h 164928"/>
                <a:gd name="connsiteX1" fmla="*/ 0 w 130312"/>
                <a:gd name="connsiteY1" fmla="*/ 0 h 164928"/>
                <a:gd name="connsiteX2" fmla="*/ 130313 w 130312"/>
                <a:gd name="connsiteY2" fmla="*/ 0 h 164928"/>
                <a:gd name="connsiteX3" fmla="*/ 0 w 130312"/>
                <a:gd name="connsiteY3" fmla="*/ 164928 h 164928"/>
              </a:gdLst>
              <a:ahLst/>
              <a:cxnLst>
                <a:cxn ang="0">
                  <a:pos x="connsiteX0" y="connsiteY0"/>
                </a:cxn>
                <a:cxn ang="0">
                  <a:pos x="connsiteX1" y="connsiteY1"/>
                </a:cxn>
                <a:cxn ang="0">
                  <a:pos x="connsiteX2" y="connsiteY2"/>
                </a:cxn>
                <a:cxn ang="0">
                  <a:pos x="connsiteX3" y="connsiteY3"/>
                </a:cxn>
              </a:cxnLst>
              <a:rect l="l" t="t" r="r" b="b"/>
              <a:pathLst>
                <a:path w="130312" h="164928">
                  <a:moveTo>
                    <a:pt x="0" y="164928"/>
                  </a:moveTo>
                  <a:lnTo>
                    <a:pt x="0" y="0"/>
                  </a:lnTo>
                  <a:lnTo>
                    <a:pt x="130313" y="0"/>
                  </a:lnTo>
                  <a:lnTo>
                    <a:pt x="0" y="164928"/>
                  </a:lnTo>
                </a:path>
              </a:pathLst>
            </a:custGeom>
            <a:solidFill>
              <a:srgbClr val="54ACB4"/>
            </a:solidFill>
            <a:ln w="12528"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xmlns="" id="{63DEF23D-6DDB-361E-85F6-38701EF4DBA6}"/>
                </a:ext>
              </a:extLst>
            </p:cNvPr>
            <p:cNvSpPr/>
            <p:nvPr/>
          </p:nvSpPr>
          <p:spPr>
            <a:xfrm>
              <a:off x="5588961" y="2747898"/>
              <a:ext cx="189192" cy="18595"/>
            </a:xfrm>
            <a:custGeom>
              <a:avLst/>
              <a:gdLst>
                <a:gd name="connsiteX0" fmla="*/ 189193 w 189192"/>
                <a:gd name="connsiteY0" fmla="*/ 18595 h 18595"/>
                <a:gd name="connsiteX1" fmla="*/ 0 w 189192"/>
                <a:gd name="connsiteY1" fmla="*/ 18595 h 18595"/>
                <a:gd name="connsiteX2" fmla="*/ 0 w 189192"/>
                <a:gd name="connsiteY2" fmla="*/ 0 h 18595"/>
                <a:gd name="connsiteX3" fmla="*/ 189193 w 189192"/>
                <a:gd name="connsiteY3" fmla="*/ 0 h 18595"/>
                <a:gd name="connsiteX4" fmla="*/ 189193 w 189192"/>
                <a:gd name="connsiteY4" fmla="*/ 18595 h 18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92" h="18595">
                  <a:moveTo>
                    <a:pt x="189193" y="18595"/>
                  </a:moveTo>
                  <a:lnTo>
                    <a:pt x="0" y="18595"/>
                  </a:lnTo>
                  <a:lnTo>
                    <a:pt x="0" y="0"/>
                  </a:lnTo>
                  <a:lnTo>
                    <a:pt x="189193" y="0"/>
                  </a:lnTo>
                  <a:lnTo>
                    <a:pt x="189193" y="18595"/>
                  </a:lnTo>
                </a:path>
              </a:pathLst>
            </a:custGeom>
            <a:solidFill>
              <a:srgbClr val="5A3114"/>
            </a:solidFill>
            <a:ln w="12528"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xmlns="" id="{6D8AF842-DC60-875C-8E59-069056174A9A}"/>
                </a:ext>
              </a:extLst>
            </p:cNvPr>
            <p:cNvSpPr/>
            <p:nvPr/>
          </p:nvSpPr>
          <p:spPr>
            <a:xfrm>
              <a:off x="5892590" y="2676934"/>
              <a:ext cx="205935" cy="260633"/>
            </a:xfrm>
            <a:custGeom>
              <a:avLst/>
              <a:gdLst>
                <a:gd name="connsiteX0" fmla="*/ 0 w 205935"/>
                <a:gd name="connsiteY0" fmla="*/ 260633 h 260633"/>
                <a:gd name="connsiteX1" fmla="*/ 205935 w 205935"/>
                <a:gd name="connsiteY1" fmla="*/ 260633 h 260633"/>
                <a:gd name="connsiteX2" fmla="*/ 205935 w 205935"/>
                <a:gd name="connsiteY2" fmla="*/ 0 h 260633"/>
                <a:gd name="connsiteX3" fmla="*/ 0 w 205935"/>
                <a:gd name="connsiteY3" fmla="*/ 0 h 260633"/>
              </a:gdLst>
              <a:ahLst/>
              <a:cxnLst>
                <a:cxn ang="0">
                  <a:pos x="connsiteX0" y="connsiteY0"/>
                </a:cxn>
                <a:cxn ang="0">
                  <a:pos x="connsiteX1" y="connsiteY1"/>
                </a:cxn>
                <a:cxn ang="0">
                  <a:pos x="connsiteX2" y="connsiteY2"/>
                </a:cxn>
                <a:cxn ang="0">
                  <a:pos x="connsiteX3" y="connsiteY3"/>
                </a:cxn>
              </a:cxnLst>
              <a:rect l="l" t="t" r="r" b="b"/>
              <a:pathLst>
                <a:path w="205935" h="260633">
                  <a:moveTo>
                    <a:pt x="0" y="260633"/>
                  </a:moveTo>
                  <a:lnTo>
                    <a:pt x="205935" y="260633"/>
                  </a:lnTo>
                  <a:lnTo>
                    <a:pt x="205935" y="0"/>
                  </a:lnTo>
                  <a:lnTo>
                    <a:pt x="0" y="0"/>
                  </a:lnTo>
                  <a:close/>
                </a:path>
              </a:pathLst>
            </a:custGeom>
            <a:solidFill>
              <a:srgbClr val="5A3114"/>
            </a:solidFill>
            <a:ln w="12528"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xmlns="" id="{FE112FDF-DE11-5962-DCAC-05F98F60A901}"/>
                </a:ext>
              </a:extLst>
            </p:cNvPr>
            <p:cNvSpPr/>
            <p:nvPr/>
          </p:nvSpPr>
          <p:spPr>
            <a:xfrm>
              <a:off x="5910022" y="2699029"/>
              <a:ext cx="171070" cy="216484"/>
            </a:xfrm>
            <a:custGeom>
              <a:avLst/>
              <a:gdLst>
                <a:gd name="connsiteX0" fmla="*/ 0 w 171070"/>
                <a:gd name="connsiteY0" fmla="*/ 216484 h 216484"/>
                <a:gd name="connsiteX1" fmla="*/ 171071 w 171070"/>
                <a:gd name="connsiteY1" fmla="*/ 216484 h 216484"/>
                <a:gd name="connsiteX2" fmla="*/ 171071 w 171070"/>
                <a:gd name="connsiteY2" fmla="*/ 0 h 216484"/>
                <a:gd name="connsiteX3" fmla="*/ 0 w 171070"/>
                <a:gd name="connsiteY3" fmla="*/ 0 h 216484"/>
              </a:gdLst>
              <a:ahLst/>
              <a:cxnLst>
                <a:cxn ang="0">
                  <a:pos x="connsiteX0" y="connsiteY0"/>
                </a:cxn>
                <a:cxn ang="0">
                  <a:pos x="connsiteX1" y="connsiteY1"/>
                </a:cxn>
                <a:cxn ang="0">
                  <a:pos x="connsiteX2" y="connsiteY2"/>
                </a:cxn>
                <a:cxn ang="0">
                  <a:pos x="connsiteX3" y="connsiteY3"/>
                </a:cxn>
              </a:cxnLst>
              <a:rect l="l" t="t" r="r" b="b"/>
              <a:pathLst>
                <a:path w="171070" h="216484">
                  <a:moveTo>
                    <a:pt x="0" y="216484"/>
                  </a:moveTo>
                  <a:lnTo>
                    <a:pt x="171071" y="216484"/>
                  </a:lnTo>
                  <a:lnTo>
                    <a:pt x="171071" y="0"/>
                  </a:lnTo>
                  <a:lnTo>
                    <a:pt x="0" y="0"/>
                  </a:lnTo>
                  <a:close/>
                </a:path>
              </a:pathLst>
            </a:custGeom>
            <a:solidFill>
              <a:srgbClr val="49270F"/>
            </a:solidFill>
            <a:ln w="12528"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xmlns="" id="{1DB29111-6DAF-B1C1-2670-7458FBC69551}"/>
                </a:ext>
              </a:extLst>
            </p:cNvPr>
            <p:cNvSpPr/>
            <p:nvPr/>
          </p:nvSpPr>
          <p:spPr>
            <a:xfrm>
              <a:off x="5920167" y="2711801"/>
              <a:ext cx="150779" cy="190888"/>
            </a:xfrm>
            <a:custGeom>
              <a:avLst/>
              <a:gdLst>
                <a:gd name="connsiteX0" fmla="*/ 0 w 150779"/>
                <a:gd name="connsiteY0" fmla="*/ 190889 h 190888"/>
                <a:gd name="connsiteX1" fmla="*/ 150780 w 150779"/>
                <a:gd name="connsiteY1" fmla="*/ 190889 h 190888"/>
                <a:gd name="connsiteX2" fmla="*/ 150780 w 150779"/>
                <a:gd name="connsiteY2" fmla="*/ 0 h 190888"/>
                <a:gd name="connsiteX3" fmla="*/ 0 w 150779"/>
                <a:gd name="connsiteY3" fmla="*/ 0 h 190888"/>
              </a:gdLst>
              <a:ahLst/>
              <a:cxnLst>
                <a:cxn ang="0">
                  <a:pos x="connsiteX0" y="connsiteY0"/>
                </a:cxn>
                <a:cxn ang="0">
                  <a:pos x="connsiteX1" y="connsiteY1"/>
                </a:cxn>
                <a:cxn ang="0">
                  <a:pos x="connsiteX2" y="connsiteY2"/>
                </a:cxn>
                <a:cxn ang="0">
                  <a:pos x="connsiteX3" y="connsiteY3"/>
                </a:cxn>
              </a:cxnLst>
              <a:rect l="l" t="t" r="r" b="b"/>
              <a:pathLst>
                <a:path w="150779" h="190888">
                  <a:moveTo>
                    <a:pt x="0" y="190889"/>
                  </a:moveTo>
                  <a:lnTo>
                    <a:pt x="150780" y="190889"/>
                  </a:lnTo>
                  <a:lnTo>
                    <a:pt x="150780" y="0"/>
                  </a:lnTo>
                  <a:lnTo>
                    <a:pt x="0" y="0"/>
                  </a:lnTo>
                  <a:close/>
                </a:path>
              </a:pathLst>
            </a:custGeom>
            <a:solidFill>
              <a:srgbClr val="42A3AB"/>
            </a:solidFill>
            <a:ln w="12528"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xmlns="" id="{1D99EB1E-66E9-0B0C-4B9F-242398694C71}"/>
                </a:ext>
              </a:extLst>
            </p:cNvPr>
            <p:cNvSpPr/>
            <p:nvPr/>
          </p:nvSpPr>
          <p:spPr>
            <a:xfrm>
              <a:off x="5930401" y="2724781"/>
              <a:ext cx="130312" cy="164928"/>
            </a:xfrm>
            <a:custGeom>
              <a:avLst/>
              <a:gdLst>
                <a:gd name="connsiteX0" fmla="*/ 0 w 130312"/>
                <a:gd name="connsiteY0" fmla="*/ 164928 h 164928"/>
                <a:gd name="connsiteX1" fmla="*/ 0 w 130312"/>
                <a:gd name="connsiteY1" fmla="*/ 0 h 164928"/>
                <a:gd name="connsiteX2" fmla="*/ 130313 w 130312"/>
                <a:gd name="connsiteY2" fmla="*/ 0 h 164928"/>
                <a:gd name="connsiteX3" fmla="*/ 0 w 130312"/>
                <a:gd name="connsiteY3" fmla="*/ 164928 h 164928"/>
              </a:gdLst>
              <a:ahLst/>
              <a:cxnLst>
                <a:cxn ang="0">
                  <a:pos x="connsiteX0" y="connsiteY0"/>
                </a:cxn>
                <a:cxn ang="0">
                  <a:pos x="connsiteX1" y="connsiteY1"/>
                </a:cxn>
                <a:cxn ang="0">
                  <a:pos x="connsiteX2" y="connsiteY2"/>
                </a:cxn>
                <a:cxn ang="0">
                  <a:pos x="connsiteX3" y="connsiteY3"/>
                </a:cxn>
              </a:cxnLst>
              <a:rect l="l" t="t" r="r" b="b"/>
              <a:pathLst>
                <a:path w="130312" h="164928">
                  <a:moveTo>
                    <a:pt x="0" y="164928"/>
                  </a:moveTo>
                  <a:lnTo>
                    <a:pt x="0" y="0"/>
                  </a:lnTo>
                  <a:lnTo>
                    <a:pt x="130313" y="0"/>
                  </a:lnTo>
                  <a:lnTo>
                    <a:pt x="0" y="164928"/>
                  </a:lnTo>
                </a:path>
              </a:pathLst>
            </a:custGeom>
            <a:solidFill>
              <a:srgbClr val="54ACB4"/>
            </a:solidFill>
            <a:ln w="12528"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xmlns="" id="{16A2DDE3-5FED-DCA6-A24E-99172691D8D3}"/>
                </a:ext>
              </a:extLst>
            </p:cNvPr>
            <p:cNvSpPr/>
            <p:nvPr/>
          </p:nvSpPr>
          <p:spPr>
            <a:xfrm>
              <a:off x="5900967" y="2747898"/>
              <a:ext cx="189142" cy="18595"/>
            </a:xfrm>
            <a:custGeom>
              <a:avLst/>
              <a:gdLst>
                <a:gd name="connsiteX0" fmla="*/ 189143 w 189142"/>
                <a:gd name="connsiteY0" fmla="*/ 18595 h 18595"/>
                <a:gd name="connsiteX1" fmla="*/ 0 w 189142"/>
                <a:gd name="connsiteY1" fmla="*/ 18595 h 18595"/>
                <a:gd name="connsiteX2" fmla="*/ 0 w 189142"/>
                <a:gd name="connsiteY2" fmla="*/ 0 h 18595"/>
                <a:gd name="connsiteX3" fmla="*/ 189143 w 189142"/>
                <a:gd name="connsiteY3" fmla="*/ 0 h 18595"/>
                <a:gd name="connsiteX4" fmla="*/ 189143 w 189142"/>
                <a:gd name="connsiteY4" fmla="*/ 18595 h 18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42" h="18595">
                  <a:moveTo>
                    <a:pt x="189143" y="18595"/>
                  </a:moveTo>
                  <a:lnTo>
                    <a:pt x="0" y="18595"/>
                  </a:lnTo>
                  <a:lnTo>
                    <a:pt x="0" y="0"/>
                  </a:lnTo>
                  <a:lnTo>
                    <a:pt x="189143" y="0"/>
                  </a:lnTo>
                  <a:lnTo>
                    <a:pt x="189143" y="18595"/>
                  </a:lnTo>
                </a:path>
              </a:pathLst>
            </a:custGeom>
            <a:solidFill>
              <a:srgbClr val="5A3114"/>
            </a:solidFill>
            <a:ln w="12528"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xmlns="" id="{ED4D03A6-3FB4-261C-7749-80A44F9A55AA}"/>
                </a:ext>
              </a:extLst>
            </p:cNvPr>
            <p:cNvSpPr/>
            <p:nvPr/>
          </p:nvSpPr>
          <p:spPr>
            <a:xfrm>
              <a:off x="5267298" y="2237361"/>
              <a:ext cx="205947" cy="260726"/>
            </a:xfrm>
            <a:custGeom>
              <a:avLst/>
              <a:gdLst>
                <a:gd name="connsiteX0" fmla="*/ 0 w 205947"/>
                <a:gd name="connsiteY0" fmla="*/ 260727 h 260726"/>
                <a:gd name="connsiteX1" fmla="*/ 205947 w 205947"/>
                <a:gd name="connsiteY1" fmla="*/ 260727 h 260726"/>
                <a:gd name="connsiteX2" fmla="*/ 205947 w 205947"/>
                <a:gd name="connsiteY2" fmla="*/ 0 h 260726"/>
                <a:gd name="connsiteX3" fmla="*/ 0 w 205947"/>
                <a:gd name="connsiteY3" fmla="*/ 0 h 260726"/>
              </a:gdLst>
              <a:ahLst/>
              <a:cxnLst>
                <a:cxn ang="0">
                  <a:pos x="connsiteX0" y="connsiteY0"/>
                </a:cxn>
                <a:cxn ang="0">
                  <a:pos x="connsiteX1" y="connsiteY1"/>
                </a:cxn>
                <a:cxn ang="0">
                  <a:pos x="connsiteX2" y="connsiteY2"/>
                </a:cxn>
                <a:cxn ang="0">
                  <a:pos x="connsiteX3" y="connsiteY3"/>
                </a:cxn>
              </a:cxnLst>
              <a:rect l="l" t="t" r="r" b="b"/>
              <a:pathLst>
                <a:path w="205947" h="260726">
                  <a:moveTo>
                    <a:pt x="0" y="260727"/>
                  </a:moveTo>
                  <a:lnTo>
                    <a:pt x="205947" y="260727"/>
                  </a:lnTo>
                  <a:lnTo>
                    <a:pt x="205947" y="0"/>
                  </a:lnTo>
                  <a:lnTo>
                    <a:pt x="0" y="0"/>
                  </a:lnTo>
                  <a:close/>
                </a:path>
              </a:pathLst>
            </a:custGeom>
            <a:solidFill>
              <a:srgbClr val="5A3114"/>
            </a:solidFill>
            <a:ln w="12528"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xmlns="" id="{F96E1E3C-A2A3-ABA4-B691-BAA4ABAA5CF8}"/>
                </a:ext>
              </a:extLst>
            </p:cNvPr>
            <p:cNvSpPr/>
            <p:nvPr/>
          </p:nvSpPr>
          <p:spPr>
            <a:xfrm>
              <a:off x="5284743" y="2259498"/>
              <a:ext cx="171058" cy="216494"/>
            </a:xfrm>
            <a:custGeom>
              <a:avLst/>
              <a:gdLst>
                <a:gd name="connsiteX0" fmla="*/ 0 w 171058"/>
                <a:gd name="connsiteY0" fmla="*/ 216494 h 216494"/>
                <a:gd name="connsiteX1" fmla="*/ 171059 w 171058"/>
                <a:gd name="connsiteY1" fmla="*/ 216494 h 216494"/>
                <a:gd name="connsiteX2" fmla="*/ 171059 w 171058"/>
                <a:gd name="connsiteY2" fmla="*/ 0 h 216494"/>
                <a:gd name="connsiteX3" fmla="*/ 0 w 171058"/>
                <a:gd name="connsiteY3" fmla="*/ 0 h 216494"/>
              </a:gdLst>
              <a:ahLst/>
              <a:cxnLst>
                <a:cxn ang="0">
                  <a:pos x="connsiteX0" y="connsiteY0"/>
                </a:cxn>
                <a:cxn ang="0">
                  <a:pos x="connsiteX1" y="connsiteY1"/>
                </a:cxn>
                <a:cxn ang="0">
                  <a:pos x="connsiteX2" y="connsiteY2"/>
                </a:cxn>
                <a:cxn ang="0">
                  <a:pos x="connsiteX3" y="connsiteY3"/>
                </a:cxn>
              </a:cxnLst>
              <a:rect l="l" t="t" r="r" b="b"/>
              <a:pathLst>
                <a:path w="171058" h="216494">
                  <a:moveTo>
                    <a:pt x="0" y="216494"/>
                  </a:moveTo>
                  <a:lnTo>
                    <a:pt x="171059" y="216494"/>
                  </a:lnTo>
                  <a:lnTo>
                    <a:pt x="171059" y="0"/>
                  </a:lnTo>
                  <a:lnTo>
                    <a:pt x="0" y="0"/>
                  </a:lnTo>
                  <a:close/>
                </a:path>
              </a:pathLst>
            </a:custGeom>
            <a:solidFill>
              <a:srgbClr val="49270F"/>
            </a:solidFill>
            <a:ln w="12528"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xmlns="" id="{A5B22582-06A9-604E-CC4B-0569B27F98B3}"/>
                </a:ext>
              </a:extLst>
            </p:cNvPr>
            <p:cNvSpPr/>
            <p:nvPr/>
          </p:nvSpPr>
          <p:spPr>
            <a:xfrm>
              <a:off x="5294876" y="2272322"/>
              <a:ext cx="150792" cy="190846"/>
            </a:xfrm>
            <a:custGeom>
              <a:avLst/>
              <a:gdLst>
                <a:gd name="connsiteX0" fmla="*/ 0 w 150792"/>
                <a:gd name="connsiteY0" fmla="*/ 190847 h 190846"/>
                <a:gd name="connsiteX1" fmla="*/ 150792 w 150792"/>
                <a:gd name="connsiteY1" fmla="*/ 190847 h 190846"/>
                <a:gd name="connsiteX2" fmla="*/ 150792 w 150792"/>
                <a:gd name="connsiteY2" fmla="*/ 0 h 190846"/>
                <a:gd name="connsiteX3" fmla="*/ 0 w 150792"/>
                <a:gd name="connsiteY3" fmla="*/ 0 h 190846"/>
              </a:gdLst>
              <a:ahLst/>
              <a:cxnLst>
                <a:cxn ang="0">
                  <a:pos x="connsiteX0" y="connsiteY0"/>
                </a:cxn>
                <a:cxn ang="0">
                  <a:pos x="connsiteX1" y="connsiteY1"/>
                </a:cxn>
                <a:cxn ang="0">
                  <a:pos x="connsiteX2" y="connsiteY2"/>
                </a:cxn>
                <a:cxn ang="0">
                  <a:pos x="connsiteX3" y="connsiteY3"/>
                </a:cxn>
              </a:cxnLst>
              <a:rect l="l" t="t" r="r" b="b"/>
              <a:pathLst>
                <a:path w="150792" h="190846">
                  <a:moveTo>
                    <a:pt x="0" y="190847"/>
                  </a:moveTo>
                  <a:lnTo>
                    <a:pt x="150792" y="190847"/>
                  </a:lnTo>
                  <a:lnTo>
                    <a:pt x="150792" y="0"/>
                  </a:lnTo>
                  <a:lnTo>
                    <a:pt x="0" y="0"/>
                  </a:lnTo>
                  <a:close/>
                </a:path>
              </a:pathLst>
            </a:custGeom>
            <a:solidFill>
              <a:srgbClr val="42A3AB"/>
            </a:solidFill>
            <a:ln w="12528"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xmlns="" id="{900DF144-1C7D-706D-2378-0AC78088E9A0}"/>
                </a:ext>
              </a:extLst>
            </p:cNvPr>
            <p:cNvSpPr/>
            <p:nvPr/>
          </p:nvSpPr>
          <p:spPr>
            <a:xfrm>
              <a:off x="5305122" y="2285302"/>
              <a:ext cx="130300" cy="164928"/>
            </a:xfrm>
            <a:custGeom>
              <a:avLst/>
              <a:gdLst>
                <a:gd name="connsiteX0" fmla="*/ 0 w 130300"/>
                <a:gd name="connsiteY0" fmla="*/ 164928 h 164928"/>
                <a:gd name="connsiteX1" fmla="*/ 0 w 130300"/>
                <a:gd name="connsiteY1" fmla="*/ 0 h 164928"/>
                <a:gd name="connsiteX2" fmla="*/ 130301 w 130300"/>
                <a:gd name="connsiteY2" fmla="*/ 0 h 164928"/>
                <a:gd name="connsiteX3" fmla="*/ 0 w 130300"/>
                <a:gd name="connsiteY3" fmla="*/ 164928 h 164928"/>
              </a:gdLst>
              <a:ahLst/>
              <a:cxnLst>
                <a:cxn ang="0">
                  <a:pos x="connsiteX0" y="connsiteY0"/>
                </a:cxn>
                <a:cxn ang="0">
                  <a:pos x="connsiteX1" y="connsiteY1"/>
                </a:cxn>
                <a:cxn ang="0">
                  <a:pos x="connsiteX2" y="connsiteY2"/>
                </a:cxn>
                <a:cxn ang="0">
                  <a:pos x="connsiteX3" y="connsiteY3"/>
                </a:cxn>
              </a:cxnLst>
              <a:rect l="l" t="t" r="r" b="b"/>
              <a:pathLst>
                <a:path w="130300" h="164928">
                  <a:moveTo>
                    <a:pt x="0" y="164928"/>
                  </a:moveTo>
                  <a:lnTo>
                    <a:pt x="0" y="0"/>
                  </a:lnTo>
                  <a:lnTo>
                    <a:pt x="130301" y="0"/>
                  </a:lnTo>
                  <a:lnTo>
                    <a:pt x="0" y="164928"/>
                  </a:lnTo>
                </a:path>
              </a:pathLst>
            </a:custGeom>
            <a:solidFill>
              <a:srgbClr val="54ACB4"/>
            </a:solidFill>
            <a:ln w="12528"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xmlns="" id="{BA12C63E-46CD-117E-53FB-09F42C4CC099}"/>
                </a:ext>
              </a:extLst>
            </p:cNvPr>
            <p:cNvSpPr/>
            <p:nvPr/>
          </p:nvSpPr>
          <p:spPr>
            <a:xfrm>
              <a:off x="5275676" y="2308377"/>
              <a:ext cx="189142" cy="18636"/>
            </a:xfrm>
            <a:custGeom>
              <a:avLst/>
              <a:gdLst>
                <a:gd name="connsiteX0" fmla="*/ 189143 w 189142"/>
                <a:gd name="connsiteY0" fmla="*/ 18637 h 18636"/>
                <a:gd name="connsiteX1" fmla="*/ 0 w 189142"/>
                <a:gd name="connsiteY1" fmla="*/ 18637 h 18636"/>
                <a:gd name="connsiteX2" fmla="*/ 0 w 189142"/>
                <a:gd name="connsiteY2" fmla="*/ 0 h 18636"/>
                <a:gd name="connsiteX3" fmla="*/ 189143 w 189142"/>
                <a:gd name="connsiteY3" fmla="*/ 0 h 18636"/>
                <a:gd name="connsiteX4" fmla="*/ 189143 w 189142"/>
                <a:gd name="connsiteY4" fmla="*/ 18637 h 1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42" h="18636">
                  <a:moveTo>
                    <a:pt x="189143" y="18637"/>
                  </a:moveTo>
                  <a:lnTo>
                    <a:pt x="0" y="18637"/>
                  </a:lnTo>
                  <a:lnTo>
                    <a:pt x="0" y="0"/>
                  </a:lnTo>
                  <a:lnTo>
                    <a:pt x="189143" y="0"/>
                  </a:lnTo>
                  <a:lnTo>
                    <a:pt x="189143" y="18637"/>
                  </a:lnTo>
                </a:path>
              </a:pathLst>
            </a:custGeom>
            <a:solidFill>
              <a:srgbClr val="5A3114"/>
            </a:solidFill>
            <a:ln w="12528"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xmlns="" id="{3C891ADF-5F23-750F-0CF2-F42E8AC7842C}"/>
                </a:ext>
              </a:extLst>
            </p:cNvPr>
            <p:cNvSpPr/>
            <p:nvPr/>
          </p:nvSpPr>
          <p:spPr>
            <a:xfrm>
              <a:off x="5579304" y="2237361"/>
              <a:ext cx="205997" cy="260726"/>
            </a:xfrm>
            <a:custGeom>
              <a:avLst/>
              <a:gdLst>
                <a:gd name="connsiteX0" fmla="*/ 0 w 205997"/>
                <a:gd name="connsiteY0" fmla="*/ 260727 h 260726"/>
                <a:gd name="connsiteX1" fmla="*/ 205997 w 205997"/>
                <a:gd name="connsiteY1" fmla="*/ 260727 h 260726"/>
                <a:gd name="connsiteX2" fmla="*/ 205997 w 205997"/>
                <a:gd name="connsiteY2" fmla="*/ 0 h 260726"/>
                <a:gd name="connsiteX3" fmla="*/ 0 w 205997"/>
                <a:gd name="connsiteY3" fmla="*/ 0 h 260726"/>
              </a:gdLst>
              <a:ahLst/>
              <a:cxnLst>
                <a:cxn ang="0">
                  <a:pos x="connsiteX0" y="connsiteY0"/>
                </a:cxn>
                <a:cxn ang="0">
                  <a:pos x="connsiteX1" y="connsiteY1"/>
                </a:cxn>
                <a:cxn ang="0">
                  <a:pos x="connsiteX2" y="connsiteY2"/>
                </a:cxn>
                <a:cxn ang="0">
                  <a:pos x="connsiteX3" y="connsiteY3"/>
                </a:cxn>
              </a:cxnLst>
              <a:rect l="l" t="t" r="r" b="b"/>
              <a:pathLst>
                <a:path w="205997" h="260726">
                  <a:moveTo>
                    <a:pt x="0" y="260727"/>
                  </a:moveTo>
                  <a:lnTo>
                    <a:pt x="205997" y="260727"/>
                  </a:lnTo>
                  <a:lnTo>
                    <a:pt x="205997" y="0"/>
                  </a:lnTo>
                  <a:lnTo>
                    <a:pt x="0" y="0"/>
                  </a:lnTo>
                  <a:close/>
                </a:path>
              </a:pathLst>
            </a:custGeom>
            <a:solidFill>
              <a:srgbClr val="5A3114"/>
            </a:solidFill>
            <a:ln w="12528"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xmlns="" id="{B271E420-0F23-5C06-BEFC-0C04BF097F36}"/>
                </a:ext>
              </a:extLst>
            </p:cNvPr>
            <p:cNvSpPr/>
            <p:nvPr/>
          </p:nvSpPr>
          <p:spPr>
            <a:xfrm>
              <a:off x="5596749" y="2259498"/>
              <a:ext cx="171008" cy="216494"/>
            </a:xfrm>
            <a:custGeom>
              <a:avLst/>
              <a:gdLst>
                <a:gd name="connsiteX0" fmla="*/ 0 w 171008"/>
                <a:gd name="connsiteY0" fmla="*/ 216494 h 216494"/>
                <a:gd name="connsiteX1" fmla="*/ 171009 w 171008"/>
                <a:gd name="connsiteY1" fmla="*/ 216494 h 216494"/>
                <a:gd name="connsiteX2" fmla="*/ 171009 w 171008"/>
                <a:gd name="connsiteY2" fmla="*/ 0 h 216494"/>
                <a:gd name="connsiteX3" fmla="*/ 0 w 171008"/>
                <a:gd name="connsiteY3" fmla="*/ 0 h 216494"/>
              </a:gdLst>
              <a:ahLst/>
              <a:cxnLst>
                <a:cxn ang="0">
                  <a:pos x="connsiteX0" y="connsiteY0"/>
                </a:cxn>
                <a:cxn ang="0">
                  <a:pos x="connsiteX1" y="connsiteY1"/>
                </a:cxn>
                <a:cxn ang="0">
                  <a:pos x="connsiteX2" y="connsiteY2"/>
                </a:cxn>
                <a:cxn ang="0">
                  <a:pos x="connsiteX3" y="connsiteY3"/>
                </a:cxn>
              </a:cxnLst>
              <a:rect l="l" t="t" r="r" b="b"/>
              <a:pathLst>
                <a:path w="171008" h="216494">
                  <a:moveTo>
                    <a:pt x="0" y="216494"/>
                  </a:moveTo>
                  <a:lnTo>
                    <a:pt x="171009" y="216494"/>
                  </a:lnTo>
                  <a:lnTo>
                    <a:pt x="171009" y="0"/>
                  </a:lnTo>
                  <a:lnTo>
                    <a:pt x="0" y="0"/>
                  </a:lnTo>
                  <a:close/>
                </a:path>
              </a:pathLst>
            </a:custGeom>
            <a:solidFill>
              <a:srgbClr val="49270F"/>
            </a:solidFill>
            <a:ln w="12528"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xmlns="" id="{3E06D241-94BA-8858-896D-497BA2087DE4}"/>
                </a:ext>
              </a:extLst>
            </p:cNvPr>
            <p:cNvSpPr/>
            <p:nvPr/>
          </p:nvSpPr>
          <p:spPr>
            <a:xfrm>
              <a:off x="5606882" y="2272322"/>
              <a:ext cx="150792" cy="190846"/>
            </a:xfrm>
            <a:custGeom>
              <a:avLst/>
              <a:gdLst>
                <a:gd name="connsiteX0" fmla="*/ 0 w 150792"/>
                <a:gd name="connsiteY0" fmla="*/ 190847 h 190846"/>
                <a:gd name="connsiteX1" fmla="*/ 150792 w 150792"/>
                <a:gd name="connsiteY1" fmla="*/ 190847 h 190846"/>
                <a:gd name="connsiteX2" fmla="*/ 150792 w 150792"/>
                <a:gd name="connsiteY2" fmla="*/ 0 h 190846"/>
                <a:gd name="connsiteX3" fmla="*/ 0 w 150792"/>
                <a:gd name="connsiteY3" fmla="*/ 0 h 190846"/>
              </a:gdLst>
              <a:ahLst/>
              <a:cxnLst>
                <a:cxn ang="0">
                  <a:pos x="connsiteX0" y="connsiteY0"/>
                </a:cxn>
                <a:cxn ang="0">
                  <a:pos x="connsiteX1" y="connsiteY1"/>
                </a:cxn>
                <a:cxn ang="0">
                  <a:pos x="connsiteX2" y="connsiteY2"/>
                </a:cxn>
                <a:cxn ang="0">
                  <a:pos x="connsiteX3" y="connsiteY3"/>
                </a:cxn>
              </a:cxnLst>
              <a:rect l="l" t="t" r="r" b="b"/>
              <a:pathLst>
                <a:path w="150792" h="190846">
                  <a:moveTo>
                    <a:pt x="0" y="190847"/>
                  </a:moveTo>
                  <a:lnTo>
                    <a:pt x="150792" y="190847"/>
                  </a:lnTo>
                  <a:lnTo>
                    <a:pt x="150792" y="0"/>
                  </a:lnTo>
                  <a:lnTo>
                    <a:pt x="0" y="0"/>
                  </a:lnTo>
                  <a:close/>
                </a:path>
              </a:pathLst>
            </a:custGeom>
            <a:solidFill>
              <a:srgbClr val="42A3AB"/>
            </a:solidFill>
            <a:ln w="12528"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xmlns="" id="{C95FBF4E-3F12-FBAC-2DE1-8693C733970F}"/>
                </a:ext>
              </a:extLst>
            </p:cNvPr>
            <p:cNvSpPr/>
            <p:nvPr/>
          </p:nvSpPr>
          <p:spPr>
            <a:xfrm>
              <a:off x="5617128" y="2285302"/>
              <a:ext cx="130300" cy="164928"/>
            </a:xfrm>
            <a:custGeom>
              <a:avLst/>
              <a:gdLst>
                <a:gd name="connsiteX0" fmla="*/ 0 w 130300"/>
                <a:gd name="connsiteY0" fmla="*/ 164928 h 164928"/>
                <a:gd name="connsiteX1" fmla="*/ 0 w 130300"/>
                <a:gd name="connsiteY1" fmla="*/ 0 h 164928"/>
                <a:gd name="connsiteX2" fmla="*/ 130301 w 130300"/>
                <a:gd name="connsiteY2" fmla="*/ 0 h 164928"/>
                <a:gd name="connsiteX3" fmla="*/ 0 w 130300"/>
                <a:gd name="connsiteY3" fmla="*/ 164928 h 164928"/>
              </a:gdLst>
              <a:ahLst/>
              <a:cxnLst>
                <a:cxn ang="0">
                  <a:pos x="connsiteX0" y="connsiteY0"/>
                </a:cxn>
                <a:cxn ang="0">
                  <a:pos x="connsiteX1" y="connsiteY1"/>
                </a:cxn>
                <a:cxn ang="0">
                  <a:pos x="connsiteX2" y="connsiteY2"/>
                </a:cxn>
                <a:cxn ang="0">
                  <a:pos x="connsiteX3" y="connsiteY3"/>
                </a:cxn>
              </a:cxnLst>
              <a:rect l="l" t="t" r="r" b="b"/>
              <a:pathLst>
                <a:path w="130300" h="164928">
                  <a:moveTo>
                    <a:pt x="0" y="164928"/>
                  </a:moveTo>
                  <a:lnTo>
                    <a:pt x="0" y="0"/>
                  </a:lnTo>
                  <a:lnTo>
                    <a:pt x="130301" y="0"/>
                  </a:lnTo>
                  <a:lnTo>
                    <a:pt x="0" y="164928"/>
                  </a:lnTo>
                </a:path>
              </a:pathLst>
            </a:custGeom>
            <a:solidFill>
              <a:srgbClr val="54ACB4"/>
            </a:solidFill>
            <a:ln w="12528"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xmlns="" id="{7F59E653-1419-1920-0A95-930036A8A156}"/>
                </a:ext>
              </a:extLst>
            </p:cNvPr>
            <p:cNvSpPr/>
            <p:nvPr/>
          </p:nvSpPr>
          <p:spPr>
            <a:xfrm>
              <a:off x="5587682" y="2308377"/>
              <a:ext cx="189142" cy="18636"/>
            </a:xfrm>
            <a:custGeom>
              <a:avLst/>
              <a:gdLst>
                <a:gd name="connsiteX0" fmla="*/ 189143 w 189142"/>
                <a:gd name="connsiteY0" fmla="*/ 18637 h 18636"/>
                <a:gd name="connsiteX1" fmla="*/ 0 w 189142"/>
                <a:gd name="connsiteY1" fmla="*/ 18637 h 18636"/>
                <a:gd name="connsiteX2" fmla="*/ 0 w 189142"/>
                <a:gd name="connsiteY2" fmla="*/ 0 h 18636"/>
                <a:gd name="connsiteX3" fmla="*/ 189143 w 189142"/>
                <a:gd name="connsiteY3" fmla="*/ 0 h 18636"/>
                <a:gd name="connsiteX4" fmla="*/ 189143 w 189142"/>
                <a:gd name="connsiteY4" fmla="*/ 18637 h 1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42" h="18636">
                  <a:moveTo>
                    <a:pt x="189143" y="18637"/>
                  </a:moveTo>
                  <a:lnTo>
                    <a:pt x="0" y="18637"/>
                  </a:lnTo>
                  <a:lnTo>
                    <a:pt x="0" y="0"/>
                  </a:lnTo>
                  <a:lnTo>
                    <a:pt x="189143" y="0"/>
                  </a:lnTo>
                  <a:lnTo>
                    <a:pt x="189143" y="18637"/>
                  </a:lnTo>
                </a:path>
              </a:pathLst>
            </a:custGeom>
            <a:solidFill>
              <a:srgbClr val="5A3114"/>
            </a:solidFill>
            <a:ln w="12528"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xmlns="" id="{8A42FDBF-AD32-CEA7-1100-2B634A6E0B37}"/>
                </a:ext>
              </a:extLst>
            </p:cNvPr>
            <p:cNvSpPr/>
            <p:nvPr/>
          </p:nvSpPr>
          <p:spPr>
            <a:xfrm>
              <a:off x="5891260" y="2237361"/>
              <a:ext cx="205997" cy="260726"/>
            </a:xfrm>
            <a:custGeom>
              <a:avLst/>
              <a:gdLst>
                <a:gd name="connsiteX0" fmla="*/ 0 w 205997"/>
                <a:gd name="connsiteY0" fmla="*/ 260727 h 260726"/>
                <a:gd name="connsiteX1" fmla="*/ 205997 w 205997"/>
                <a:gd name="connsiteY1" fmla="*/ 260727 h 260726"/>
                <a:gd name="connsiteX2" fmla="*/ 205997 w 205997"/>
                <a:gd name="connsiteY2" fmla="*/ 0 h 260726"/>
                <a:gd name="connsiteX3" fmla="*/ 0 w 205997"/>
                <a:gd name="connsiteY3" fmla="*/ 0 h 260726"/>
              </a:gdLst>
              <a:ahLst/>
              <a:cxnLst>
                <a:cxn ang="0">
                  <a:pos x="connsiteX0" y="connsiteY0"/>
                </a:cxn>
                <a:cxn ang="0">
                  <a:pos x="connsiteX1" y="connsiteY1"/>
                </a:cxn>
                <a:cxn ang="0">
                  <a:pos x="connsiteX2" y="connsiteY2"/>
                </a:cxn>
                <a:cxn ang="0">
                  <a:pos x="connsiteX3" y="connsiteY3"/>
                </a:cxn>
              </a:cxnLst>
              <a:rect l="l" t="t" r="r" b="b"/>
              <a:pathLst>
                <a:path w="205997" h="260726">
                  <a:moveTo>
                    <a:pt x="0" y="260727"/>
                  </a:moveTo>
                  <a:lnTo>
                    <a:pt x="205997" y="260727"/>
                  </a:lnTo>
                  <a:lnTo>
                    <a:pt x="205997" y="0"/>
                  </a:lnTo>
                  <a:lnTo>
                    <a:pt x="0" y="0"/>
                  </a:lnTo>
                  <a:close/>
                </a:path>
              </a:pathLst>
            </a:custGeom>
            <a:solidFill>
              <a:srgbClr val="5A3114"/>
            </a:solidFill>
            <a:ln w="12528"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xmlns="" id="{63B8B5C8-A98B-A78E-1FA8-346930E6EA86}"/>
                </a:ext>
              </a:extLst>
            </p:cNvPr>
            <p:cNvSpPr/>
            <p:nvPr/>
          </p:nvSpPr>
          <p:spPr>
            <a:xfrm>
              <a:off x="5908805" y="2259498"/>
              <a:ext cx="171008" cy="216494"/>
            </a:xfrm>
            <a:custGeom>
              <a:avLst/>
              <a:gdLst>
                <a:gd name="connsiteX0" fmla="*/ 0 w 171008"/>
                <a:gd name="connsiteY0" fmla="*/ 216494 h 216494"/>
                <a:gd name="connsiteX1" fmla="*/ 171009 w 171008"/>
                <a:gd name="connsiteY1" fmla="*/ 216494 h 216494"/>
                <a:gd name="connsiteX2" fmla="*/ 171009 w 171008"/>
                <a:gd name="connsiteY2" fmla="*/ 0 h 216494"/>
                <a:gd name="connsiteX3" fmla="*/ 0 w 171008"/>
                <a:gd name="connsiteY3" fmla="*/ 0 h 216494"/>
              </a:gdLst>
              <a:ahLst/>
              <a:cxnLst>
                <a:cxn ang="0">
                  <a:pos x="connsiteX0" y="connsiteY0"/>
                </a:cxn>
                <a:cxn ang="0">
                  <a:pos x="connsiteX1" y="connsiteY1"/>
                </a:cxn>
                <a:cxn ang="0">
                  <a:pos x="connsiteX2" y="connsiteY2"/>
                </a:cxn>
                <a:cxn ang="0">
                  <a:pos x="connsiteX3" y="connsiteY3"/>
                </a:cxn>
              </a:cxnLst>
              <a:rect l="l" t="t" r="r" b="b"/>
              <a:pathLst>
                <a:path w="171008" h="216494">
                  <a:moveTo>
                    <a:pt x="0" y="216494"/>
                  </a:moveTo>
                  <a:lnTo>
                    <a:pt x="171009" y="216494"/>
                  </a:lnTo>
                  <a:lnTo>
                    <a:pt x="171009" y="0"/>
                  </a:lnTo>
                  <a:lnTo>
                    <a:pt x="0" y="0"/>
                  </a:lnTo>
                  <a:close/>
                </a:path>
              </a:pathLst>
            </a:custGeom>
            <a:solidFill>
              <a:srgbClr val="49270F"/>
            </a:solidFill>
            <a:ln w="12528"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xmlns="" id="{3730BCE5-3476-D14B-33E7-2F513CA5B358}"/>
                </a:ext>
              </a:extLst>
            </p:cNvPr>
            <p:cNvSpPr/>
            <p:nvPr/>
          </p:nvSpPr>
          <p:spPr>
            <a:xfrm>
              <a:off x="5918888" y="2272322"/>
              <a:ext cx="150792" cy="190846"/>
            </a:xfrm>
            <a:custGeom>
              <a:avLst/>
              <a:gdLst>
                <a:gd name="connsiteX0" fmla="*/ 0 w 150792"/>
                <a:gd name="connsiteY0" fmla="*/ 190847 h 190846"/>
                <a:gd name="connsiteX1" fmla="*/ 150792 w 150792"/>
                <a:gd name="connsiteY1" fmla="*/ 190847 h 190846"/>
                <a:gd name="connsiteX2" fmla="*/ 150792 w 150792"/>
                <a:gd name="connsiteY2" fmla="*/ 0 h 190846"/>
                <a:gd name="connsiteX3" fmla="*/ 0 w 150792"/>
                <a:gd name="connsiteY3" fmla="*/ 0 h 190846"/>
              </a:gdLst>
              <a:ahLst/>
              <a:cxnLst>
                <a:cxn ang="0">
                  <a:pos x="connsiteX0" y="connsiteY0"/>
                </a:cxn>
                <a:cxn ang="0">
                  <a:pos x="connsiteX1" y="connsiteY1"/>
                </a:cxn>
                <a:cxn ang="0">
                  <a:pos x="connsiteX2" y="connsiteY2"/>
                </a:cxn>
                <a:cxn ang="0">
                  <a:pos x="connsiteX3" y="connsiteY3"/>
                </a:cxn>
              </a:cxnLst>
              <a:rect l="l" t="t" r="r" b="b"/>
              <a:pathLst>
                <a:path w="150792" h="190846">
                  <a:moveTo>
                    <a:pt x="0" y="190847"/>
                  </a:moveTo>
                  <a:lnTo>
                    <a:pt x="150792" y="190847"/>
                  </a:lnTo>
                  <a:lnTo>
                    <a:pt x="150792" y="0"/>
                  </a:lnTo>
                  <a:lnTo>
                    <a:pt x="0" y="0"/>
                  </a:lnTo>
                  <a:close/>
                </a:path>
              </a:pathLst>
            </a:custGeom>
            <a:solidFill>
              <a:srgbClr val="42A3AB"/>
            </a:solidFill>
            <a:ln w="12528"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xmlns="" id="{3591A33B-C1E3-E910-B255-164453DAA911}"/>
                </a:ext>
              </a:extLst>
            </p:cNvPr>
            <p:cNvSpPr/>
            <p:nvPr/>
          </p:nvSpPr>
          <p:spPr>
            <a:xfrm>
              <a:off x="5929134" y="2285302"/>
              <a:ext cx="130300" cy="164928"/>
            </a:xfrm>
            <a:custGeom>
              <a:avLst/>
              <a:gdLst>
                <a:gd name="connsiteX0" fmla="*/ 0 w 130300"/>
                <a:gd name="connsiteY0" fmla="*/ 164928 h 164928"/>
                <a:gd name="connsiteX1" fmla="*/ 0 w 130300"/>
                <a:gd name="connsiteY1" fmla="*/ 0 h 164928"/>
                <a:gd name="connsiteX2" fmla="*/ 130301 w 130300"/>
                <a:gd name="connsiteY2" fmla="*/ 0 h 164928"/>
                <a:gd name="connsiteX3" fmla="*/ 0 w 130300"/>
                <a:gd name="connsiteY3" fmla="*/ 164928 h 164928"/>
              </a:gdLst>
              <a:ahLst/>
              <a:cxnLst>
                <a:cxn ang="0">
                  <a:pos x="connsiteX0" y="connsiteY0"/>
                </a:cxn>
                <a:cxn ang="0">
                  <a:pos x="connsiteX1" y="connsiteY1"/>
                </a:cxn>
                <a:cxn ang="0">
                  <a:pos x="connsiteX2" y="connsiteY2"/>
                </a:cxn>
                <a:cxn ang="0">
                  <a:pos x="connsiteX3" y="connsiteY3"/>
                </a:cxn>
              </a:cxnLst>
              <a:rect l="l" t="t" r="r" b="b"/>
              <a:pathLst>
                <a:path w="130300" h="164928">
                  <a:moveTo>
                    <a:pt x="0" y="164928"/>
                  </a:moveTo>
                  <a:lnTo>
                    <a:pt x="0" y="0"/>
                  </a:lnTo>
                  <a:lnTo>
                    <a:pt x="130301" y="0"/>
                  </a:lnTo>
                  <a:lnTo>
                    <a:pt x="0" y="164928"/>
                  </a:lnTo>
                </a:path>
              </a:pathLst>
            </a:custGeom>
            <a:solidFill>
              <a:srgbClr val="54ACB4"/>
            </a:solidFill>
            <a:ln w="12528"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xmlns="" id="{9ED4CE85-BDD4-35B0-0AF1-68D2622DF530}"/>
                </a:ext>
              </a:extLst>
            </p:cNvPr>
            <p:cNvSpPr/>
            <p:nvPr/>
          </p:nvSpPr>
          <p:spPr>
            <a:xfrm>
              <a:off x="5899738" y="2308377"/>
              <a:ext cx="189142" cy="18636"/>
            </a:xfrm>
            <a:custGeom>
              <a:avLst/>
              <a:gdLst>
                <a:gd name="connsiteX0" fmla="*/ 189143 w 189142"/>
                <a:gd name="connsiteY0" fmla="*/ 18637 h 18636"/>
                <a:gd name="connsiteX1" fmla="*/ 0 w 189142"/>
                <a:gd name="connsiteY1" fmla="*/ 18637 h 18636"/>
                <a:gd name="connsiteX2" fmla="*/ 0 w 189142"/>
                <a:gd name="connsiteY2" fmla="*/ 0 h 18636"/>
                <a:gd name="connsiteX3" fmla="*/ 189143 w 189142"/>
                <a:gd name="connsiteY3" fmla="*/ 0 h 18636"/>
                <a:gd name="connsiteX4" fmla="*/ 189143 w 189142"/>
                <a:gd name="connsiteY4" fmla="*/ 18637 h 1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42" h="18636">
                  <a:moveTo>
                    <a:pt x="189143" y="18637"/>
                  </a:moveTo>
                  <a:lnTo>
                    <a:pt x="0" y="18637"/>
                  </a:lnTo>
                  <a:lnTo>
                    <a:pt x="0" y="0"/>
                  </a:lnTo>
                  <a:lnTo>
                    <a:pt x="189143" y="0"/>
                  </a:lnTo>
                  <a:lnTo>
                    <a:pt x="189143" y="18637"/>
                  </a:lnTo>
                </a:path>
              </a:pathLst>
            </a:custGeom>
            <a:solidFill>
              <a:srgbClr val="5A3114"/>
            </a:solidFill>
            <a:ln w="12528"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xmlns="" id="{275F9DD5-3C5B-77F4-EC09-94AC5CFA5DB9}"/>
                </a:ext>
              </a:extLst>
            </p:cNvPr>
            <p:cNvSpPr/>
            <p:nvPr/>
          </p:nvSpPr>
          <p:spPr>
            <a:xfrm>
              <a:off x="5266032" y="1797882"/>
              <a:ext cx="205947" cy="260674"/>
            </a:xfrm>
            <a:custGeom>
              <a:avLst/>
              <a:gdLst>
                <a:gd name="connsiteX0" fmla="*/ 0 w 205947"/>
                <a:gd name="connsiteY0" fmla="*/ 260675 h 260674"/>
                <a:gd name="connsiteX1" fmla="*/ 205947 w 205947"/>
                <a:gd name="connsiteY1" fmla="*/ 260675 h 260674"/>
                <a:gd name="connsiteX2" fmla="*/ 205947 w 205947"/>
                <a:gd name="connsiteY2" fmla="*/ 0 h 260674"/>
                <a:gd name="connsiteX3" fmla="*/ 0 w 205947"/>
                <a:gd name="connsiteY3" fmla="*/ 0 h 260674"/>
              </a:gdLst>
              <a:ahLst/>
              <a:cxnLst>
                <a:cxn ang="0">
                  <a:pos x="connsiteX0" y="connsiteY0"/>
                </a:cxn>
                <a:cxn ang="0">
                  <a:pos x="connsiteX1" y="connsiteY1"/>
                </a:cxn>
                <a:cxn ang="0">
                  <a:pos x="connsiteX2" y="connsiteY2"/>
                </a:cxn>
                <a:cxn ang="0">
                  <a:pos x="connsiteX3" y="connsiteY3"/>
                </a:cxn>
              </a:cxnLst>
              <a:rect l="l" t="t" r="r" b="b"/>
              <a:pathLst>
                <a:path w="205947" h="260674">
                  <a:moveTo>
                    <a:pt x="0" y="260675"/>
                  </a:moveTo>
                  <a:lnTo>
                    <a:pt x="205947" y="260675"/>
                  </a:lnTo>
                  <a:lnTo>
                    <a:pt x="205947" y="0"/>
                  </a:lnTo>
                  <a:lnTo>
                    <a:pt x="0" y="0"/>
                  </a:lnTo>
                  <a:close/>
                </a:path>
              </a:pathLst>
            </a:custGeom>
            <a:solidFill>
              <a:srgbClr val="5A3114"/>
            </a:solidFill>
            <a:ln w="12528"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xmlns="" id="{D5E4B89F-6802-C1BC-C75D-D6E2CD2C5911}"/>
                </a:ext>
              </a:extLst>
            </p:cNvPr>
            <p:cNvSpPr/>
            <p:nvPr/>
          </p:nvSpPr>
          <p:spPr>
            <a:xfrm>
              <a:off x="5283464" y="1819936"/>
              <a:ext cx="171070" cy="216525"/>
            </a:xfrm>
            <a:custGeom>
              <a:avLst/>
              <a:gdLst>
                <a:gd name="connsiteX0" fmla="*/ 0 w 171070"/>
                <a:gd name="connsiteY0" fmla="*/ 216526 h 216525"/>
                <a:gd name="connsiteX1" fmla="*/ 171071 w 171070"/>
                <a:gd name="connsiteY1" fmla="*/ 216526 h 216525"/>
                <a:gd name="connsiteX2" fmla="*/ 171071 w 171070"/>
                <a:gd name="connsiteY2" fmla="*/ 0 h 216525"/>
                <a:gd name="connsiteX3" fmla="*/ 0 w 171070"/>
                <a:gd name="connsiteY3" fmla="*/ 0 h 216525"/>
              </a:gdLst>
              <a:ahLst/>
              <a:cxnLst>
                <a:cxn ang="0">
                  <a:pos x="connsiteX0" y="connsiteY0"/>
                </a:cxn>
                <a:cxn ang="0">
                  <a:pos x="connsiteX1" y="connsiteY1"/>
                </a:cxn>
                <a:cxn ang="0">
                  <a:pos x="connsiteX2" y="connsiteY2"/>
                </a:cxn>
                <a:cxn ang="0">
                  <a:pos x="connsiteX3" y="connsiteY3"/>
                </a:cxn>
              </a:cxnLst>
              <a:rect l="l" t="t" r="r" b="b"/>
              <a:pathLst>
                <a:path w="171070" h="216525">
                  <a:moveTo>
                    <a:pt x="0" y="216526"/>
                  </a:moveTo>
                  <a:lnTo>
                    <a:pt x="171071" y="216526"/>
                  </a:lnTo>
                  <a:lnTo>
                    <a:pt x="171071" y="0"/>
                  </a:lnTo>
                  <a:lnTo>
                    <a:pt x="0" y="0"/>
                  </a:lnTo>
                  <a:close/>
                </a:path>
              </a:pathLst>
            </a:custGeom>
            <a:solidFill>
              <a:srgbClr val="49270F"/>
            </a:solidFill>
            <a:ln w="12528"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xmlns="" id="{ECCC475A-AC6F-DDC6-4CFF-4C616043CE0E}"/>
                </a:ext>
              </a:extLst>
            </p:cNvPr>
            <p:cNvSpPr/>
            <p:nvPr/>
          </p:nvSpPr>
          <p:spPr>
            <a:xfrm>
              <a:off x="5293609" y="1832791"/>
              <a:ext cx="150779" cy="190899"/>
            </a:xfrm>
            <a:custGeom>
              <a:avLst/>
              <a:gdLst>
                <a:gd name="connsiteX0" fmla="*/ 0 w 150779"/>
                <a:gd name="connsiteY0" fmla="*/ 190899 h 190899"/>
                <a:gd name="connsiteX1" fmla="*/ 150780 w 150779"/>
                <a:gd name="connsiteY1" fmla="*/ 190899 h 190899"/>
                <a:gd name="connsiteX2" fmla="*/ 150780 w 150779"/>
                <a:gd name="connsiteY2" fmla="*/ 0 h 190899"/>
                <a:gd name="connsiteX3" fmla="*/ 0 w 150779"/>
                <a:gd name="connsiteY3" fmla="*/ 0 h 190899"/>
              </a:gdLst>
              <a:ahLst/>
              <a:cxnLst>
                <a:cxn ang="0">
                  <a:pos x="connsiteX0" y="connsiteY0"/>
                </a:cxn>
                <a:cxn ang="0">
                  <a:pos x="connsiteX1" y="connsiteY1"/>
                </a:cxn>
                <a:cxn ang="0">
                  <a:pos x="connsiteX2" y="connsiteY2"/>
                </a:cxn>
                <a:cxn ang="0">
                  <a:pos x="connsiteX3" y="connsiteY3"/>
                </a:cxn>
              </a:cxnLst>
              <a:rect l="l" t="t" r="r" b="b"/>
              <a:pathLst>
                <a:path w="150779" h="190899">
                  <a:moveTo>
                    <a:pt x="0" y="190899"/>
                  </a:moveTo>
                  <a:lnTo>
                    <a:pt x="150780" y="190899"/>
                  </a:lnTo>
                  <a:lnTo>
                    <a:pt x="150780" y="0"/>
                  </a:lnTo>
                  <a:lnTo>
                    <a:pt x="0" y="0"/>
                  </a:lnTo>
                  <a:close/>
                </a:path>
              </a:pathLst>
            </a:custGeom>
            <a:solidFill>
              <a:srgbClr val="42A3AB"/>
            </a:solidFill>
            <a:ln w="12528"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xmlns="" id="{0D8C330B-3286-3F66-327C-5FDE5E3A9033}"/>
                </a:ext>
              </a:extLst>
            </p:cNvPr>
            <p:cNvSpPr/>
            <p:nvPr/>
          </p:nvSpPr>
          <p:spPr>
            <a:xfrm>
              <a:off x="5303843" y="1845740"/>
              <a:ext cx="130312" cy="164959"/>
            </a:xfrm>
            <a:custGeom>
              <a:avLst/>
              <a:gdLst>
                <a:gd name="connsiteX0" fmla="*/ 0 w 130312"/>
                <a:gd name="connsiteY0" fmla="*/ 164960 h 164959"/>
                <a:gd name="connsiteX1" fmla="*/ 0 w 130312"/>
                <a:gd name="connsiteY1" fmla="*/ 0 h 164959"/>
                <a:gd name="connsiteX2" fmla="*/ 130313 w 130312"/>
                <a:gd name="connsiteY2" fmla="*/ 0 h 164959"/>
                <a:gd name="connsiteX3" fmla="*/ 0 w 130312"/>
                <a:gd name="connsiteY3" fmla="*/ 164960 h 164959"/>
              </a:gdLst>
              <a:ahLst/>
              <a:cxnLst>
                <a:cxn ang="0">
                  <a:pos x="connsiteX0" y="connsiteY0"/>
                </a:cxn>
                <a:cxn ang="0">
                  <a:pos x="connsiteX1" y="connsiteY1"/>
                </a:cxn>
                <a:cxn ang="0">
                  <a:pos x="connsiteX2" y="connsiteY2"/>
                </a:cxn>
                <a:cxn ang="0">
                  <a:pos x="connsiteX3" y="connsiteY3"/>
                </a:cxn>
              </a:cxnLst>
              <a:rect l="l" t="t" r="r" b="b"/>
              <a:pathLst>
                <a:path w="130312" h="164959">
                  <a:moveTo>
                    <a:pt x="0" y="164960"/>
                  </a:moveTo>
                  <a:lnTo>
                    <a:pt x="0" y="0"/>
                  </a:lnTo>
                  <a:lnTo>
                    <a:pt x="130313" y="0"/>
                  </a:lnTo>
                  <a:lnTo>
                    <a:pt x="0" y="164960"/>
                  </a:lnTo>
                </a:path>
              </a:pathLst>
            </a:custGeom>
            <a:solidFill>
              <a:srgbClr val="54ACB4"/>
            </a:solidFill>
            <a:ln w="12528"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xmlns="" id="{6FFE00A5-0B89-2D13-B75F-E75B0B9820EC}"/>
                </a:ext>
              </a:extLst>
            </p:cNvPr>
            <p:cNvSpPr/>
            <p:nvPr/>
          </p:nvSpPr>
          <p:spPr>
            <a:xfrm>
              <a:off x="5274459" y="1868887"/>
              <a:ext cx="189142" cy="18594"/>
            </a:xfrm>
            <a:custGeom>
              <a:avLst/>
              <a:gdLst>
                <a:gd name="connsiteX0" fmla="*/ 189143 w 189142"/>
                <a:gd name="connsiteY0" fmla="*/ 18595 h 18594"/>
                <a:gd name="connsiteX1" fmla="*/ 0 w 189142"/>
                <a:gd name="connsiteY1" fmla="*/ 18595 h 18594"/>
                <a:gd name="connsiteX2" fmla="*/ 0 w 189142"/>
                <a:gd name="connsiteY2" fmla="*/ 0 h 18594"/>
                <a:gd name="connsiteX3" fmla="*/ 189143 w 189142"/>
                <a:gd name="connsiteY3" fmla="*/ 0 h 18594"/>
                <a:gd name="connsiteX4" fmla="*/ 189143 w 189142"/>
                <a:gd name="connsiteY4" fmla="*/ 18595 h 1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42" h="18594">
                  <a:moveTo>
                    <a:pt x="189143" y="18595"/>
                  </a:moveTo>
                  <a:lnTo>
                    <a:pt x="0" y="18595"/>
                  </a:lnTo>
                  <a:lnTo>
                    <a:pt x="0" y="0"/>
                  </a:lnTo>
                  <a:lnTo>
                    <a:pt x="189143" y="0"/>
                  </a:lnTo>
                  <a:lnTo>
                    <a:pt x="189143" y="18595"/>
                  </a:lnTo>
                </a:path>
              </a:pathLst>
            </a:custGeom>
            <a:solidFill>
              <a:srgbClr val="5A3114"/>
            </a:solidFill>
            <a:ln w="12528"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xmlns="" id="{269ABD45-917F-3517-7509-B3908C061238}"/>
                </a:ext>
              </a:extLst>
            </p:cNvPr>
            <p:cNvSpPr/>
            <p:nvPr/>
          </p:nvSpPr>
          <p:spPr>
            <a:xfrm>
              <a:off x="5578038" y="1797882"/>
              <a:ext cx="205935" cy="260674"/>
            </a:xfrm>
            <a:custGeom>
              <a:avLst/>
              <a:gdLst>
                <a:gd name="connsiteX0" fmla="*/ 0 w 205935"/>
                <a:gd name="connsiteY0" fmla="*/ 260675 h 260674"/>
                <a:gd name="connsiteX1" fmla="*/ 205935 w 205935"/>
                <a:gd name="connsiteY1" fmla="*/ 260675 h 260674"/>
                <a:gd name="connsiteX2" fmla="*/ 205935 w 205935"/>
                <a:gd name="connsiteY2" fmla="*/ 0 h 260674"/>
                <a:gd name="connsiteX3" fmla="*/ 0 w 205935"/>
                <a:gd name="connsiteY3" fmla="*/ 0 h 260674"/>
              </a:gdLst>
              <a:ahLst/>
              <a:cxnLst>
                <a:cxn ang="0">
                  <a:pos x="connsiteX0" y="connsiteY0"/>
                </a:cxn>
                <a:cxn ang="0">
                  <a:pos x="connsiteX1" y="connsiteY1"/>
                </a:cxn>
                <a:cxn ang="0">
                  <a:pos x="connsiteX2" y="connsiteY2"/>
                </a:cxn>
                <a:cxn ang="0">
                  <a:pos x="connsiteX3" y="connsiteY3"/>
                </a:cxn>
              </a:cxnLst>
              <a:rect l="l" t="t" r="r" b="b"/>
              <a:pathLst>
                <a:path w="205935" h="260674">
                  <a:moveTo>
                    <a:pt x="0" y="260675"/>
                  </a:moveTo>
                  <a:lnTo>
                    <a:pt x="205935" y="260675"/>
                  </a:lnTo>
                  <a:lnTo>
                    <a:pt x="205935" y="0"/>
                  </a:lnTo>
                  <a:lnTo>
                    <a:pt x="0" y="0"/>
                  </a:lnTo>
                  <a:close/>
                </a:path>
              </a:pathLst>
            </a:custGeom>
            <a:solidFill>
              <a:srgbClr val="5A3114"/>
            </a:solidFill>
            <a:ln w="12528"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xmlns="" id="{A9B25993-6B9D-54D4-611A-68A638AED443}"/>
                </a:ext>
              </a:extLst>
            </p:cNvPr>
            <p:cNvSpPr/>
            <p:nvPr/>
          </p:nvSpPr>
          <p:spPr>
            <a:xfrm>
              <a:off x="5595520" y="1819936"/>
              <a:ext cx="171020" cy="216525"/>
            </a:xfrm>
            <a:custGeom>
              <a:avLst/>
              <a:gdLst>
                <a:gd name="connsiteX0" fmla="*/ 0 w 171020"/>
                <a:gd name="connsiteY0" fmla="*/ 216526 h 216525"/>
                <a:gd name="connsiteX1" fmla="*/ 171021 w 171020"/>
                <a:gd name="connsiteY1" fmla="*/ 216526 h 216525"/>
                <a:gd name="connsiteX2" fmla="*/ 171021 w 171020"/>
                <a:gd name="connsiteY2" fmla="*/ 0 h 216525"/>
                <a:gd name="connsiteX3" fmla="*/ 0 w 171020"/>
                <a:gd name="connsiteY3" fmla="*/ 0 h 216525"/>
              </a:gdLst>
              <a:ahLst/>
              <a:cxnLst>
                <a:cxn ang="0">
                  <a:pos x="connsiteX0" y="connsiteY0"/>
                </a:cxn>
                <a:cxn ang="0">
                  <a:pos x="connsiteX1" y="connsiteY1"/>
                </a:cxn>
                <a:cxn ang="0">
                  <a:pos x="connsiteX2" y="connsiteY2"/>
                </a:cxn>
                <a:cxn ang="0">
                  <a:pos x="connsiteX3" y="connsiteY3"/>
                </a:cxn>
              </a:cxnLst>
              <a:rect l="l" t="t" r="r" b="b"/>
              <a:pathLst>
                <a:path w="171020" h="216525">
                  <a:moveTo>
                    <a:pt x="0" y="216526"/>
                  </a:moveTo>
                  <a:lnTo>
                    <a:pt x="171021" y="216526"/>
                  </a:lnTo>
                  <a:lnTo>
                    <a:pt x="171021" y="0"/>
                  </a:lnTo>
                  <a:lnTo>
                    <a:pt x="0" y="0"/>
                  </a:lnTo>
                  <a:close/>
                </a:path>
              </a:pathLst>
            </a:custGeom>
            <a:solidFill>
              <a:srgbClr val="49270F"/>
            </a:solidFill>
            <a:ln w="12528"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xmlns="" id="{07FACA21-42D2-1FAD-F035-A2EF82C8600E}"/>
                </a:ext>
              </a:extLst>
            </p:cNvPr>
            <p:cNvSpPr/>
            <p:nvPr/>
          </p:nvSpPr>
          <p:spPr>
            <a:xfrm>
              <a:off x="5605615" y="1832791"/>
              <a:ext cx="150779" cy="190899"/>
            </a:xfrm>
            <a:custGeom>
              <a:avLst/>
              <a:gdLst>
                <a:gd name="connsiteX0" fmla="*/ 0 w 150779"/>
                <a:gd name="connsiteY0" fmla="*/ 190899 h 190899"/>
                <a:gd name="connsiteX1" fmla="*/ 150780 w 150779"/>
                <a:gd name="connsiteY1" fmla="*/ 190899 h 190899"/>
                <a:gd name="connsiteX2" fmla="*/ 150780 w 150779"/>
                <a:gd name="connsiteY2" fmla="*/ 0 h 190899"/>
                <a:gd name="connsiteX3" fmla="*/ 0 w 150779"/>
                <a:gd name="connsiteY3" fmla="*/ 0 h 190899"/>
              </a:gdLst>
              <a:ahLst/>
              <a:cxnLst>
                <a:cxn ang="0">
                  <a:pos x="connsiteX0" y="connsiteY0"/>
                </a:cxn>
                <a:cxn ang="0">
                  <a:pos x="connsiteX1" y="connsiteY1"/>
                </a:cxn>
                <a:cxn ang="0">
                  <a:pos x="connsiteX2" y="connsiteY2"/>
                </a:cxn>
                <a:cxn ang="0">
                  <a:pos x="connsiteX3" y="connsiteY3"/>
                </a:cxn>
              </a:cxnLst>
              <a:rect l="l" t="t" r="r" b="b"/>
              <a:pathLst>
                <a:path w="150779" h="190899">
                  <a:moveTo>
                    <a:pt x="0" y="190899"/>
                  </a:moveTo>
                  <a:lnTo>
                    <a:pt x="150780" y="190899"/>
                  </a:lnTo>
                  <a:lnTo>
                    <a:pt x="150780" y="0"/>
                  </a:lnTo>
                  <a:lnTo>
                    <a:pt x="0" y="0"/>
                  </a:lnTo>
                  <a:close/>
                </a:path>
              </a:pathLst>
            </a:custGeom>
            <a:solidFill>
              <a:srgbClr val="42A3AB"/>
            </a:solidFill>
            <a:ln w="12528"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xmlns="" id="{B3AC850C-BC1B-E1F5-2F81-F2A2A755DD93}"/>
                </a:ext>
              </a:extLst>
            </p:cNvPr>
            <p:cNvSpPr/>
            <p:nvPr/>
          </p:nvSpPr>
          <p:spPr>
            <a:xfrm>
              <a:off x="5615849" y="1845740"/>
              <a:ext cx="130312" cy="164959"/>
            </a:xfrm>
            <a:custGeom>
              <a:avLst/>
              <a:gdLst>
                <a:gd name="connsiteX0" fmla="*/ 0 w 130312"/>
                <a:gd name="connsiteY0" fmla="*/ 164960 h 164959"/>
                <a:gd name="connsiteX1" fmla="*/ 0 w 130312"/>
                <a:gd name="connsiteY1" fmla="*/ 0 h 164959"/>
                <a:gd name="connsiteX2" fmla="*/ 130313 w 130312"/>
                <a:gd name="connsiteY2" fmla="*/ 0 h 164959"/>
                <a:gd name="connsiteX3" fmla="*/ 0 w 130312"/>
                <a:gd name="connsiteY3" fmla="*/ 164960 h 164959"/>
              </a:gdLst>
              <a:ahLst/>
              <a:cxnLst>
                <a:cxn ang="0">
                  <a:pos x="connsiteX0" y="connsiteY0"/>
                </a:cxn>
                <a:cxn ang="0">
                  <a:pos x="connsiteX1" y="connsiteY1"/>
                </a:cxn>
                <a:cxn ang="0">
                  <a:pos x="connsiteX2" y="connsiteY2"/>
                </a:cxn>
                <a:cxn ang="0">
                  <a:pos x="connsiteX3" y="connsiteY3"/>
                </a:cxn>
              </a:cxnLst>
              <a:rect l="l" t="t" r="r" b="b"/>
              <a:pathLst>
                <a:path w="130312" h="164959">
                  <a:moveTo>
                    <a:pt x="0" y="164960"/>
                  </a:moveTo>
                  <a:lnTo>
                    <a:pt x="0" y="0"/>
                  </a:lnTo>
                  <a:lnTo>
                    <a:pt x="130313" y="0"/>
                  </a:lnTo>
                  <a:lnTo>
                    <a:pt x="0" y="164960"/>
                  </a:lnTo>
                </a:path>
              </a:pathLst>
            </a:custGeom>
            <a:solidFill>
              <a:srgbClr val="54ACB4"/>
            </a:solidFill>
            <a:ln w="12528"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xmlns="" id="{B50EA316-5777-E512-94CF-B847BCE23A9B}"/>
                </a:ext>
              </a:extLst>
            </p:cNvPr>
            <p:cNvSpPr/>
            <p:nvPr/>
          </p:nvSpPr>
          <p:spPr>
            <a:xfrm>
              <a:off x="5586453" y="1868887"/>
              <a:ext cx="189142" cy="18594"/>
            </a:xfrm>
            <a:custGeom>
              <a:avLst/>
              <a:gdLst>
                <a:gd name="connsiteX0" fmla="*/ 189143 w 189142"/>
                <a:gd name="connsiteY0" fmla="*/ 18595 h 18594"/>
                <a:gd name="connsiteX1" fmla="*/ 0 w 189142"/>
                <a:gd name="connsiteY1" fmla="*/ 18595 h 18594"/>
                <a:gd name="connsiteX2" fmla="*/ 0 w 189142"/>
                <a:gd name="connsiteY2" fmla="*/ 0 h 18594"/>
                <a:gd name="connsiteX3" fmla="*/ 189143 w 189142"/>
                <a:gd name="connsiteY3" fmla="*/ 0 h 18594"/>
                <a:gd name="connsiteX4" fmla="*/ 189143 w 189142"/>
                <a:gd name="connsiteY4" fmla="*/ 18595 h 1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42" h="18594">
                  <a:moveTo>
                    <a:pt x="189143" y="18595"/>
                  </a:moveTo>
                  <a:lnTo>
                    <a:pt x="0" y="18595"/>
                  </a:lnTo>
                  <a:lnTo>
                    <a:pt x="0" y="0"/>
                  </a:lnTo>
                  <a:lnTo>
                    <a:pt x="189143" y="0"/>
                  </a:lnTo>
                  <a:lnTo>
                    <a:pt x="189143" y="18595"/>
                  </a:lnTo>
                </a:path>
              </a:pathLst>
            </a:custGeom>
            <a:solidFill>
              <a:srgbClr val="5A3114"/>
            </a:solidFill>
            <a:ln w="12528"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xmlns="" id="{DE679BC5-92FA-ED33-65AC-7A652014D84C}"/>
                </a:ext>
              </a:extLst>
            </p:cNvPr>
            <p:cNvSpPr/>
            <p:nvPr/>
          </p:nvSpPr>
          <p:spPr>
            <a:xfrm>
              <a:off x="5890032" y="1797882"/>
              <a:ext cx="205947" cy="260674"/>
            </a:xfrm>
            <a:custGeom>
              <a:avLst/>
              <a:gdLst>
                <a:gd name="connsiteX0" fmla="*/ 0 w 205947"/>
                <a:gd name="connsiteY0" fmla="*/ 260675 h 260674"/>
                <a:gd name="connsiteX1" fmla="*/ 205947 w 205947"/>
                <a:gd name="connsiteY1" fmla="*/ 260675 h 260674"/>
                <a:gd name="connsiteX2" fmla="*/ 205947 w 205947"/>
                <a:gd name="connsiteY2" fmla="*/ 0 h 260674"/>
                <a:gd name="connsiteX3" fmla="*/ 0 w 205947"/>
                <a:gd name="connsiteY3" fmla="*/ 0 h 260674"/>
              </a:gdLst>
              <a:ahLst/>
              <a:cxnLst>
                <a:cxn ang="0">
                  <a:pos x="connsiteX0" y="connsiteY0"/>
                </a:cxn>
                <a:cxn ang="0">
                  <a:pos x="connsiteX1" y="connsiteY1"/>
                </a:cxn>
                <a:cxn ang="0">
                  <a:pos x="connsiteX2" y="connsiteY2"/>
                </a:cxn>
                <a:cxn ang="0">
                  <a:pos x="connsiteX3" y="connsiteY3"/>
                </a:cxn>
              </a:cxnLst>
              <a:rect l="l" t="t" r="r" b="b"/>
              <a:pathLst>
                <a:path w="205947" h="260674">
                  <a:moveTo>
                    <a:pt x="0" y="260675"/>
                  </a:moveTo>
                  <a:lnTo>
                    <a:pt x="205947" y="260675"/>
                  </a:lnTo>
                  <a:lnTo>
                    <a:pt x="205947" y="0"/>
                  </a:lnTo>
                  <a:lnTo>
                    <a:pt x="0" y="0"/>
                  </a:lnTo>
                  <a:close/>
                </a:path>
              </a:pathLst>
            </a:custGeom>
            <a:solidFill>
              <a:srgbClr val="5A3114"/>
            </a:solidFill>
            <a:ln w="12528"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xmlns="" id="{06862781-DD6E-9129-3EC3-EFB3AA772D1A}"/>
                </a:ext>
              </a:extLst>
            </p:cNvPr>
            <p:cNvSpPr/>
            <p:nvPr/>
          </p:nvSpPr>
          <p:spPr>
            <a:xfrm>
              <a:off x="5907476" y="1819936"/>
              <a:ext cx="171070" cy="216525"/>
            </a:xfrm>
            <a:custGeom>
              <a:avLst/>
              <a:gdLst>
                <a:gd name="connsiteX0" fmla="*/ 0 w 171070"/>
                <a:gd name="connsiteY0" fmla="*/ 216526 h 216525"/>
                <a:gd name="connsiteX1" fmla="*/ 171071 w 171070"/>
                <a:gd name="connsiteY1" fmla="*/ 216526 h 216525"/>
                <a:gd name="connsiteX2" fmla="*/ 171071 w 171070"/>
                <a:gd name="connsiteY2" fmla="*/ 0 h 216525"/>
                <a:gd name="connsiteX3" fmla="*/ 0 w 171070"/>
                <a:gd name="connsiteY3" fmla="*/ 0 h 216525"/>
              </a:gdLst>
              <a:ahLst/>
              <a:cxnLst>
                <a:cxn ang="0">
                  <a:pos x="connsiteX0" y="connsiteY0"/>
                </a:cxn>
                <a:cxn ang="0">
                  <a:pos x="connsiteX1" y="connsiteY1"/>
                </a:cxn>
                <a:cxn ang="0">
                  <a:pos x="connsiteX2" y="connsiteY2"/>
                </a:cxn>
                <a:cxn ang="0">
                  <a:pos x="connsiteX3" y="connsiteY3"/>
                </a:cxn>
              </a:cxnLst>
              <a:rect l="l" t="t" r="r" b="b"/>
              <a:pathLst>
                <a:path w="171070" h="216525">
                  <a:moveTo>
                    <a:pt x="0" y="216526"/>
                  </a:moveTo>
                  <a:lnTo>
                    <a:pt x="171071" y="216526"/>
                  </a:lnTo>
                  <a:lnTo>
                    <a:pt x="171071" y="0"/>
                  </a:lnTo>
                  <a:lnTo>
                    <a:pt x="0" y="0"/>
                  </a:lnTo>
                  <a:close/>
                </a:path>
              </a:pathLst>
            </a:custGeom>
            <a:solidFill>
              <a:srgbClr val="49270F"/>
            </a:solidFill>
            <a:ln w="12528"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xmlns="" id="{95CBEEBC-43F2-9ECE-5B38-22192A18B524}"/>
                </a:ext>
              </a:extLst>
            </p:cNvPr>
            <p:cNvSpPr/>
            <p:nvPr/>
          </p:nvSpPr>
          <p:spPr>
            <a:xfrm>
              <a:off x="5917621" y="1832791"/>
              <a:ext cx="150779" cy="190899"/>
            </a:xfrm>
            <a:custGeom>
              <a:avLst/>
              <a:gdLst>
                <a:gd name="connsiteX0" fmla="*/ 0 w 150779"/>
                <a:gd name="connsiteY0" fmla="*/ 190899 h 190899"/>
                <a:gd name="connsiteX1" fmla="*/ 150780 w 150779"/>
                <a:gd name="connsiteY1" fmla="*/ 190899 h 190899"/>
                <a:gd name="connsiteX2" fmla="*/ 150780 w 150779"/>
                <a:gd name="connsiteY2" fmla="*/ 0 h 190899"/>
                <a:gd name="connsiteX3" fmla="*/ 0 w 150779"/>
                <a:gd name="connsiteY3" fmla="*/ 0 h 190899"/>
              </a:gdLst>
              <a:ahLst/>
              <a:cxnLst>
                <a:cxn ang="0">
                  <a:pos x="connsiteX0" y="connsiteY0"/>
                </a:cxn>
                <a:cxn ang="0">
                  <a:pos x="connsiteX1" y="connsiteY1"/>
                </a:cxn>
                <a:cxn ang="0">
                  <a:pos x="connsiteX2" y="connsiteY2"/>
                </a:cxn>
                <a:cxn ang="0">
                  <a:pos x="connsiteX3" y="connsiteY3"/>
                </a:cxn>
              </a:cxnLst>
              <a:rect l="l" t="t" r="r" b="b"/>
              <a:pathLst>
                <a:path w="150779" h="190899">
                  <a:moveTo>
                    <a:pt x="0" y="190899"/>
                  </a:moveTo>
                  <a:lnTo>
                    <a:pt x="150780" y="190899"/>
                  </a:lnTo>
                  <a:lnTo>
                    <a:pt x="150780" y="0"/>
                  </a:lnTo>
                  <a:lnTo>
                    <a:pt x="0" y="0"/>
                  </a:lnTo>
                  <a:close/>
                </a:path>
              </a:pathLst>
            </a:custGeom>
            <a:solidFill>
              <a:srgbClr val="42A3AB"/>
            </a:solidFill>
            <a:ln w="12528"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xmlns="" id="{3F579417-0856-BD43-70E4-0B244F82F0FF}"/>
                </a:ext>
              </a:extLst>
            </p:cNvPr>
            <p:cNvSpPr/>
            <p:nvPr/>
          </p:nvSpPr>
          <p:spPr>
            <a:xfrm>
              <a:off x="5927855" y="1845740"/>
              <a:ext cx="130312" cy="164959"/>
            </a:xfrm>
            <a:custGeom>
              <a:avLst/>
              <a:gdLst>
                <a:gd name="connsiteX0" fmla="*/ 0 w 130312"/>
                <a:gd name="connsiteY0" fmla="*/ 164960 h 164959"/>
                <a:gd name="connsiteX1" fmla="*/ 0 w 130312"/>
                <a:gd name="connsiteY1" fmla="*/ 0 h 164959"/>
                <a:gd name="connsiteX2" fmla="*/ 130313 w 130312"/>
                <a:gd name="connsiteY2" fmla="*/ 0 h 164959"/>
                <a:gd name="connsiteX3" fmla="*/ 0 w 130312"/>
                <a:gd name="connsiteY3" fmla="*/ 164960 h 164959"/>
              </a:gdLst>
              <a:ahLst/>
              <a:cxnLst>
                <a:cxn ang="0">
                  <a:pos x="connsiteX0" y="connsiteY0"/>
                </a:cxn>
                <a:cxn ang="0">
                  <a:pos x="connsiteX1" y="connsiteY1"/>
                </a:cxn>
                <a:cxn ang="0">
                  <a:pos x="connsiteX2" y="connsiteY2"/>
                </a:cxn>
                <a:cxn ang="0">
                  <a:pos x="connsiteX3" y="connsiteY3"/>
                </a:cxn>
              </a:cxnLst>
              <a:rect l="l" t="t" r="r" b="b"/>
              <a:pathLst>
                <a:path w="130312" h="164959">
                  <a:moveTo>
                    <a:pt x="0" y="164960"/>
                  </a:moveTo>
                  <a:lnTo>
                    <a:pt x="0" y="0"/>
                  </a:lnTo>
                  <a:lnTo>
                    <a:pt x="130313" y="0"/>
                  </a:lnTo>
                  <a:lnTo>
                    <a:pt x="0" y="164960"/>
                  </a:lnTo>
                </a:path>
              </a:pathLst>
            </a:custGeom>
            <a:solidFill>
              <a:srgbClr val="54ACB4"/>
            </a:solidFill>
            <a:ln w="12528"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xmlns="" id="{4ABAF2B4-01E4-8B21-C825-74BEB6F8CD4B}"/>
                </a:ext>
              </a:extLst>
            </p:cNvPr>
            <p:cNvSpPr/>
            <p:nvPr/>
          </p:nvSpPr>
          <p:spPr>
            <a:xfrm>
              <a:off x="5898459" y="1868887"/>
              <a:ext cx="189092" cy="18594"/>
            </a:xfrm>
            <a:custGeom>
              <a:avLst/>
              <a:gdLst>
                <a:gd name="connsiteX0" fmla="*/ 189092 w 189092"/>
                <a:gd name="connsiteY0" fmla="*/ 18595 h 18594"/>
                <a:gd name="connsiteX1" fmla="*/ 0 w 189092"/>
                <a:gd name="connsiteY1" fmla="*/ 18595 h 18594"/>
                <a:gd name="connsiteX2" fmla="*/ 0 w 189092"/>
                <a:gd name="connsiteY2" fmla="*/ 0 h 18594"/>
                <a:gd name="connsiteX3" fmla="*/ 189092 w 189092"/>
                <a:gd name="connsiteY3" fmla="*/ 0 h 18594"/>
                <a:gd name="connsiteX4" fmla="*/ 189092 w 189092"/>
                <a:gd name="connsiteY4" fmla="*/ 18595 h 1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92" h="18594">
                  <a:moveTo>
                    <a:pt x="189092" y="18595"/>
                  </a:moveTo>
                  <a:lnTo>
                    <a:pt x="0" y="18595"/>
                  </a:lnTo>
                  <a:lnTo>
                    <a:pt x="0" y="0"/>
                  </a:lnTo>
                  <a:lnTo>
                    <a:pt x="189092" y="0"/>
                  </a:lnTo>
                  <a:lnTo>
                    <a:pt x="189092" y="18595"/>
                  </a:lnTo>
                </a:path>
              </a:pathLst>
            </a:custGeom>
            <a:solidFill>
              <a:srgbClr val="5A3114"/>
            </a:solidFill>
            <a:ln w="12528"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xmlns="" id="{45BAB63F-5A80-655B-16B8-89DF1890C8BF}"/>
                </a:ext>
              </a:extLst>
            </p:cNvPr>
            <p:cNvSpPr/>
            <p:nvPr/>
          </p:nvSpPr>
          <p:spPr>
            <a:xfrm>
              <a:off x="4097078" y="2438303"/>
              <a:ext cx="205947" cy="260726"/>
            </a:xfrm>
            <a:custGeom>
              <a:avLst/>
              <a:gdLst>
                <a:gd name="connsiteX0" fmla="*/ 0 w 205947"/>
                <a:gd name="connsiteY0" fmla="*/ 260727 h 260726"/>
                <a:gd name="connsiteX1" fmla="*/ 205948 w 205947"/>
                <a:gd name="connsiteY1" fmla="*/ 260727 h 260726"/>
                <a:gd name="connsiteX2" fmla="*/ 205948 w 205947"/>
                <a:gd name="connsiteY2" fmla="*/ 0 h 260726"/>
                <a:gd name="connsiteX3" fmla="*/ 0 w 205947"/>
                <a:gd name="connsiteY3" fmla="*/ 0 h 260726"/>
              </a:gdLst>
              <a:ahLst/>
              <a:cxnLst>
                <a:cxn ang="0">
                  <a:pos x="connsiteX0" y="connsiteY0"/>
                </a:cxn>
                <a:cxn ang="0">
                  <a:pos x="connsiteX1" y="connsiteY1"/>
                </a:cxn>
                <a:cxn ang="0">
                  <a:pos x="connsiteX2" y="connsiteY2"/>
                </a:cxn>
                <a:cxn ang="0">
                  <a:pos x="connsiteX3" y="connsiteY3"/>
                </a:cxn>
              </a:cxnLst>
              <a:rect l="l" t="t" r="r" b="b"/>
              <a:pathLst>
                <a:path w="205947" h="260726">
                  <a:moveTo>
                    <a:pt x="0" y="260727"/>
                  </a:moveTo>
                  <a:lnTo>
                    <a:pt x="205948" y="260727"/>
                  </a:lnTo>
                  <a:lnTo>
                    <a:pt x="205948" y="0"/>
                  </a:lnTo>
                  <a:lnTo>
                    <a:pt x="0" y="0"/>
                  </a:lnTo>
                  <a:close/>
                </a:path>
              </a:pathLst>
            </a:custGeom>
            <a:solidFill>
              <a:srgbClr val="5A3114"/>
            </a:solidFill>
            <a:ln w="12528"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xmlns="" id="{C1A175A1-BDED-1B32-0966-B012ED4DDD0B}"/>
                </a:ext>
              </a:extLst>
            </p:cNvPr>
            <p:cNvSpPr/>
            <p:nvPr/>
          </p:nvSpPr>
          <p:spPr>
            <a:xfrm>
              <a:off x="4114510" y="2460398"/>
              <a:ext cx="171071" cy="216535"/>
            </a:xfrm>
            <a:custGeom>
              <a:avLst/>
              <a:gdLst>
                <a:gd name="connsiteX0" fmla="*/ 0 w 171071"/>
                <a:gd name="connsiteY0" fmla="*/ 216536 h 216535"/>
                <a:gd name="connsiteX1" fmla="*/ 171071 w 171071"/>
                <a:gd name="connsiteY1" fmla="*/ 216536 h 216535"/>
                <a:gd name="connsiteX2" fmla="*/ 171071 w 171071"/>
                <a:gd name="connsiteY2" fmla="*/ 0 h 216535"/>
                <a:gd name="connsiteX3" fmla="*/ 0 w 171071"/>
                <a:gd name="connsiteY3" fmla="*/ 0 h 216535"/>
              </a:gdLst>
              <a:ahLst/>
              <a:cxnLst>
                <a:cxn ang="0">
                  <a:pos x="connsiteX0" y="connsiteY0"/>
                </a:cxn>
                <a:cxn ang="0">
                  <a:pos x="connsiteX1" y="connsiteY1"/>
                </a:cxn>
                <a:cxn ang="0">
                  <a:pos x="connsiteX2" y="connsiteY2"/>
                </a:cxn>
                <a:cxn ang="0">
                  <a:pos x="connsiteX3" y="connsiteY3"/>
                </a:cxn>
              </a:cxnLst>
              <a:rect l="l" t="t" r="r" b="b"/>
              <a:pathLst>
                <a:path w="171071" h="216535">
                  <a:moveTo>
                    <a:pt x="0" y="216536"/>
                  </a:moveTo>
                  <a:lnTo>
                    <a:pt x="171071" y="216536"/>
                  </a:lnTo>
                  <a:lnTo>
                    <a:pt x="171071" y="0"/>
                  </a:lnTo>
                  <a:lnTo>
                    <a:pt x="0" y="0"/>
                  </a:lnTo>
                  <a:close/>
                </a:path>
              </a:pathLst>
            </a:custGeom>
            <a:solidFill>
              <a:srgbClr val="49270F"/>
            </a:solidFill>
            <a:ln w="12528"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xmlns="" id="{091A8973-176D-AAEA-8D7B-D480736F1415}"/>
                </a:ext>
              </a:extLst>
            </p:cNvPr>
            <p:cNvSpPr/>
            <p:nvPr/>
          </p:nvSpPr>
          <p:spPr>
            <a:xfrm>
              <a:off x="4124705" y="2473263"/>
              <a:ext cx="150729" cy="190805"/>
            </a:xfrm>
            <a:custGeom>
              <a:avLst/>
              <a:gdLst>
                <a:gd name="connsiteX0" fmla="*/ 0 w 150729"/>
                <a:gd name="connsiteY0" fmla="*/ 190805 h 190805"/>
                <a:gd name="connsiteX1" fmla="*/ 150730 w 150729"/>
                <a:gd name="connsiteY1" fmla="*/ 190805 h 190805"/>
                <a:gd name="connsiteX2" fmla="*/ 150730 w 150729"/>
                <a:gd name="connsiteY2" fmla="*/ 0 h 190805"/>
                <a:gd name="connsiteX3" fmla="*/ 0 w 150729"/>
                <a:gd name="connsiteY3" fmla="*/ 0 h 190805"/>
              </a:gdLst>
              <a:ahLst/>
              <a:cxnLst>
                <a:cxn ang="0">
                  <a:pos x="connsiteX0" y="connsiteY0"/>
                </a:cxn>
                <a:cxn ang="0">
                  <a:pos x="connsiteX1" y="connsiteY1"/>
                </a:cxn>
                <a:cxn ang="0">
                  <a:pos x="connsiteX2" y="connsiteY2"/>
                </a:cxn>
                <a:cxn ang="0">
                  <a:pos x="connsiteX3" y="connsiteY3"/>
                </a:cxn>
              </a:cxnLst>
              <a:rect l="l" t="t" r="r" b="b"/>
              <a:pathLst>
                <a:path w="150729" h="190805">
                  <a:moveTo>
                    <a:pt x="0" y="190805"/>
                  </a:moveTo>
                  <a:lnTo>
                    <a:pt x="150730" y="190805"/>
                  </a:lnTo>
                  <a:lnTo>
                    <a:pt x="150730" y="0"/>
                  </a:lnTo>
                  <a:lnTo>
                    <a:pt x="0" y="0"/>
                  </a:lnTo>
                  <a:close/>
                </a:path>
              </a:pathLst>
            </a:custGeom>
            <a:solidFill>
              <a:srgbClr val="42A3AB"/>
            </a:solidFill>
            <a:ln w="12528"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xmlns="" id="{C588678F-6E9C-B370-F656-843FA872ED57}"/>
                </a:ext>
              </a:extLst>
            </p:cNvPr>
            <p:cNvSpPr/>
            <p:nvPr/>
          </p:nvSpPr>
          <p:spPr>
            <a:xfrm>
              <a:off x="4134889" y="2486202"/>
              <a:ext cx="130313" cy="164970"/>
            </a:xfrm>
            <a:custGeom>
              <a:avLst/>
              <a:gdLst>
                <a:gd name="connsiteX0" fmla="*/ 0 w 130313"/>
                <a:gd name="connsiteY0" fmla="*/ 164970 h 164970"/>
                <a:gd name="connsiteX1" fmla="*/ 0 w 130313"/>
                <a:gd name="connsiteY1" fmla="*/ 0 h 164970"/>
                <a:gd name="connsiteX2" fmla="*/ 130313 w 130313"/>
                <a:gd name="connsiteY2" fmla="*/ 0 h 164970"/>
                <a:gd name="connsiteX3" fmla="*/ 0 w 130313"/>
                <a:gd name="connsiteY3" fmla="*/ 164970 h 164970"/>
              </a:gdLst>
              <a:ahLst/>
              <a:cxnLst>
                <a:cxn ang="0">
                  <a:pos x="connsiteX0" y="connsiteY0"/>
                </a:cxn>
                <a:cxn ang="0">
                  <a:pos x="connsiteX1" y="connsiteY1"/>
                </a:cxn>
                <a:cxn ang="0">
                  <a:pos x="connsiteX2" y="connsiteY2"/>
                </a:cxn>
                <a:cxn ang="0">
                  <a:pos x="connsiteX3" y="connsiteY3"/>
                </a:cxn>
              </a:cxnLst>
              <a:rect l="l" t="t" r="r" b="b"/>
              <a:pathLst>
                <a:path w="130313" h="164970">
                  <a:moveTo>
                    <a:pt x="0" y="164970"/>
                  </a:moveTo>
                  <a:lnTo>
                    <a:pt x="0" y="0"/>
                  </a:lnTo>
                  <a:lnTo>
                    <a:pt x="130313" y="0"/>
                  </a:lnTo>
                  <a:lnTo>
                    <a:pt x="0" y="164970"/>
                  </a:lnTo>
                </a:path>
              </a:pathLst>
            </a:custGeom>
            <a:solidFill>
              <a:srgbClr val="54ACB4"/>
            </a:solidFill>
            <a:ln w="12528"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xmlns="" id="{12E9B897-6044-63E3-5FE4-0A72D6C3D7E6}"/>
                </a:ext>
              </a:extLst>
            </p:cNvPr>
            <p:cNvSpPr/>
            <p:nvPr/>
          </p:nvSpPr>
          <p:spPr>
            <a:xfrm>
              <a:off x="4105505" y="2509318"/>
              <a:ext cx="189142" cy="18636"/>
            </a:xfrm>
            <a:custGeom>
              <a:avLst/>
              <a:gdLst>
                <a:gd name="connsiteX0" fmla="*/ 189143 w 189142"/>
                <a:gd name="connsiteY0" fmla="*/ 18637 h 18636"/>
                <a:gd name="connsiteX1" fmla="*/ 0 w 189142"/>
                <a:gd name="connsiteY1" fmla="*/ 18637 h 18636"/>
                <a:gd name="connsiteX2" fmla="*/ 0 w 189142"/>
                <a:gd name="connsiteY2" fmla="*/ 0 h 18636"/>
                <a:gd name="connsiteX3" fmla="*/ 189143 w 189142"/>
                <a:gd name="connsiteY3" fmla="*/ 0 h 18636"/>
                <a:gd name="connsiteX4" fmla="*/ 189143 w 189142"/>
                <a:gd name="connsiteY4" fmla="*/ 18637 h 1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42" h="18636">
                  <a:moveTo>
                    <a:pt x="189143" y="18637"/>
                  </a:moveTo>
                  <a:lnTo>
                    <a:pt x="0" y="18637"/>
                  </a:lnTo>
                  <a:lnTo>
                    <a:pt x="0" y="0"/>
                  </a:lnTo>
                  <a:lnTo>
                    <a:pt x="189143" y="0"/>
                  </a:lnTo>
                  <a:lnTo>
                    <a:pt x="189143" y="18637"/>
                  </a:lnTo>
                </a:path>
              </a:pathLst>
            </a:custGeom>
            <a:solidFill>
              <a:srgbClr val="5A3114"/>
            </a:solidFill>
            <a:ln w="12528"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xmlns="" id="{B88A99DA-140C-8F51-65A9-A027B98CA910}"/>
                </a:ext>
              </a:extLst>
            </p:cNvPr>
            <p:cNvSpPr/>
            <p:nvPr/>
          </p:nvSpPr>
          <p:spPr>
            <a:xfrm>
              <a:off x="4409084" y="2438303"/>
              <a:ext cx="205934" cy="260726"/>
            </a:xfrm>
            <a:custGeom>
              <a:avLst/>
              <a:gdLst>
                <a:gd name="connsiteX0" fmla="*/ 0 w 205934"/>
                <a:gd name="connsiteY0" fmla="*/ 260727 h 260726"/>
                <a:gd name="connsiteX1" fmla="*/ 205935 w 205934"/>
                <a:gd name="connsiteY1" fmla="*/ 260727 h 260726"/>
                <a:gd name="connsiteX2" fmla="*/ 205935 w 205934"/>
                <a:gd name="connsiteY2" fmla="*/ 0 h 260726"/>
                <a:gd name="connsiteX3" fmla="*/ 0 w 205934"/>
                <a:gd name="connsiteY3" fmla="*/ 0 h 260726"/>
              </a:gdLst>
              <a:ahLst/>
              <a:cxnLst>
                <a:cxn ang="0">
                  <a:pos x="connsiteX0" y="connsiteY0"/>
                </a:cxn>
                <a:cxn ang="0">
                  <a:pos x="connsiteX1" y="connsiteY1"/>
                </a:cxn>
                <a:cxn ang="0">
                  <a:pos x="connsiteX2" y="connsiteY2"/>
                </a:cxn>
                <a:cxn ang="0">
                  <a:pos x="connsiteX3" y="connsiteY3"/>
                </a:cxn>
              </a:cxnLst>
              <a:rect l="l" t="t" r="r" b="b"/>
              <a:pathLst>
                <a:path w="205934" h="260726">
                  <a:moveTo>
                    <a:pt x="0" y="260727"/>
                  </a:moveTo>
                  <a:lnTo>
                    <a:pt x="205935" y="260727"/>
                  </a:lnTo>
                  <a:lnTo>
                    <a:pt x="205935" y="0"/>
                  </a:lnTo>
                  <a:lnTo>
                    <a:pt x="0" y="0"/>
                  </a:lnTo>
                  <a:close/>
                </a:path>
              </a:pathLst>
            </a:custGeom>
            <a:solidFill>
              <a:srgbClr val="5A3114"/>
            </a:solidFill>
            <a:ln w="12528"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xmlns="" id="{ADA597FC-5B70-4BB1-6721-49F711B49758}"/>
                </a:ext>
              </a:extLst>
            </p:cNvPr>
            <p:cNvSpPr/>
            <p:nvPr/>
          </p:nvSpPr>
          <p:spPr>
            <a:xfrm>
              <a:off x="4426516" y="2460398"/>
              <a:ext cx="171020" cy="216535"/>
            </a:xfrm>
            <a:custGeom>
              <a:avLst/>
              <a:gdLst>
                <a:gd name="connsiteX0" fmla="*/ 0 w 171020"/>
                <a:gd name="connsiteY0" fmla="*/ 216536 h 216535"/>
                <a:gd name="connsiteX1" fmla="*/ 171021 w 171020"/>
                <a:gd name="connsiteY1" fmla="*/ 216536 h 216535"/>
                <a:gd name="connsiteX2" fmla="*/ 171021 w 171020"/>
                <a:gd name="connsiteY2" fmla="*/ 0 h 216535"/>
                <a:gd name="connsiteX3" fmla="*/ 0 w 171020"/>
                <a:gd name="connsiteY3" fmla="*/ 0 h 216535"/>
              </a:gdLst>
              <a:ahLst/>
              <a:cxnLst>
                <a:cxn ang="0">
                  <a:pos x="connsiteX0" y="connsiteY0"/>
                </a:cxn>
                <a:cxn ang="0">
                  <a:pos x="connsiteX1" y="connsiteY1"/>
                </a:cxn>
                <a:cxn ang="0">
                  <a:pos x="connsiteX2" y="connsiteY2"/>
                </a:cxn>
                <a:cxn ang="0">
                  <a:pos x="connsiteX3" y="connsiteY3"/>
                </a:cxn>
              </a:cxnLst>
              <a:rect l="l" t="t" r="r" b="b"/>
              <a:pathLst>
                <a:path w="171020" h="216535">
                  <a:moveTo>
                    <a:pt x="0" y="216536"/>
                  </a:moveTo>
                  <a:lnTo>
                    <a:pt x="171021" y="216536"/>
                  </a:lnTo>
                  <a:lnTo>
                    <a:pt x="171021" y="0"/>
                  </a:lnTo>
                  <a:lnTo>
                    <a:pt x="0" y="0"/>
                  </a:lnTo>
                  <a:close/>
                </a:path>
              </a:pathLst>
            </a:custGeom>
            <a:solidFill>
              <a:srgbClr val="49270F"/>
            </a:solidFill>
            <a:ln w="12528"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xmlns="" id="{D7E0741D-6F3E-76E2-F6F3-78B349F2946A}"/>
                </a:ext>
              </a:extLst>
            </p:cNvPr>
            <p:cNvSpPr/>
            <p:nvPr/>
          </p:nvSpPr>
          <p:spPr>
            <a:xfrm>
              <a:off x="4436661" y="2473263"/>
              <a:ext cx="150779" cy="190805"/>
            </a:xfrm>
            <a:custGeom>
              <a:avLst/>
              <a:gdLst>
                <a:gd name="connsiteX0" fmla="*/ 0 w 150779"/>
                <a:gd name="connsiteY0" fmla="*/ 190805 h 190805"/>
                <a:gd name="connsiteX1" fmla="*/ 150780 w 150779"/>
                <a:gd name="connsiteY1" fmla="*/ 190805 h 190805"/>
                <a:gd name="connsiteX2" fmla="*/ 150780 w 150779"/>
                <a:gd name="connsiteY2" fmla="*/ 0 h 190805"/>
                <a:gd name="connsiteX3" fmla="*/ 0 w 150779"/>
                <a:gd name="connsiteY3" fmla="*/ 0 h 190805"/>
              </a:gdLst>
              <a:ahLst/>
              <a:cxnLst>
                <a:cxn ang="0">
                  <a:pos x="connsiteX0" y="connsiteY0"/>
                </a:cxn>
                <a:cxn ang="0">
                  <a:pos x="connsiteX1" y="connsiteY1"/>
                </a:cxn>
                <a:cxn ang="0">
                  <a:pos x="connsiteX2" y="connsiteY2"/>
                </a:cxn>
                <a:cxn ang="0">
                  <a:pos x="connsiteX3" y="connsiteY3"/>
                </a:cxn>
              </a:cxnLst>
              <a:rect l="l" t="t" r="r" b="b"/>
              <a:pathLst>
                <a:path w="150779" h="190805">
                  <a:moveTo>
                    <a:pt x="0" y="190805"/>
                  </a:moveTo>
                  <a:lnTo>
                    <a:pt x="150780" y="190805"/>
                  </a:lnTo>
                  <a:lnTo>
                    <a:pt x="150780" y="0"/>
                  </a:lnTo>
                  <a:lnTo>
                    <a:pt x="0" y="0"/>
                  </a:lnTo>
                  <a:close/>
                </a:path>
              </a:pathLst>
            </a:custGeom>
            <a:solidFill>
              <a:srgbClr val="42A3AB"/>
            </a:solidFill>
            <a:ln w="12528"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xmlns="" id="{51D6F559-3E7B-491C-6FDA-8D758C015787}"/>
                </a:ext>
              </a:extLst>
            </p:cNvPr>
            <p:cNvSpPr/>
            <p:nvPr/>
          </p:nvSpPr>
          <p:spPr>
            <a:xfrm>
              <a:off x="4446895" y="2486202"/>
              <a:ext cx="130312" cy="164970"/>
            </a:xfrm>
            <a:custGeom>
              <a:avLst/>
              <a:gdLst>
                <a:gd name="connsiteX0" fmla="*/ 0 w 130312"/>
                <a:gd name="connsiteY0" fmla="*/ 164970 h 164970"/>
                <a:gd name="connsiteX1" fmla="*/ 0 w 130312"/>
                <a:gd name="connsiteY1" fmla="*/ 0 h 164970"/>
                <a:gd name="connsiteX2" fmla="*/ 130313 w 130312"/>
                <a:gd name="connsiteY2" fmla="*/ 0 h 164970"/>
                <a:gd name="connsiteX3" fmla="*/ 0 w 130312"/>
                <a:gd name="connsiteY3" fmla="*/ 164970 h 164970"/>
              </a:gdLst>
              <a:ahLst/>
              <a:cxnLst>
                <a:cxn ang="0">
                  <a:pos x="connsiteX0" y="connsiteY0"/>
                </a:cxn>
                <a:cxn ang="0">
                  <a:pos x="connsiteX1" y="connsiteY1"/>
                </a:cxn>
                <a:cxn ang="0">
                  <a:pos x="connsiteX2" y="connsiteY2"/>
                </a:cxn>
                <a:cxn ang="0">
                  <a:pos x="connsiteX3" y="connsiteY3"/>
                </a:cxn>
              </a:cxnLst>
              <a:rect l="l" t="t" r="r" b="b"/>
              <a:pathLst>
                <a:path w="130312" h="164970">
                  <a:moveTo>
                    <a:pt x="0" y="164970"/>
                  </a:moveTo>
                  <a:lnTo>
                    <a:pt x="0" y="0"/>
                  </a:lnTo>
                  <a:lnTo>
                    <a:pt x="130313" y="0"/>
                  </a:lnTo>
                  <a:lnTo>
                    <a:pt x="0" y="164970"/>
                  </a:lnTo>
                </a:path>
              </a:pathLst>
            </a:custGeom>
            <a:solidFill>
              <a:srgbClr val="54ACB4"/>
            </a:solidFill>
            <a:ln w="12528"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xmlns="" id="{784B44EC-35C0-E9BE-E7D6-4CF44A9DFA62}"/>
                </a:ext>
              </a:extLst>
            </p:cNvPr>
            <p:cNvSpPr/>
            <p:nvPr/>
          </p:nvSpPr>
          <p:spPr>
            <a:xfrm>
              <a:off x="4417499" y="2509318"/>
              <a:ext cx="189155" cy="18636"/>
            </a:xfrm>
            <a:custGeom>
              <a:avLst/>
              <a:gdLst>
                <a:gd name="connsiteX0" fmla="*/ 189155 w 189155"/>
                <a:gd name="connsiteY0" fmla="*/ 18637 h 18636"/>
                <a:gd name="connsiteX1" fmla="*/ 0 w 189155"/>
                <a:gd name="connsiteY1" fmla="*/ 18637 h 18636"/>
                <a:gd name="connsiteX2" fmla="*/ 0 w 189155"/>
                <a:gd name="connsiteY2" fmla="*/ 0 h 18636"/>
                <a:gd name="connsiteX3" fmla="*/ 189155 w 189155"/>
                <a:gd name="connsiteY3" fmla="*/ 0 h 18636"/>
                <a:gd name="connsiteX4" fmla="*/ 189155 w 189155"/>
                <a:gd name="connsiteY4" fmla="*/ 18637 h 1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55" h="18636">
                  <a:moveTo>
                    <a:pt x="189155" y="18637"/>
                  </a:moveTo>
                  <a:lnTo>
                    <a:pt x="0" y="18637"/>
                  </a:lnTo>
                  <a:lnTo>
                    <a:pt x="0" y="0"/>
                  </a:lnTo>
                  <a:lnTo>
                    <a:pt x="189155" y="0"/>
                  </a:lnTo>
                  <a:lnTo>
                    <a:pt x="189155" y="18637"/>
                  </a:lnTo>
                </a:path>
              </a:pathLst>
            </a:custGeom>
            <a:solidFill>
              <a:srgbClr val="5A3114"/>
            </a:solidFill>
            <a:ln w="12528"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xmlns="" id="{5B622302-37DE-C6AE-B0B7-5DF57B801E7B}"/>
                </a:ext>
              </a:extLst>
            </p:cNvPr>
            <p:cNvSpPr/>
            <p:nvPr/>
          </p:nvSpPr>
          <p:spPr>
            <a:xfrm>
              <a:off x="4721090" y="2438303"/>
              <a:ext cx="205934" cy="260726"/>
            </a:xfrm>
            <a:custGeom>
              <a:avLst/>
              <a:gdLst>
                <a:gd name="connsiteX0" fmla="*/ 0 w 205934"/>
                <a:gd name="connsiteY0" fmla="*/ 260727 h 260726"/>
                <a:gd name="connsiteX1" fmla="*/ 205935 w 205934"/>
                <a:gd name="connsiteY1" fmla="*/ 260727 h 260726"/>
                <a:gd name="connsiteX2" fmla="*/ 205935 w 205934"/>
                <a:gd name="connsiteY2" fmla="*/ 0 h 260726"/>
                <a:gd name="connsiteX3" fmla="*/ 0 w 205934"/>
                <a:gd name="connsiteY3" fmla="*/ 0 h 260726"/>
              </a:gdLst>
              <a:ahLst/>
              <a:cxnLst>
                <a:cxn ang="0">
                  <a:pos x="connsiteX0" y="connsiteY0"/>
                </a:cxn>
                <a:cxn ang="0">
                  <a:pos x="connsiteX1" y="connsiteY1"/>
                </a:cxn>
                <a:cxn ang="0">
                  <a:pos x="connsiteX2" y="connsiteY2"/>
                </a:cxn>
                <a:cxn ang="0">
                  <a:pos x="connsiteX3" y="connsiteY3"/>
                </a:cxn>
              </a:cxnLst>
              <a:rect l="l" t="t" r="r" b="b"/>
              <a:pathLst>
                <a:path w="205934" h="260726">
                  <a:moveTo>
                    <a:pt x="0" y="260727"/>
                  </a:moveTo>
                  <a:lnTo>
                    <a:pt x="205935" y="260727"/>
                  </a:lnTo>
                  <a:lnTo>
                    <a:pt x="205935" y="0"/>
                  </a:lnTo>
                  <a:lnTo>
                    <a:pt x="0" y="0"/>
                  </a:lnTo>
                  <a:close/>
                </a:path>
              </a:pathLst>
            </a:custGeom>
            <a:solidFill>
              <a:srgbClr val="5A3114"/>
            </a:solidFill>
            <a:ln w="12528"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xmlns="" id="{5DBDDE3F-202C-52FF-5193-06C02C027E13}"/>
                </a:ext>
              </a:extLst>
            </p:cNvPr>
            <p:cNvSpPr/>
            <p:nvPr/>
          </p:nvSpPr>
          <p:spPr>
            <a:xfrm>
              <a:off x="4738572" y="2460398"/>
              <a:ext cx="171020" cy="216535"/>
            </a:xfrm>
            <a:custGeom>
              <a:avLst/>
              <a:gdLst>
                <a:gd name="connsiteX0" fmla="*/ 0 w 171020"/>
                <a:gd name="connsiteY0" fmla="*/ 216536 h 216535"/>
                <a:gd name="connsiteX1" fmla="*/ 171021 w 171020"/>
                <a:gd name="connsiteY1" fmla="*/ 216536 h 216535"/>
                <a:gd name="connsiteX2" fmla="*/ 171021 w 171020"/>
                <a:gd name="connsiteY2" fmla="*/ 0 h 216535"/>
                <a:gd name="connsiteX3" fmla="*/ 0 w 171020"/>
                <a:gd name="connsiteY3" fmla="*/ 0 h 216535"/>
              </a:gdLst>
              <a:ahLst/>
              <a:cxnLst>
                <a:cxn ang="0">
                  <a:pos x="connsiteX0" y="connsiteY0"/>
                </a:cxn>
                <a:cxn ang="0">
                  <a:pos x="connsiteX1" y="connsiteY1"/>
                </a:cxn>
                <a:cxn ang="0">
                  <a:pos x="connsiteX2" y="connsiteY2"/>
                </a:cxn>
                <a:cxn ang="0">
                  <a:pos x="connsiteX3" y="connsiteY3"/>
                </a:cxn>
              </a:cxnLst>
              <a:rect l="l" t="t" r="r" b="b"/>
              <a:pathLst>
                <a:path w="171020" h="216535">
                  <a:moveTo>
                    <a:pt x="0" y="216536"/>
                  </a:moveTo>
                  <a:lnTo>
                    <a:pt x="171021" y="216536"/>
                  </a:lnTo>
                  <a:lnTo>
                    <a:pt x="171021" y="0"/>
                  </a:lnTo>
                  <a:lnTo>
                    <a:pt x="0" y="0"/>
                  </a:lnTo>
                  <a:close/>
                </a:path>
              </a:pathLst>
            </a:custGeom>
            <a:solidFill>
              <a:srgbClr val="49270F"/>
            </a:solidFill>
            <a:ln w="12528"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xmlns="" id="{FC0AD0FC-6864-8D7B-E3A3-ECA39F62391D}"/>
                </a:ext>
              </a:extLst>
            </p:cNvPr>
            <p:cNvSpPr/>
            <p:nvPr/>
          </p:nvSpPr>
          <p:spPr>
            <a:xfrm>
              <a:off x="4748667" y="2473263"/>
              <a:ext cx="150779" cy="190805"/>
            </a:xfrm>
            <a:custGeom>
              <a:avLst/>
              <a:gdLst>
                <a:gd name="connsiteX0" fmla="*/ 0 w 150779"/>
                <a:gd name="connsiteY0" fmla="*/ 190805 h 190805"/>
                <a:gd name="connsiteX1" fmla="*/ 150780 w 150779"/>
                <a:gd name="connsiteY1" fmla="*/ 190805 h 190805"/>
                <a:gd name="connsiteX2" fmla="*/ 150780 w 150779"/>
                <a:gd name="connsiteY2" fmla="*/ 0 h 190805"/>
                <a:gd name="connsiteX3" fmla="*/ 0 w 150779"/>
                <a:gd name="connsiteY3" fmla="*/ 0 h 190805"/>
              </a:gdLst>
              <a:ahLst/>
              <a:cxnLst>
                <a:cxn ang="0">
                  <a:pos x="connsiteX0" y="connsiteY0"/>
                </a:cxn>
                <a:cxn ang="0">
                  <a:pos x="connsiteX1" y="connsiteY1"/>
                </a:cxn>
                <a:cxn ang="0">
                  <a:pos x="connsiteX2" y="connsiteY2"/>
                </a:cxn>
                <a:cxn ang="0">
                  <a:pos x="connsiteX3" y="connsiteY3"/>
                </a:cxn>
              </a:cxnLst>
              <a:rect l="l" t="t" r="r" b="b"/>
              <a:pathLst>
                <a:path w="150779" h="190805">
                  <a:moveTo>
                    <a:pt x="0" y="190805"/>
                  </a:moveTo>
                  <a:lnTo>
                    <a:pt x="150780" y="190805"/>
                  </a:lnTo>
                  <a:lnTo>
                    <a:pt x="150780" y="0"/>
                  </a:lnTo>
                  <a:lnTo>
                    <a:pt x="0" y="0"/>
                  </a:lnTo>
                  <a:close/>
                </a:path>
              </a:pathLst>
            </a:custGeom>
            <a:solidFill>
              <a:srgbClr val="42A3AB"/>
            </a:solidFill>
            <a:ln w="12528"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xmlns="" id="{EF79FEDD-24A6-CD3F-A56D-6AB1CBC0BE01}"/>
                </a:ext>
              </a:extLst>
            </p:cNvPr>
            <p:cNvSpPr/>
            <p:nvPr/>
          </p:nvSpPr>
          <p:spPr>
            <a:xfrm>
              <a:off x="4758901" y="2486202"/>
              <a:ext cx="130312" cy="164970"/>
            </a:xfrm>
            <a:custGeom>
              <a:avLst/>
              <a:gdLst>
                <a:gd name="connsiteX0" fmla="*/ 0 w 130312"/>
                <a:gd name="connsiteY0" fmla="*/ 164970 h 164970"/>
                <a:gd name="connsiteX1" fmla="*/ 0 w 130312"/>
                <a:gd name="connsiteY1" fmla="*/ 0 h 164970"/>
                <a:gd name="connsiteX2" fmla="*/ 130313 w 130312"/>
                <a:gd name="connsiteY2" fmla="*/ 0 h 164970"/>
                <a:gd name="connsiteX3" fmla="*/ 0 w 130312"/>
                <a:gd name="connsiteY3" fmla="*/ 164970 h 164970"/>
              </a:gdLst>
              <a:ahLst/>
              <a:cxnLst>
                <a:cxn ang="0">
                  <a:pos x="connsiteX0" y="connsiteY0"/>
                </a:cxn>
                <a:cxn ang="0">
                  <a:pos x="connsiteX1" y="connsiteY1"/>
                </a:cxn>
                <a:cxn ang="0">
                  <a:pos x="connsiteX2" y="connsiteY2"/>
                </a:cxn>
                <a:cxn ang="0">
                  <a:pos x="connsiteX3" y="connsiteY3"/>
                </a:cxn>
              </a:cxnLst>
              <a:rect l="l" t="t" r="r" b="b"/>
              <a:pathLst>
                <a:path w="130312" h="164970">
                  <a:moveTo>
                    <a:pt x="0" y="164970"/>
                  </a:moveTo>
                  <a:lnTo>
                    <a:pt x="0" y="0"/>
                  </a:lnTo>
                  <a:lnTo>
                    <a:pt x="130313" y="0"/>
                  </a:lnTo>
                  <a:lnTo>
                    <a:pt x="0" y="164970"/>
                  </a:lnTo>
                </a:path>
              </a:pathLst>
            </a:custGeom>
            <a:solidFill>
              <a:srgbClr val="54ACB4"/>
            </a:solidFill>
            <a:ln w="12528"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xmlns="" id="{24896969-1C65-B913-D41E-F9874B60DD01}"/>
                </a:ext>
              </a:extLst>
            </p:cNvPr>
            <p:cNvSpPr/>
            <p:nvPr/>
          </p:nvSpPr>
          <p:spPr>
            <a:xfrm>
              <a:off x="4729467" y="2509318"/>
              <a:ext cx="189142" cy="18636"/>
            </a:xfrm>
            <a:custGeom>
              <a:avLst/>
              <a:gdLst>
                <a:gd name="connsiteX0" fmla="*/ 189143 w 189142"/>
                <a:gd name="connsiteY0" fmla="*/ 18637 h 18636"/>
                <a:gd name="connsiteX1" fmla="*/ 0 w 189142"/>
                <a:gd name="connsiteY1" fmla="*/ 18637 h 18636"/>
                <a:gd name="connsiteX2" fmla="*/ 0 w 189142"/>
                <a:gd name="connsiteY2" fmla="*/ 0 h 18636"/>
                <a:gd name="connsiteX3" fmla="*/ 189143 w 189142"/>
                <a:gd name="connsiteY3" fmla="*/ 0 h 18636"/>
                <a:gd name="connsiteX4" fmla="*/ 189143 w 189142"/>
                <a:gd name="connsiteY4" fmla="*/ 18637 h 1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42" h="18636">
                  <a:moveTo>
                    <a:pt x="189143" y="18637"/>
                  </a:moveTo>
                  <a:lnTo>
                    <a:pt x="0" y="18637"/>
                  </a:lnTo>
                  <a:lnTo>
                    <a:pt x="0" y="0"/>
                  </a:lnTo>
                  <a:lnTo>
                    <a:pt x="189143" y="0"/>
                  </a:lnTo>
                  <a:lnTo>
                    <a:pt x="189143" y="18637"/>
                  </a:lnTo>
                </a:path>
              </a:pathLst>
            </a:custGeom>
            <a:solidFill>
              <a:srgbClr val="5A3114"/>
            </a:solidFill>
            <a:ln w="12528"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xmlns="" id="{CD12BD14-B3FF-73C5-201A-F8B540A16134}"/>
                </a:ext>
              </a:extLst>
            </p:cNvPr>
            <p:cNvSpPr/>
            <p:nvPr/>
          </p:nvSpPr>
          <p:spPr>
            <a:xfrm>
              <a:off x="4254467" y="2803485"/>
              <a:ext cx="477634" cy="454053"/>
            </a:xfrm>
            <a:custGeom>
              <a:avLst/>
              <a:gdLst>
                <a:gd name="connsiteX0" fmla="*/ 0 w 477634"/>
                <a:gd name="connsiteY0" fmla="*/ 454053 h 454053"/>
                <a:gd name="connsiteX1" fmla="*/ 477634 w 477634"/>
                <a:gd name="connsiteY1" fmla="*/ 454053 h 454053"/>
                <a:gd name="connsiteX2" fmla="*/ 477634 w 477634"/>
                <a:gd name="connsiteY2" fmla="*/ 0 h 454053"/>
                <a:gd name="connsiteX3" fmla="*/ 0 w 477634"/>
                <a:gd name="connsiteY3" fmla="*/ 0 h 454053"/>
              </a:gdLst>
              <a:ahLst/>
              <a:cxnLst>
                <a:cxn ang="0">
                  <a:pos x="connsiteX0" y="connsiteY0"/>
                </a:cxn>
                <a:cxn ang="0">
                  <a:pos x="connsiteX1" y="connsiteY1"/>
                </a:cxn>
                <a:cxn ang="0">
                  <a:pos x="connsiteX2" y="connsiteY2"/>
                </a:cxn>
                <a:cxn ang="0">
                  <a:pos x="connsiteX3" y="connsiteY3"/>
                </a:cxn>
              </a:cxnLst>
              <a:rect l="l" t="t" r="r" b="b"/>
              <a:pathLst>
                <a:path w="477634" h="454053">
                  <a:moveTo>
                    <a:pt x="0" y="454053"/>
                  </a:moveTo>
                  <a:lnTo>
                    <a:pt x="477634" y="454053"/>
                  </a:lnTo>
                  <a:lnTo>
                    <a:pt x="477634" y="0"/>
                  </a:lnTo>
                  <a:lnTo>
                    <a:pt x="0" y="0"/>
                  </a:lnTo>
                  <a:close/>
                </a:path>
              </a:pathLst>
            </a:custGeom>
            <a:solidFill>
              <a:srgbClr val="49270F"/>
            </a:solidFill>
            <a:ln w="12528"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xmlns="" id="{BDEAEFD8-AC19-7F17-F7CF-CDF9A46432A8}"/>
                </a:ext>
              </a:extLst>
            </p:cNvPr>
            <p:cNvSpPr/>
            <p:nvPr/>
          </p:nvSpPr>
          <p:spPr>
            <a:xfrm>
              <a:off x="4264562" y="2810610"/>
              <a:ext cx="227944" cy="446927"/>
            </a:xfrm>
            <a:custGeom>
              <a:avLst/>
              <a:gdLst>
                <a:gd name="connsiteX0" fmla="*/ 0 w 227944"/>
                <a:gd name="connsiteY0" fmla="*/ 446928 h 446927"/>
                <a:gd name="connsiteX1" fmla="*/ 227944 w 227944"/>
                <a:gd name="connsiteY1" fmla="*/ 446928 h 446927"/>
                <a:gd name="connsiteX2" fmla="*/ 227944 w 227944"/>
                <a:gd name="connsiteY2" fmla="*/ 0 h 446927"/>
                <a:gd name="connsiteX3" fmla="*/ 0 w 227944"/>
                <a:gd name="connsiteY3" fmla="*/ 0 h 446927"/>
              </a:gdLst>
              <a:ahLst/>
              <a:cxnLst>
                <a:cxn ang="0">
                  <a:pos x="connsiteX0" y="connsiteY0"/>
                </a:cxn>
                <a:cxn ang="0">
                  <a:pos x="connsiteX1" y="connsiteY1"/>
                </a:cxn>
                <a:cxn ang="0">
                  <a:pos x="connsiteX2" y="connsiteY2"/>
                </a:cxn>
                <a:cxn ang="0">
                  <a:pos x="connsiteX3" y="connsiteY3"/>
                </a:cxn>
              </a:cxnLst>
              <a:rect l="l" t="t" r="r" b="b"/>
              <a:pathLst>
                <a:path w="227944" h="446927">
                  <a:moveTo>
                    <a:pt x="0" y="446928"/>
                  </a:moveTo>
                  <a:lnTo>
                    <a:pt x="227944" y="446928"/>
                  </a:lnTo>
                  <a:lnTo>
                    <a:pt x="227944" y="0"/>
                  </a:lnTo>
                  <a:lnTo>
                    <a:pt x="0" y="0"/>
                  </a:lnTo>
                  <a:close/>
                </a:path>
              </a:pathLst>
            </a:custGeom>
            <a:solidFill>
              <a:srgbClr val="5A3114"/>
            </a:solidFill>
            <a:ln w="12528"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xmlns="" id="{F26DED65-D4A6-8B35-ACBA-9DDC422F1ED3}"/>
                </a:ext>
              </a:extLst>
            </p:cNvPr>
            <p:cNvSpPr/>
            <p:nvPr/>
          </p:nvSpPr>
          <p:spPr>
            <a:xfrm>
              <a:off x="4286220" y="2965163"/>
              <a:ext cx="184627" cy="247330"/>
            </a:xfrm>
            <a:custGeom>
              <a:avLst/>
              <a:gdLst>
                <a:gd name="connsiteX0" fmla="*/ 182333 w 184627"/>
                <a:gd name="connsiteY0" fmla="*/ 227027 h 247330"/>
                <a:gd name="connsiteX1" fmla="*/ 184628 w 184627"/>
                <a:gd name="connsiteY1" fmla="*/ 227027 h 247330"/>
                <a:gd name="connsiteX2" fmla="*/ 184628 w 184627"/>
                <a:gd name="connsiteY2" fmla="*/ 18304 h 247330"/>
                <a:gd name="connsiteX3" fmla="*/ 182383 w 184627"/>
                <a:gd name="connsiteY3" fmla="*/ 18262 h 247330"/>
                <a:gd name="connsiteX4" fmla="*/ 163271 w 184627"/>
                <a:gd name="connsiteY4" fmla="*/ 1907 h 247330"/>
                <a:gd name="connsiteX5" fmla="*/ 163271 w 184627"/>
                <a:gd name="connsiteY5" fmla="*/ 0 h 247330"/>
                <a:gd name="connsiteX6" fmla="*/ 22085 w 184627"/>
                <a:gd name="connsiteY6" fmla="*/ 0 h 247330"/>
                <a:gd name="connsiteX7" fmla="*/ 22085 w 184627"/>
                <a:gd name="connsiteY7" fmla="*/ 1907 h 247330"/>
                <a:gd name="connsiteX8" fmla="*/ 2295 w 184627"/>
                <a:gd name="connsiteY8" fmla="*/ 18304 h 247330"/>
                <a:gd name="connsiteX9" fmla="*/ 0 w 184627"/>
                <a:gd name="connsiteY9" fmla="*/ 18304 h 247330"/>
                <a:gd name="connsiteX10" fmla="*/ 0 w 184627"/>
                <a:gd name="connsiteY10" fmla="*/ 226693 h 247330"/>
                <a:gd name="connsiteX11" fmla="*/ 2295 w 184627"/>
                <a:gd name="connsiteY11" fmla="*/ 226693 h 247330"/>
                <a:gd name="connsiteX12" fmla="*/ 22085 w 184627"/>
                <a:gd name="connsiteY12" fmla="*/ 243132 h 247330"/>
                <a:gd name="connsiteX13" fmla="*/ 24442 w 184627"/>
                <a:gd name="connsiteY13" fmla="*/ 243132 h 247330"/>
                <a:gd name="connsiteX14" fmla="*/ 22085 w 184627"/>
                <a:gd name="connsiteY14" fmla="*/ 242934 h 247330"/>
                <a:gd name="connsiteX15" fmla="*/ 21846 w 184627"/>
                <a:gd name="connsiteY15" fmla="*/ 245215 h 247330"/>
                <a:gd name="connsiteX16" fmla="*/ 21545 w 184627"/>
                <a:gd name="connsiteY16" fmla="*/ 247330 h 247330"/>
                <a:gd name="connsiteX17" fmla="*/ 162543 w 184627"/>
                <a:gd name="connsiteY17" fmla="*/ 247330 h 247330"/>
                <a:gd name="connsiteX18" fmla="*/ 162543 w 184627"/>
                <a:gd name="connsiteY18" fmla="*/ 245372 h 247330"/>
                <a:gd name="connsiteX19" fmla="*/ 182333 w 184627"/>
                <a:gd name="connsiteY19" fmla="*/ 228975 h 247330"/>
                <a:gd name="connsiteX20" fmla="*/ 184628 w 184627"/>
                <a:gd name="connsiteY20" fmla="*/ 228975 h 247330"/>
                <a:gd name="connsiteX21" fmla="*/ 184628 w 184627"/>
                <a:gd name="connsiteY21" fmla="*/ 227027 h 247330"/>
                <a:gd name="connsiteX22" fmla="*/ 182333 w 184627"/>
                <a:gd name="connsiteY22" fmla="*/ 227027 h 247330"/>
                <a:gd name="connsiteX23" fmla="*/ 182333 w 184627"/>
                <a:gd name="connsiteY23" fmla="*/ 225110 h 247330"/>
                <a:gd name="connsiteX24" fmla="*/ 157891 w 184627"/>
                <a:gd name="connsiteY24" fmla="*/ 245372 h 247330"/>
                <a:gd name="connsiteX25" fmla="*/ 160186 w 184627"/>
                <a:gd name="connsiteY25" fmla="*/ 245372 h 247330"/>
                <a:gd name="connsiteX26" fmla="*/ 160186 w 184627"/>
                <a:gd name="connsiteY26" fmla="*/ 243465 h 247330"/>
                <a:gd name="connsiteX27" fmla="*/ 26700 w 184627"/>
                <a:gd name="connsiteY27" fmla="*/ 243465 h 247330"/>
                <a:gd name="connsiteX28" fmla="*/ 26750 w 184627"/>
                <a:gd name="connsiteY28" fmla="*/ 243340 h 247330"/>
                <a:gd name="connsiteX29" fmla="*/ 26750 w 184627"/>
                <a:gd name="connsiteY29" fmla="*/ 243132 h 247330"/>
                <a:gd name="connsiteX30" fmla="*/ 2295 w 184627"/>
                <a:gd name="connsiteY30" fmla="*/ 222828 h 247330"/>
                <a:gd name="connsiteX31" fmla="*/ 2295 w 184627"/>
                <a:gd name="connsiteY31" fmla="*/ 224787 h 247330"/>
                <a:gd name="connsiteX32" fmla="*/ 4653 w 184627"/>
                <a:gd name="connsiteY32" fmla="*/ 224787 h 247330"/>
                <a:gd name="connsiteX33" fmla="*/ 4653 w 184627"/>
                <a:gd name="connsiteY33" fmla="*/ 20262 h 247330"/>
                <a:gd name="connsiteX34" fmla="*/ 2295 w 184627"/>
                <a:gd name="connsiteY34" fmla="*/ 20262 h 247330"/>
                <a:gd name="connsiteX35" fmla="*/ 2295 w 184627"/>
                <a:gd name="connsiteY35" fmla="*/ 22168 h 247330"/>
                <a:gd name="connsiteX36" fmla="*/ 26750 w 184627"/>
                <a:gd name="connsiteY36" fmla="*/ 1907 h 247330"/>
                <a:gd name="connsiteX37" fmla="*/ 24442 w 184627"/>
                <a:gd name="connsiteY37" fmla="*/ 1907 h 247330"/>
                <a:gd name="connsiteX38" fmla="*/ 24442 w 184627"/>
                <a:gd name="connsiteY38" fmla="*/ 3823 h 247330"/>
                <a:gd name="connsiteX39" fmla="*/ 160976 w 184627"/>
                <a:gd name="connsiteY39" fmla="*/ 3823 h 247330"/>
                <a:gd name="connsiteX40" fmla="*/ 160976 w 184627"/>
                <a:gd name="connsiteY40" fmla="*/ 1907 h 247330"/>
                <a:gd name="connsiteX41" fmla="*/ 158618 w 184627"/>
                <a:gd name="connsiteY41" fmla="*/ 1907 h 247330"/>
                <a:gd name="connsiteX42" fmla="*/ 182233 w 184627"/>
                <a:gd name="connsiteY42" fmla="*/ 22137 h 247330"/>
                <a:gd name="connsiteX43" fmla="*/ 182333 w 184627"/>
                <a:gd name="connsiteY43" fmla="*/ 20179 h 247330"/>
                <a:gd name="connsiteX44" fmla="*/ 179975 w 184627"/>
                <a:gd name="connsiteY44" fmla="*/ 20179 h 247330"/>
                <a:gd name="connsiteX45" fmla="*/ 179975 w 184627"/>
                <a:gd name="connsiteY45" fmla="*/ 227027 h 247330"/>
                <a:gd name="connsiteX46" fmla="*/ 182333 w 184627"/>
                <a:gd name="connsiteY46" fmla="*/ 227027 h 247330"/>
                <a:gd name="connsiteX47" fmla="*/ 182333 w 184627"/>
                <a:gd name="connsiteY47" fmla="*/ 225110 h 247330"/>
                <a:gd name="connsiteX48" fmla="*/ 182333 w 184627"/>
                <a:gd name="connsiteY48" fmla="*/ 227027 h 24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4627" h="247330">
                  <a:moveTo>
                    <a:pt x="182333" y="227027"/>
                  </a:moveTo>
                  <a:lnTo>
                    <a:pt x="184628" y="227027"/>
                  </a:lnTo>
                  <a:lnTo>
                    <a:pt x="184628" y="18304"/>
                  </a:lnTo>
                  <a:lnTo>
                    <a:pt x="182383" y="18262"/>
                  </a:lnTo>
                  <a:cubicBezTo>
                    <a:pt x="171748" y="17981"/>
                    <a:pt x="163271" y="10824"/>
                    <a:pt x="163271" y="1907"/>
                  </a:cubicBezTo>
                  <a:lnTo>
                    <a:pt x="163271" y="0"/>
                  </a:lnTo>
                  <a:lnTo>
                    <a:pt x="22085" y="0"/>
                  </a:lnTo>
                  <a:lnTo>
                    <a:pt x="22085" y="1907"/>
                  </a:lnTo>
                  <a:cubicBezTo>
                    <a:pt x="22085" y="10980"/>
                    <a:pt x="13268" y="18304"/>
                    <a:pt x="2295" y="18304"/>
                  </a:cubicBezTo>
                  <a:lnTo>
                    <a:pt x="0" y="18304"/>
                  </a:lnTo>
                  <a:lnTo>
                    <a:pt x="0" y="226693"/>
                  </a:lnTo>
                  <a:lnTo>
                    <a:pt x="2295" y="226693"/>
                  </a:lnTo>
                  <a:cubicBezTo>
                    <a:pt x="13268" y="226693"/>
                    <a:pt x="22085" y="234058"/>
                    <a:pt x="22085" y="243132"/>
                  </a:cubicBezTo>
                  <a:lnTo>
                    <a:pt x="24442" y="243132"/>
                  </a:lnTo>
                  <a:lnTo>
                    <a:pt x="22085" y="242934"/>
                  </a:lnTo>
                  <a:lnTo>
                    <a:pt x="21846" y="245215"/>
                  </a:lnTo>
                  <a:lnTo>
                    <a:pt x="21545" y="247330"/>
                  </a:lnTo>
                  <a:lnTo>
                    <a:pt x="162543" y="247330"/>
                  </a:lnTo>
                  <a:lnTo>
                    <a:pt x="162543" y="245372"/>
                  </a:lnTo>
                  <a:cubicBezTo>
                    <a:pt x="162543" y="236298"/>
                    <a:pt x="171410" y="228975"/>
                    <a:pt x="182333" y="228975"/>
                  </a:cubicBezTo>
                  <a:lnTo>
                    <a:pt x="184628" y="228975"/>
                  </a:lnTo>
                  <a:lnTo>
                    <a:pt x="184628" y="227027"/>
                  </a:lnTo>
                  <a:lnTo>
                    <a:pt x="182333" y="227027"/>
                  </a:lnTo>
                  <a:lnTo>
                    <a:pt x="182333" y="225110"/>
                  </a:lnTo>
                  <a:cubicBezTo>
                    <a:pt x="168814" y="225151"/>
                    <a:pt x="157941" y="234142"/>
                    <a:pt x="157891" y="245372"/>
                  </a:cubicBezTo>
                  <a:lnTo>
                    <a:pt x="160186" y="245372"/>
                  </a:lnTo>
                  <a:lnTo>
                    <a:pt x="160186" y="243465"/>
                  </a:lnTo>
                  <a:lnTo>
                    <a:pt x="26700" y="243465"/>
                  </a:lnTo>
                  <a:lnTo>
                    <a:pt x="26750" y="243340"/>
                  </a:lnTo>
                  <a:lnTo>
                    <a:pt x="26750" y="243132"/>
                  </a:lnTo>
                  <a:cubicBezTo>
                    <a:pt x="26750" y="231902"/>
                    <a:pt x="15814" y="222870"/>
                    <a:pt x="2295" y="222828"/>
                  </a:cubicBezTo>
                  <a:lnTo>
                    <a:pt x="2295" y="224787"/>
                  </a:lnTo>
                  <a:lnTo>
                    <a:pt x="4653" y="224787"/>
                  </a:lnTo>
                  <a:lnTo>
                    <a:pt x="4653" y="20262"/>
                  </a:lnTo>
                  <a:lnTo>
                    <a:pt x="2295" y="20262"/>
                  </a:lnTo>
                  <a:lnTo>
                    <a:pt x="2295" y="22168"/>
                  </a:lnTo>
                  <a:cubicBezTo>
                    <a:pt x="15814" y="22168"/>
                    <a:pt x="26750" y="13137"/>
                    <a:pt x="26750" y="1907"/>
                  </a:cubicBezTo>
                  <a:lnTo>
                    <a:pt x="24442" y="1907"/>
                  </a:lnTo>
                  <a:lnTo>
                    <a:pt x="24442" y="3823"/>
                  </a:lnTo>
                  <a:lnTo>
                    <a:pt x="160976" y="3823"/>
                  </a:lnTo>
                  <a:lnTo>
                    <a:pt x="160976" y="1907"/>
                  </a:lnTo>
                  <a:lnTo>
                    <a:pt x="158618" y="1907"/>
                  </a:lnTo>
                  <a:cubicBezTo>
                    <a:pt x="158618" y="12897"/>
                    <a:pt x="169102" y="21804"/>
                    <a:pt x="182233" y="22137"/>
                  </a:cubicBezTo>
                  <a:lnTo>
                    <a:pt x="182333" y="20179"/>
                  </a:lnTo>
                  <a:lnTo>
                    <a:pt x="179975" y="20179"/>
                  </a:lnTo>
                  <a:lnTo>
                    <a:pt x="179975" y="227027"/>
                  </a:lnTo>
                  <a:lnTo>
                    <a:pt x="182333" y="227027"/>
                  </a:lnTo>
                  <a:lnTo>
                    <a:pt x="182333" y="225110"/>
                  </a:lnTo>
                  <a:lnTo>
                    <a:pt x="182333" y="227027"/>
                  </a:lnTo>
                </a:path>
              </a:pathLst>
            </a:custGeom>
            <a:solidFill>
              <a:srgbClr val="49270F"/>
            </a:solidFill>
            <a:ln w="12528"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xmlns="" id="{7A99A977-D087-1307-4414-54FB5A8E463B}"/>
                </a:ext>
              </a:extLst>
            </p:cNvPr>
            <p:cNvSpPr/>
            <p:nvPr/>
          </p:nvSpPr>
          <p:spPr>
            <a:xfrm>
              <a:off x="4283913" y="2835018"/>
              <a:ext cx="189242" cy="104100"/>
            </a:xfrm>
            <a:custGeom>
              <a:avLst/>
              <a:gdLst>
                <a:gd name="connsiteX0" fmla="*/ 0 w 189242"/>
                <a:gd name="connsiteY0" fmla="*/ 104101 h 104100"/>
                <a:gd name="connsiteX1" fmla="*/ 189243 w 189242"/>
                <a:gd name="connsiteY1" fmla="*/ 104101 h 104100"/>
                <a:gd name="connsiteX2" fmla="*/ 189243 w 189242"/>
                <a:gd name="connsiteY2" fmla="*/ 0 h 104100"/>
                <a:gd name="connsiteX3" fmla="*/ 0 w 189242"/>
                <a:gd name="connsiteY3" fmla="*/ 0 h 104100"/>
              </a:gdLst>
              <a:ahLst/>
              <a:cxnLst>
                <a:cxn ang="0">
                  <a:pos x="connsiteX0" y="connsiteY0"/>
                </a:cxn>
                <a:cxn ang="0">
                  <a:pos x="connsiteX1" y="connsiteY1"/>
                </a:cxn>
                <a:cxn ang="0">
                  <a:pos x="connsiteX2" y="connsiteY2"/>
                </a:cxn>
                <a:cxn ang="0">
                  <a:pos x="connsiteX3" y="connsiteY3"/>
                </a:cxn>
              </a:cxnLst>
              <a:rect l="l" t="t" r="r" b="b"/>
              <a:pathLst>
                <a:path w="189242" h="104100">
                  <a:moveTo>
                    <a:pt x="0" y="104101"/>
                  </a:moveTo>
                  <a:lnTo>
                    <a:pt x="189243" y="104101"/>
                  </a:lnTo>
                  <a:lnTo>
                    <a:pt x="189243" y="0"/>
                  </a:lnTo>
                  <a:lnTo>
                    <a:pt x="0" y="0"/>
                  </a:lnTo>
                  <a:close/>
                </a:path>
              </a:pathLst>
            </a:custGeom>
            <a:solidFill>
              <a:srgbClr val="49270F"/>
            </a:solidFill>
            <a:ln w="12528"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xmlns="" id="{EDAE59AA-8FA6-8F87-D0F6-5E2BA8F3B527}"/>
                </a:ext>
              </a:extLst>
            </p:cNvPr>
            <p:cNvSpPr/>
            <p:nvPr/>
          </p:nvSpPr>
          <p:spPr>
            <a:xfrm>
              <a:off x="4295087" y="2841206"/>
              <a:ext cx="166894" cy="91808"/>
            </a:xfrm>
            <a:custGeom>
              <a:avLst/>
              <a:gdLst>
                <a:gd name="connsiteX0" fmla="*/ 0 w 166894"/>
                <a:gd name="connsiteY0" fmla="*/ 91808 h 91808"/>
                <a:gd name="connsiteX1" fmla="*/ 166895 w 166894"/>
                <a:gd name="connsiteY1" fmla="*/ 91808 h 91808"/>
                <a:gd name="connsiteX2" fmla="*/ 166895 w 166894"/>
                <a:gd name="connsiteY2" fmla="*/ 0 h 91808"/>
                <a:gd name="connsiteX3" fmla="*/ 0 w 166894"/>
                <a:gd name="connsiteY3" fmla="*/ 0 h 91808"/>
              </a:gdLst>
              <a:ahLst/>
              <a:cxnLst>
                <a:cxn ang="0">
                  <a:pos x="connsiteX0" y="connsiteY0"/>
                </a:cxn>
                <a:cxn ang="0">
                  <a:pos x="connsiteX1" y="connsiteY1"/>
                </a:cxn>
                <a:cxn ang="0">
                  <a:pos x="connsiteX2" y="connsiteY2"/>
                </a:cxn>
                <a:cxn ang="0">
                  <a:pos x="connsiteX3" y="connsiteY3"/>
                </a:cxn>
              </a:cxnLst>
              <a:rect l="l" t="t" r="r" b="b"/>
              <a:pathLst>
                <a:path w="166894" h="91808">
                  <a:moveTo>
                    <a:pt x="0" y="91808"/>
                  </a:moveTo>
                  <a:lnTo>
                    <a:pt x="166895" y="91808"/>
                  </a:lnTo>
                  <a:lnTo>
                    <a:pt x="166895" y="0"/>
                  </a:lnTo>
                  <a:lnTo>
                    <a:pt x="0" y="0"/>
                  </a:lnTo>
                  <a:close/>
                </a:path>
              </a:pathLst>
            </a:custGeom>
            <a:solidFill>
              <a:srgbClr val="42A3AB"/>
            </a:solidFill>
            <a:ln w="12528"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xmlns="" id="{00363C41-0F9A-9473-C4AC-46EC3FD1599A}"/>
                </a:ext>
              </a:extLst>
            </p:cNvPr>
            <p:cNvSpPr/>
            <p:nvPr/>
          </p:nvSpPr>
          <p:spPr>
            <a:xfrm>
              <a:off x="4301796" y="2844623"/>
              <a:ext cx="144220" cy="79317"/>
            </a:xfrm>
            <a:custGeom>
              <a:avLst/>
              <a:gdLst>
                <a:gd name="connsiteX0" fmla="*/ 0 w 144220"/>
                <a:gd name="connsiteY0" fmla="*/ 79318 h 79317"/>
                <a:gd name="connsiteX1" fmla="*/ 0 w 144220"/>
                <a:gd name="connsiteY1" fmla="*/ 0 h 79317"/>
                <a:gd name="connsiteX2" fmla="*/ 144221 w 144220"/>
                <a:gd name="connsiteY2" fmla="*/ 0 h 79317"/>
                <a:gd name="connsiteX3" fmla="*/ 0 w 144220"/>
                <a:gd name="connsiteY3" fmla="*/ 79318 h 79317"/>
              </a:gdLst>
              <a:ahLst/>
              <a:cxnLst>
                <a:cxn ang="0">
                  <a:pos x="connsiteX0" y="connsiteY0"/>
                </a:cxn>
                <a:cxn ang="0">
                  <a:pos x="connsiteX1" y="connsiteY1"/>
                </a:cxn>
                <a:cxn ang="0">
                  <a:pos x="connsiteX2" y="connsiteY2"/>
                </a:cxn>
                <a:cxn ang="0">
                  <a:pos x="connsiteX3" y="connsiteY3"/>
                </a:cxn>
              </a:cxnLst>
              <a:rect l="l" t="t" r="r" b="b"/>
              <a:pathLst>
                <a:path w="144220" h="79317">
                  <a:moveTo>
                    <a:pt x="0" y="79318"/>
                  </a:moveTo>
                  <a:lnTo>
                    <a:pt x="0" y="0"/>
                  </a:lnTo>
                  <a:lnTo>
                    <a:pt x="144221" y="0"/>
                  </a:lnTo>
                  <a:lnTo>
                    <a:pt x="0" y="79318"/>
                  </a:lnTo>
                </a:path>
              </a:pathLst>
            </a:custGeom>
            <a:solidFill>
              <a:srgbClr val="54ACB4"/>
            </a:solidFill>
            <a:ln w="12528"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xmlns="" id="{D3F42E31-0D24-EEE4-5D28-56FDEC220902}"/>
                </a:ext>
              </a:extLst>
            </p:cNvPr>
            <p:cNvSpPr/>
            <p:nvPr/>
          </p:nvSpPr>
          <p:spPr>
            <a:xfrm>
              <a:off x="4446017" y="3017281"/>
              <a:ext cx="32581" cy="27105"/>
            </a:xfrm>
            <a:custGeom>
              <a:avLst/>
              <a:gdLst>
                <a:gd name="connsiteX0" fmla="*/ 32581 w 32581"/>
                <a:gd name="connsiteY0" fmla="*/ 13553 h 27105"/>
                <a:gd name="connsiteX1" fmla="*/ 16266 w 32581"/>
                <a:gd name="connsiteY1" fmla="*/ 27106 h 27105"/>
                <a:gd name="connsiteX2" fmla="*/ 0 w 32581"/>
                <a:gd name="connsiteY2" fmla="*/ 13553 h 27105"/>
                <a:gd name="connsiteX3" fmla="*/ 16266 w 32581"/>
                <a:gd name="connsiteY3" fmla="*/ 0 h 27105"/>
                <a:gd name="connsiteX4" fmla="*/ 32581 w 32581"/>
                <a:gd name="connsiteY4" fmla="*/ 13553 h 2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1" h="27105">
                  <a:moveTo>
                    <a:pt x="32581" y="13553"/>
                  </a:moveTo>
                  <a:cubicBezTo>
                    <a:pt x="32581" y="21043"/>
                    <a:pt x="25283" y="27106"/>
                    <a:pt x="16266" y="27106"/>
                  </a:cubicBezTo>
                  <a:cubicBezTo>
                    <a:pt x="7299" y="27106"/>
                    <a:pt x="0" y="21043"/>
                    <a:pt x="0" y="13553"/>
                  </a:cubicBezTo>
                  <a:cubicBezTo>
                    <a:pt x="0" y="6105"/>
                    <a:pt x="7299" y="0"/>
                    <a:pt x="16266" y="0"/>
                  </a:cubicBezTo>
                  <a:cubicBezTo>
                    <a:pt x="25283" y="0"/>
                    <a:pt x="32581" y="6105"/>
                    <a:pt x="32581" y="13553"/>
                  </a:cubicBezTo>
                </a:path>
              </a:pathLst>
            </a:custGeom>
            <a:solidFill>
              <a:srgbClr val="FBBF14"/>
            </a:solidFill>
            <a:ln w="12528"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xmlns="" id="{416A4E75-9EED-8E86-9C9C-7431905A3E71}"/>
                </a:ext>
              </a:extLst>
            </p:cNvPr>
            <p:cNvSpPr/>
            <p:nvPr/>
          </p:nvSpPr>
          <p:spPr>
            <a:xfrm>
              <a:off x="4455322" y="3025063"/>
              <a:ext cx="13957" cy="44430"/>
            </a:xfrm>
            <a:custGeom>
              <a:avLst/>
              <a:gdLst>
                <a:gd name="connsiteX0" fmla="*/ 13958 w 13957"/>
                <a:gd name="connsiteY0" fmla="*/ 39097 h 44430"/>
                <a:gd name="connsiteX1" fmla="*/ 6960 w 13957"/>
                <a:gd name="connsiteY1" fmla="*/ 44430 h 44430"/>
                <a:gd name="connsiteX2" fmla="*/ 0 w 13957"/>
                <a:gd name="connsiteY2" fmla="*/ 39097 h 44430"/>
                <a:gd name="connsiteX3" fmla="*/ 0 w 13957"/>
                <a:gd name="connsiteY3" fmla="*/ 5323 h 44430"/>
                <a:gd name="connsiteX4" fmla="*/ 6960 w 13957"/>
                <a:gd name="connsiteY4" fmla="*/ 0 h 44430"/>
                <a:gd name="connsiteX5" fmla="*/ 13958 w 13957"/>
                <a:gd name="connsiteY5" fmla="*/ 5323 h 44430"/>
                <a:gd name="connsiteX6" fmla="*/ 13958 w 13957"/>
                <a:gd name="connsiteY6" fmla="*/ 39097 h 4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57" h="44430">
                  <a:moveTo>
                    <a:pt x="13958" y="39097"/>
                  </a:moveTo>
                  <a:cubicBezTo>
                    <a:pt x="13958" y="42076"/>
                    <a:pt x="10823" y="44430"/>
                    <a:pt x="6960" y="44430"/>
                  </a:cubicBezTo>
                  <a:cubicBezTo>
                    <a:pt x="3085" y="44430"/>
                    <a:pt x="0" y="42076"/>
                    <a:pt x="0" y="39097"/>
                  </a:cubicBezTo>
                  <a:lnTo>
                    <a:pt x="0" y="5323"/>
                  </a:lnTo>
                  <a:cubicBezTo>
                    <a:pt x="0" y="2396"/>
                    <a:pt x="3085" y="0"/>
                    <a:pt x="6960" y="0"/>
                  </a:cubicBezTo>
                  <a:cubicBezTo>
                    <a:pt x="10823" y="0"/>
                    <a:pt x="13958" y="2396"/>
                    <a:pt x="13958" y="5323"/>
                  </a:cubicBezTo>
                  <a:lnTo>
                    <a:pt x="13958" y="39097"/>
                  </a:lnTo>
                </a:path>
              </a:pathLst>
            </a:custGeom>
            <a:solidFill>
              <a:srgbClr val="DF9914"/>
            </a:solidFill>
            <a:ln w="12528"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xmlns="" id="{0B2DDF62-9A08-F203-D498-78D9939AEC8C}"/>
                </a:ext>
              </a:extLst>
            </p:cNvPr>
            <p:cNvSpPr/>
            <p:nvPr/>
          </p:nvSpPr>
          <p:spPr>
            <a:xfrm>
              <a:off x="4497460" y="2810610"/>
              <a:ext cx="227981" cy="446927"/>
            </a:xfrm>
            <a:custGeom>
              <a:avLst/>
              <a:gdLst>
                <a:gd name="connsiteX0" fmla="*/ 0 w 227981"/>
                <a:gd name="connsiteY0" fmla="*/ 446928 h 446927"/>
                <a:gd name="connsiteX1" fmla="*/ 227982 w 227981"/>
                <a:gd name="connsiteY1" fmla="*/ 446928 h 446927"/>
                <a:gd name="connsiteX2" fmla="*/ 227982 w 227981"/>
                <a:gd name="connsiteY2" fmla="*/ 0 h 446927"/>
                <a:gd name="connsiteX3" fmla="*/ 0 w 227981"/>
                <a:gd name="connsiteY3" fmla="*/ 0 h 446927"/>
              </a:gdLst>
              <a:ahLst/>
              <a:cxnLst>
                <a:cxn ang="0">
                  <a:pos x="connsiteX0" y="connsiteY0"/>
                </a:cxn>
                <a:cxn ang="0">
                  <a:pos x="connsiteX1" y="connsiteY1"/>
                </a:cxn>
                <a:cxn ang="0">
                  <a:pos x="connsiteX2" y="connsiteY2"/>
                </a:cxn>
                <a:cxn ang="0">
                  <a:pos x="connsiteX3" y="connsiteY3"/>
                </a:cxn>
              </a:cxnLst>
              <a:rect l="l" t="t" r="r" b="b"/>
              <a:pathLst>
                <a:path w="227981" h="446927">
                  <a:moveTo>
                    <a:pt x="0" y="446928"/>
                  </a:moveTo>
                  <a:lnTo>
                    <a:pt x="227982" y="446928"/>
                  </a:lnTo>
                  <a:lnTo>
                    <a:pt x="227982" y="0"/>
                  </a:lnTo>
                  <a:lnTo>
                    <a:pt x="0" y="0"/>
                  </a:lnTo>
                  <a:close/>
                </a:path>
              </a:pathLst>
            </a:custGeom>
            <a:solidFill>
              <a:srgbClr val="5A3114"/>
            </a:solidFill>
            <a:ln w="12528"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xmlns="" id="{76609B15-DE26-B860-FE48-5DEA7B15C354}"/>
                </a:ext>
              </a:extLst>
            </p:cNvPr>
            <p:cNvSpPr/>
            <p:nvPr/>
          </p:nvSpPr>
          <p:spPr>
            <a:xfrm>
              <a:off x="4519106" y="2965163"/>
              <a:ext cx="184690" cy="247330"/>
            </a:xfrm>
            <a:custGeom>
              <a:avLst/>
              <a:gdLst>
                <a:gd name="connsiteX0" fmla="*/ 2358 w 184690"/>
                <a:gd name="connsiteY0" fmla="*/ 227027 h 247330"/>
                <a:gd name="connsiteX1" fmla="*/ 4653 w 184690"/>
                <a:gd name="connsiteY1" fmla="*/ 227027 h 247330"/>
                <a:gd name="connsiteX2" fmla="*/ 4653 w 184690"/>
                <a:gd name="connsiteY2" fmla="*/ 20179 h 247330"/>
                <a:gd name="connsiteX3" fmla="*/ 2358 w 184690"/>
                <a:gd name="connsiteY3" fmla="*/ 20179 h 247330"/>
                <a:gd name="connsiteX4" fmla="*/ 2395 w 184690"/>
                <a:gd name="connsiteY4" fmla="*/ 22137 h 247330"/>
                <a:gd name="connsiteX5" fmla="*/ 26060 w 184690"/>
                <a:gd name="connsiteY5" fmla="*/ 1907 h 247330"/>
                <a:gd name="connsiteX6" fmla="*/ 23765 w 184690"/>
                <a:gd name="connsiteY6" fmla="*/ 1907 h 247330"/>
                <a:gd name="connsiteX7" fmla="*/ 23765 w 184690"/>
                <a:gd name="connsiteY7" fmla="*/ 3823 h 247330"/>
                <a:gd name="connsiteX8" fmla="*/ 160236 w 184690"/>
                <a:gd name="connsiteY8" fmla="*/ 3823 h 247330"/>
                <a:gd name="connsiteX9" fmla="*/ 160236 w 184690"/>
                <a:gd name="connsiteY9" fmla="*/ 1907 h 247330"/>
                <a:gd name="connsiteX10" fmla="*/ 157941 w 184690"/>
                <a:gd name="connsiteY10" fmla="*/ 1907 h 247330"/>
                <a:gd name="connsiteX11" fmla="*/ 182333 w 184690"/>
                <a:gd name="connsiteY11" fmla="*/ 22168 h 247330"/>
                <a:gd name="connsiteX12" fmla="*/ 182333 w 184690"/>
                <a:gd name="connsiteY12" fmla="*/ 20262 h 247330"/>
                <a:gd name="connsiteX13" fmla="*/ 180038 w 184690"/>
                <a:gd name="connsiteY13" fmla="*/ 20262 h 247330"/>
                <a:gd name="connsiteX14" fmla="*/ 180038 w 184690"/>
                <a:gd name="connsiteY14" fmla="*/ 224787 h 247330"/>
                <a:gd name="connsiteX15" fmla="*/ 182333 w 184690"/>
                <a:gd name="connsiteY15" fmla="*/ 224787 h 247330"/>
                <a:gd name="connsiteX16" fmla="*/ 182333 w 184690"/>
                <a:gd name="connsiteY16" fmla="*/ 222828 h 247330"/>
                <a:gd name="connsiteX17" fmla="*/ 157941 w 184690"/>
                <a:gd name="connsiteY17" fmla="*/ 243132 h 247330"/>
                <a:gd name="connsiteX18" fmla="*/ 157941 w 184690"/>
                <a:gd name="connsiteY18" fmla="*/ 243465 h 247330"/>
                <a:gd name="connsiteX19" fmla="*/ 24442 w 184690"/>
                <a:gd name="connsiteY19" fmla="*/ 243465 h 247330"/>
                <a:gd name="connsiteX20" fmla="*/ 24442 w 184690"/>
                <a:gd name="connsiteY20" fmla="*/ 245372 h 247330"/>
                <a:gd name="connsiteX21" fmla="*/ 26750 w 184690"/>
                <a:gd name="connsiteY21" fmla="*/ 245372 h 247330"/>
                <a:gd name="connsiteX22" fmla="*/ 2358 w 184690"/>
                <a:gd name="connsiteY22" fmla="*/ 225110 h 247330"/>
                <a:gd name="connsiteX23" fmla="*/ 2358 w 184690"/>
                <a:gd name="connsiteY23" fmla="*/ 227027 h 247330"/>
                <a:gd name="connsiteX24" fmla="*/ 4653 w 184690"/>
                <a:gd name="connsiteY24" fmla="*/ 227027 h 247330"/>
                <a:gd name="connsiteX25" fmla="*/ 2358 w 184690"/>
                <a:gd name="connsiteY25" fmla="*/ 227027 h 247330"/>
                <a:gd name="connsiteX26" fmla="*/ 2358 w 184690"/>
                <a:gd name="connsiteY26" fmla="*/ 228975 h 247330"/>
                <a:gd name="connsiteX27" fmla="*/ 22147 w 184690"/>
                <a:gd name="connsiteY27" fmla="*/ 245372 h 247330"/>
                <a:gd name="connsiteX28" fmla="*/ 22147 w 184690"/>
                <a:gd name="connsiteY28" fmla="*/ 247330 h 247330"/>
                <a:gd name="connsiteX29" fmla="*/ 163133 w 184690"/>
                <a:gd name="connsiteY29" fmla="*/ 247330 h 247330"/>
                <a:gd name="connsiteX30" fmla="*/ 162543 w 184690"/>
                <a:gd name="connsiteY30" fmla="*/ 242934 h 247330"/>
                <a:gd name="connsiteX31" fmla="*/ 160236 w 184690"/>
                <a:gd name="connsiteY31" fmla="*/ 243132 h 247330"/>
                <a:gd name="connsiteX32" fmla="*/ 162593 w 184690"/>
                <a:gd name="connsiteY32" fmla="*/ 243132 h 247330"/>
                <a:gd name="connsiteX33" fmla="*/ 182333 w 184690"/>
                <a:gd name="connsiteY33" fmla="*/ 226693 h 247330"/>
                <a:gd name="connsiteX34" fmla="*/ 184691 w 184690"/>
                <a:gd name="connsiteY34" fmla="*/ 226693 h 247330"/>
                <a:gd name="connsiteX35" fmla="*/ 184691 w 184690"/>
                <a:gd name="connsiteY35" fmla="*/ 18304 h 247330"/>
                <a:gd name="connsiteX36" fmla="*/ 182333 w 184690"/>
                <a:gd name="connsiteY36" fmla="*/ 18304 h 247330"/>
                <a:gd name="connsiteX37" fmla="*/ 162593 w 184690"/>
                <a:gd name="connsiteY37" fmla="*/ 1907 h 247330"/>
                <a:gd name="connsiteX38" fmla="*/ 162593 w 184690"/>
                <a:gd name="connsiteY38" fmla="*/ 0 h 247330"/>
                <a:gd name="connsiteX39" fmla="*/ 21407 w 184690"/>
                <a:gd name="connsiteY39" fmla="*/ 0 h 247330"/>
                <a:gd name="connsiteX40" fmla="*/ 21407 w 184690"/>
                <a:gd name="connsiteY40" fmla="*/ 1907 h 247330"/>
                <a:gd name="connsiteX41" fmla="*/ 2308 w 184690"/>
                <a:gd name="connsiteY41" fmla="*/ 18262 h 247330"/>
                <a:gd name="connsiteX42" fmla="*/ 0 w 184690"/>
                <a:gd name="connsiteY42" fmla="*/ 18304 h 247330"/>
                <a:gd name="connsiteX43" fmla="*/ 0 w 184690"/>
                <a:gd name="connsiteY43" fmla="*/ 228975 h 247330"/>
                <a:gd name="connsiteX44" fmla="*/ 2358 w 184690"/>
                <a:gd name="connsiteY44" fmla="*/ 228975 h 247330"/>
                <a:gd name="connsiteX45" fmla="*/ 2358 w 184690"/>
                <a:gd name="connsiteY45" fmla="*/ 227027 h 24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84690" h="247330">
                  <a:moveTo>
                    <a:pt x="2358" y="227027"/>
                  </a:moveTo>
                  <a:lnTo>
                    <a:pt x="4653" y="227027"/>
                  </a:lnTo>
                  <a:lnTo>
                    <a:pt x="4653" y="20179"/>
                  </a:lnTo>
                  <a:lnTo>
                    <a:pt x="2358" y="20179"/>
                  </a:lnTo>
                  <a:lnTo>
                    <a:pt x="2395" y="22137"/>
                  </a:lnTo>
                  <a:cubicBezTo>
                    <a:pt x="15526" y="21804"/>
                    <a:pt x="26060" y="12897"/>
                    <a:pt x="26060" y="1907"/>
                  </a:cubicBezTo>
                  <a:lnTo>
                    <a:pt x="23765" y="1907"/>
                  </a:lnTo>
                  <a:lnTo>
                    <a:pt x="23765" y="3823"/>
                  </a:lnTo>
                  <a:lnTo>
                    <a:pt x="160236" y="3823"/>
                  </a:lnTo>
                  <a:lnTo>
                    <a:pt x="160236" y="1907"/>
                  </a:lnTo>
                  <a:lnTo>
                    <a:pt x="157941" y="1907"/>
                  </a:lnTo>
                  <a:cubicBezTo>
                    <a:pt x="157941" y="13137"/>
                    <a:pt x="168864" y="22168"/>
                    <a:pt x="182333" y="22168"/>
                  </a:cubicBezTo>
                  <a:lnTo>
                    <a:pt x="182333" y="20262"/>
                  </a:lnTo>
                  <a:lnTo>
                    <a:pt x="180038" y="20262"/>
                  </a:lnTo>
                  <a:lnTo>
                    <a:pt x="180038" y="224787"/>
                  </a:lnTo>
                  <a:lnTo>
                    <a:pt x="182333" y="224787"/>
                  </a:lnTo>
                  <a:lnTo>
                    <a:pt x="182333" y="222828"/>
                  </a:lnTo>
                  <a:cubicBezTo>
                    <a:pt x="168864" y="222828"/>
                    <a:pt x="157941" y="231902"/>
                    <a:pt x="157941" y="243132"/>
                  </a:cubicBezTo>
                  <a:lnTo>
                    <a:pt x="157941" y="243465"/>
                  </a:lnTo>
                  <a:lnTo>
                    <a:pt x="24442" y="243465"/>
                  </a:lnTo>
                  <a:lnTo>
                    <a:pt x="24442" y="245372"/>
                  </a:lnTo>
                  <a:lnTo>
                    <a:pt x="26750" y="245372"/>
                  </a:lnTo>
                  <a:cubicBezTo>
                    <a:pt x="26750" y="234142"/>
                    <a:pt x="15827" y="225151"/>
                    <a:pt x="2358" y="225110"/>
                  </a:cubicBezTo>
                  <a:lnTo>
                    <a:pt x="2358" y="227027"/>
                  </a:lnTo>
                  <a:lnTo>
                    <a:pt x="4653" y="227027"/>
                  </a:lnTo>
                  <a:lnTo>
                    <a:pt x="2358" y="227027"/>
                  </a:lnTo>
                  <a:lnTo>
                    <a:pt x="2358" y="228975"/>
                  </a:lnTo>
                  <a:cubicBezTo>
                    <a:pt x="13281" y="228975"/>
                    <a:pt x="22097" y="236298"/>
                    <a:pt x="22147" y="245372"/>
                  </a:cubicBezTo>
                  <a:lnTo>
                    <a:pt x="22147" y="247330"/>
                  </a:lnTo>
                  <a:lnTo>
                    <a:pt x="163133" y="247330"/>
                  </a:lnTo>
                  <a:lnTo>
                    <a:pt x="162543" y="242934"/>
                  </a:lnTo>
                  <a:lnTo>
                    <a:pt x="160236" y="243132"/>
                  </a:lnTo>
                  <a:lnTo>
                    <a:pt x="162593" y="243132"/>
                  </a:lnTo>
                  <a:cubicBezTo>
                    <a:pt x="162593" y="234058"/>
                    <a:pt x="171460" y="226735"/>
                    <a:pt x="182333" y="226693"/>
                  </a:cubicBezTo>
                  <a:lnTo>
                    <a:pt x="184691" y="226693"/>
                  </a:lnTo>
                  <a:lnTo>
                    <a:pt x="184691" y="18304"/>
                  </a:lnTo>
                  <a:lnTo>
                    <a:pt x="182333" y="18304"/>
                  </a:lnTo>
                  <a:cubicBezTo>
                    <a:pt x="171460" y="18304"/>
                    <a:pt x="162593" y="10980"/>
                    <a:pt x="162593" y="1907"/>
                  </a:cubicBezTo>
                  <a:lnTo>
                    <a:pt x="162593" y="0"/>
                  </a:lnTo>
                  <a:lnTo>
                    <a:pt x="21407" y="0"/>
                  </a:lnTo>
                  <a:lnTo>
                    <a:pt x="21407" y="1907"/>
                  </a:lnTo>
                  <a:cubicBezTo>
                    <a:pt x="21407" y="10824"/>
                    <a:pt x="12879" y="17981"/>
                    <a:pt x="2308" y="18262"/>
                  </a:cubicBezTo>
                  <a:lnTo>
                    <a:pt x="0" y="18304"/>
                  </a:lnTo>
                  <a:lnTo>
                    <a:pt x="0" y="228975"/>
                  </a:lnTo>
                  <a:lnTo>
                    <a:pt x="2358" y="228975"/>
                  </a:lnTo>
                  <a:lnTo>
                    <a:pt x="2358" y="227027"/>
                  </a:lnTo>
                </a:path>
              </a:pathLst>
            </a:custGeom>
            <a:solidFill>
              <a:srgbClr val="49270F"/>
            </a:solidFill>
            <a:ln w="12528"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xmlns="" id="{5282823B-2D08-30DC-20D0-193A9F4D6979}"/>
                </a:ext>
              </a:extLst>
            </p:cNvPr>
            <p:cNvSpPr/>
            <p:nvPr/>
          </p:nvSpPr>
          <p:spPr>
            <a:xfrm>
              <a:off x="4516798" y="2835018"/>
              <a:ext cx="189293" cy="104100"/>
            </a:xfrm>
            <a:custGeom>
              <a:avLst/>
              <a:gdLst>
                <a:gd name="connsiteX0" fmla="*/ 0 w 189293"/>
                <a:gd name="connsiteY0" fmla="*/ 104101 h 104100"/>
                <a:gd name="connsiteX1" fmla="*/ 189293 w 189293"/>
                <a:gd name="connsiteY1" fmla="*/ 104101 h 104100"/>
                <a:gd name="connsiteX2" fmla="*/ 189293 w 189293"/>
                <a:gd name="connsiteY2" fmla="*/ 0 h 104100"/>
                <a:gd name="connsiteX3" fmla="*/ 0 w 189293"/>
                <a:gd name="connsiteY3" fmla="*/ 0 h 104100"/>
              </a:gdLst>
              <a:ahLst/>
              <a:cxnLst>
                <a:cxn ang="0">
                  <a:pos x="connsiteX0" y="connsiteY0"/>
                </a:cxn>
                <a:cxn ang="0">
                  <a:pos x="connsiteX1" y="connsiteY1"/>
                </a:cxn>
                <a:cxn ang="0">
                  <a:pos x="connsiteX2" y="connsiteY2"/>
                </a:cxn>
                <a:cxn ang="0">
                  <a:pos x="connsiteX3" y="connsiteY3"/>
                </a:cxn>
              </a:cxnLst>
              <a:rect l="l" t="t" r="r" b="b"/>
              <a:pathLst>
                <a:path w="189293" h="104100">
                  <a:moveTo>
                    <a:pt x="0" y="104101"/>
                  </a:moveTo>
                  <a:lnTo>
                    <a:pt x="189293" y="104101"/>
                  </a:lnTo>
                  <a:lnTo>
                    <a:pt x="189293" y="0"/>
                  </a:lnTo>
                  <a:lnTo>
                    <a:pt x="0" y="0"/>
                  </a:lnTo>
                  <a:close/>
                </a:path>
              </a:pathLst>
            </a:custGeom>
            <a:solidFill>
              <a:srgbClr val="49270F"/>
            </a:solidFill>
            <a:ln w="12528"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xmlns="" id="{BDB0BBD3-22D0-D75C-E3EA-050E2FDFFABA}"/>
                </a:ext>
              </a:extLst>
            </p:cNvPr>
            <p:cNvSpPr/>
            <p:nvPr/>
          </p:nvSpPr>
          <p:spPr>
            <a:xfrm>
              <a:off x="4528022" y="2841206"/>
              <a:ext cx="166857" cy="91808"/>
            </a:xfrm>
            <a:custGeom>
              <a:avLst/>
              <a:gdLst>
                <a:gd name="connsiteX0" fmla="*/ 0 w 166857"/>
                <a:gd name="connsiteY0" fmla="*/ 91808 h 91808"/>
                <a:gd name="connsiteX1" fmla="*/ 166857 w 166857"/>
                <a:gd name="connsiteY1" fmla="*/ 91808 h 91808"/>
                <a:gd name="connsiteX2" fmla="*/ 166857 w 166857"/>
                <a:gd name="connsiteY2" fmla="*/ 0 h 91808"/>
                <a:gd name="connsiteX3" fmla="*/ 0 w 166857"/>
                <a:gd name="connsiteY3" fmla="*/ 0 h 91808"/>
              </a:gdLst>
              <a:ahLst/>
              <a:cxnLst>
                <a:cxn ang="0">
                  <a:pos x="connsiteX0" y="connsiteY0"/>
                </a:cxn>
                <a:cxn ang="0">
                  <a:pos x="connsiteX1" y="connsiteY1"/>
                </a:cxn>
                <a:cxn ang="0">
                  <a:pos x="connsiteX2" y="connsiteY2"/>
                </a:cxn>
                <a:cxn ang="0">
                  <a:pos x="connsiteX3" y="connsiteY3"/>
                </a:cxn>
              </a:cxnLst>
              <a:rect l="l" t="t" r="r" b="b"/>
              <a:pathLst>
                <a:path w="166857" h="91808">
                  <a:moveTo>
                    <a:pt x="0" y="91808"/>
                  </a:moveTo>
                  <a:lnTo>
                    <a:pt x="166857" y="91808"/>
                  </a:lnTo>
                  <a:lnTo>
                    <a:pt x="166857" y="0"/>
                  </a:lnTo>
                  <a:lnTo>
                    <a:pt x="0" y="0"/>
                  </a:lnTo>
                  <a:close/>
                </a:path>
              </a:pathLst>
            </a:custGeom>
            <a:solidFill>
              <a:srgbClr val="42A3AB"/>
            </a:solidFill>
            <a:ln w="12528"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xmlns="" id="{20FE8FC3-8B52-5EC1-1338-BF8E3CBEFF9D}"/>
                </a:ext>
              </a:extLst>
            </p:cNvPr>
            <p:cNvSpPr/>
            <p:nvPr/>
          </p:nvSpPr>
          <p:spPr>
            <a:xfrm>
              <a:off x="4543987" y="2844623"/>
              <a:ext cx="144220" cy="79317"/>
            </a:xfrm>
            <a:custGeom>
              <a:avLst/>
              <a:gdLst>
                <a:gd name="connsiteX0" fmla="*/ 144221 w 144220"/>
                <a:gd name="connsiteY0" fmla="*/ 79318 h 79317"/>
                <a:gd name="connsiteX1" fmla="*/ 0 w 144220"/>
                <a:gd name="connsiteY1" fmla="*/ 0 h 79317"/>
                <a:gd name="connsiteX2" fmla="*/ 144221 w 144220"/>
                <a:gd name="connsiteY2" fmla="*/ 0 h 79317"/>
                <a:gd name="connsiteX3" fmla="*/ 144221 w 144220"/>
                <a:gd name="connsiteY3" fmla="*/ 79318 h 79317"/>
              </a:gdLst>
              <a:ahLst/>
              <a:cxnLst>
                <a:cxn ang="0">
                  <a:pos x="connsiteX0" y="connsiteY0"/>
                </a:cxn>
                <a:cxn ang="0">
                  <a:pos x="connsiteX1" y="connsiteY1"/>
                </a:cxn>
                <a:cxn ang="0">
                  <a:pos x="connsiteX2" y="connsiteY2"/>
                </a:cxn>
                <a:cxn ang="0">
                  <a:pos x="connsiteX3" y="connsiteY3"/>
                </a:cxn>
              </a:cxnLst>
              <a:rect l="l" t="t" r="r" b="b"/>
              <a:pathLst>
                <a:path w="144220" h="79317">
                  <a:moveTo>
                    <a:pt x="144221" y="79318"/>
                  </a:moveTo>
                  <a:lnTo>
                    <a:pt x="0" y="0"/>
                  </a:lnTo>
                  <a:lnTo>
                    <a:pt x="144221" y="0"/>
                  </a:lnTo>
                  <a:lnTo>
                    <a:pt x="144221" y="79318"/>
                  </a:lnTo>
                </a:path>
              </a:pathLst>
            </a:custGeom>
            <a:solidFill>
              <a:srgbClr val="54ACB4"/>
            </a:solidFill>
            <a:ln w="12528"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xmlns="" id="{55476FFF-A692-EFE3-A78D-A3F1CADCD370}"/>
                </a:ext>
              </a:extLst>
            </p:cNvPr>
            <p:cNvSpPr/>
            <p:nvPr/>
          </p:nvSpPr>
          <p:spPr>
            <a:xfrm>
              <a:off x="4511418" y="3017281"/>
              <a:ext cx="32568" cy="27105"/>
            </a:xfrm>
            <a:custGeom>
              <a:avLst/>
              <a:gdLst>
                <a:gd name="connsiteX0" fmla="*/ 0 w 32568"/>
                <a:gd name="connsiteY0" fmla="*/ 13553 h 27105"/>
                <a:gd name="connsiteX1" fmla="*/ 16316 w 32568"/>
                <a:gd name="connsiteY1" fmla="*/ 27106 h 27105"/>
                <a:gd name="connsiteX2" fmla="*/ 32569 w 32568"/>
                <a:gd name="connsiteY2" fmla="*/ 13553 h 27105"/>
                <a:gd name="connsiteX3" fmla="*/ 16316 w 32568"/>
                <a:gd name="connsiteY3" fmla="*/ 0 h 27105"/>
                <a:gd name="connsiteX4" fmla="*/ 0 w 32568"/>
                <a:gd name="connsiteY4" fmla="*/ 13553 h 2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8" h="27105">
                  <a:moveTo>
                    <a:pt x="0" y="13553"/>
                  </a:moveTo>
                  <a:cubicBezTo>
                    <a:pt x="0" y="21043"/>
                    <a:pt x="7299" y="27106"/>
                    <a:pt x="16316" y="27106"/>
                  </a:cubicBezTo>
                  <a:cubicBezTo>
                    <a:pt x="25270" y="27106"/>
                    <a:pt x="32569" y="21043"/>
                    <a:pt x="32569" y="13553"/>
                  </a:cubicBezTo>
                  <a:cubicBezTo>
                    <a:pt x="32569" y="6105"/>
                    <a:pt x="25270" y="0"/>
                    <a:pt x="16316" y="0"/>
                  </a:cubicBezTo>
                  <a:cubicBezTo>
                    <a:pt x="7299" y="0"/>
                    <a:pt x="0" y="6105"/>
                    <a:pt x="0" y="13553"/>
                  </a:cubicBezTo>
                </a:path>
              </a:pathLst>
            </a:custGeom>
            <a:solidFill>
              <a:srgbClr val="FBBF14"/>
            </a:solidFill>
            <a:ln w="12528"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xmlns="" id="{B970CCAB-1A41-11D4-BD78-8942A31B757D}"/>
                </a:ext>
              </a:extLst>
            </p:cNvPr>
            <p:cNvSpPr/>
            <p:nvPr/>
          </p:nvSpPr>
          <p:spPr>
            <a:xfrm>
              <a:off x="4520723" y="3025063"/>
              <a:ext cx="13958" cy="44430"/>
            </a:xfrm>
            <a:custGeom>
              <a:avLst/>
              <a:gdLst>
                <a:gd name="connsiteX0" fmla="*/ 0 w 13958"/>
                <a:gd name="connsiteY0" fmla="*/ 39097 h 44430"/>
                <a:gd name="connsiteX1" fmla="*/ 7010 w 13958"/>
                <a:gd name="connsiteY1" fmla="*/ 44430 h 44430"/>
                <a:gd name="connsiteX2" fmla="*/ 13958 w 13958"/>
                <a:gd name="connsiteY2" fmla="*/ 39097 h 44430"/>
                <a:gd name="connsiteX3" fmla="*/ 13958 w 13958"/>
                <a:gd name="connsiteY3" fmla="*/ 5323 h 44430"/>
                <a:gd name="connsiteX4" fmla="*/ 7010 w 13958"/>
                <a:gd name="connsiteY4" fmla="*/ 0 h 44430"/>
                <a:gd name="connsiteX5" fmla="*/ 0 w 13958"/>
                <a:gd name="connsiteY5" fmla="*/ 5323 h 44430"/>
                <a:gd name="connsiteX6" fmla="*/ 0 w 13958"/>
                <a:gd name="connsiteY6" fmla="*/ 39097 h 4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58" h="44430">
                  <a:moveTo>
                    <a:pt x="0" y="39097"/>
                  </a:moveTo>
                  <a:cubicBezTo>
                    <a:pt x="0" y="42076"/>
                    <a:pt x="3135" y="44430"/>
                    <a:pt x="7010" y="44430"/>
                  </a:cubicBezTo>
                  <a:cubicBezTo>
                    <a:pt x="10823" y="44430"/>
                    <a:pt x="13958" y="42076"/>
                    <a:pt x="13958" y="39097"/>
                  </a:cubicBezTo>
                  <a:lnTo>
                    <a:pt x="13958" y="5323"/>
                  </a:lnTo>
                  <a:cubicBezTo>
                    <a:pt x="13958" y="2396"/>
                    <a:pt x="10823" y="0"/>
                    <a:pt x="7010" y="0"/>
                  </a:cubicBezTo>
                  <a:cubicBezTo>
                    <a:pt x="3135" y="0"/>
                    <a:pt x="0" y="2396"/>
                    <a:pt x="0" y="5323"/>
                  </a:cubicBezTo>
                  <a:lnTo>
                    <a:pt x="0" y="39097"/>
                  </a:lnTo>
                </a:path>
              </a:pathLst>
            </a:custGeom>
            <a:solidFill>
              <a:srgbClr val="DF9914"/>
            </a:solidFill>
            <a:ln w="12528"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xmlns="" id="{A992F955-B4F9-5DA0-A3FC-745C82DBD1D8}"/>
                </a:ext>
              </a:extLst>
            </p:cNvPr>
            <p:cNvSpPr/>
            <p:nvPr/>
          </p:nvSpPr>
          <p:spPr>
            <a:xfrm>
              <a:off x="4167182" y="1633110"/>
              <a:ext cx="622833" cy="517370"/>
            </a:xfrm>
            <a:custGeom>
              <a:avLst/>
              <a:gdLst>
                <a:gd name="connsiteX0" fmla="*/ 622833 w 622833"/>
                <a:gd name="connsiteY0" fmla="*/ 258685 h 517370"/>
                <a:gd name="connsiteX1" fmla="*/ 311417 w 622833"/>
                <a:gd name="connsiteY1" fmla="*/ 517370 h 517370"/>
                <a:gd name="connsiteX2" fmla="*/ 0 w 622833"/>
                <a:gd name="connsiteY2" fmla="*/ 258685 h 517370"/>
                <a:gd name="connsiteX3" fmla="*/ 311417 w 622833"/>
                <a:gd name="connsiteY3" fmla="*/ 0 h 517370"/>
                <a:gd name="connsiteX4" fmla="*/ 622833 w 622833"/>
                <a:gd name="connsiteY4" fmla="*/ 258685 h 517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833" h="517370">
                  <a:moveTo>
                    <a:pt x="622833" y="258685"/>
                  </a:moveTo>
                  <a:cubicBezTo>
                    <a:pt x="622833" y="401560"/>
                    <a:pt x="483366" y="517370"/>
                    <a:pt x="311417" y="517370"/>
                  </a:cubicBezTo>
                  <a:cubicBezTo>
                    <a:pt x="139418" y="517370"/>
                    <a:pt x="0" y="401560"/>
                    <a:pt x="0" y="258685"/>
                  </a:cubicBezTo>
                  <a:cubicBezTo>
                    <a:pt x="0" y="115821"/>
                    <a:pt x="139418" y="0"/>
                    <a:pt x="311417" y="0"/>
                  </a:cubicBezTo>
                  <a:cubicBezTo>
                    <a:pt x="483366" y="0"/>
                    <a:pt x="622833" y="115821"/>
                    <a:pt x="622833" y="258685"/>
                  </a:cubicBezTo>
                </a:path>
              </a:pathLst>
            </a:custGeom>
            <a:solidFill>
              <a:srgbClr val="E8634F"/>
            </a:solidFill>
            <a:ln w="12528"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xmlns="" id="{BEF6AEBE-E5F6-15F3-4178-4933B4C80BB4}"/>
                </a:ext>
              </a:extLst>
            </p:cNvPr>
            <p:cNvSpPr/>
            <p:nvPr/>
          </p:nvSpPr>
          <p:spPr>
            <a:xfrm>
              <a:off x="4095799" y="1998823"/>
              <a:ext cx="205997" cy="260674"/>
            </a:xfrm>
            <a:custGeom>
              <a:avLst/>
              <a:gdLst>
                <a:gd name="connsiteX0" fmla="*/ 0 w 205997"/>
                <a:gd name="connsiteY0" fmla="*/ 260675 h 260674"/>
                <a:gd name="connsiteX1" fmla="*/ 205997 w 205997"/>
                <a:gd name="connsiteY1" fmla="*/ 260675 h 260674"/>
                <a:gd name="connsiteX2" fmla="*/ 205997 w 205997"/>
                <a:gd name="connsiteY2" fmla="*/ 0 h 260674"/>
                <a:gd name="connsiteX3" fmla="*/ 0 w 205997"/>
                <a:gd name="connsiteY3" fmla="*/ 0 h 260674"/>
              </a:gdLst>
              <a:ahLst/>
              <a:cxnLst>
                <a:cxn ang="0">
                  <a:pos x="connsiteX0" y="connsiteY0"/>
                </a:cxn>
                <a:cxn ang="0">
                  <a:pos x="connsiteX1" y="connsiteY1"/>
                </a:cxn>
                <a:cxn ang="0">
                  <a:pos x="connsiteX2" y="connsiteY2"/>
                </a:cxn>
                <a:cxn ang="0">
                  <a:pos x="connsiteX3" y="connsiteY3"/>
                </a:cxn>
              </a:cxnLst>
              <a:rect l="l" t="t" r="r" b="b"/>
              <a:pathLst>
                <a:path w="205997" h="260674">
                  <a:moveTo>
                    <a:pt x="0" y="260675"/>
                  </a:moveTo>
                  <a:lnTo>
                    <a:pt x="205997" y="260675"/>
                  </a:lnTo>
                  <a:lnTo>
                    <a:pt x="205997" y="0"/>
                  </a:lnTo>
                  <a:lnTo>
                    <a:pt x="0" y="0"/>
                  </a:lnTo>
                  <a:close/>
                </a:path>
              </a:pathLst>
            </a:custGeom>
            <a:solidFill>
              <a:srgbClr val="5A3114"/>
            </a:solidFill>
            <a:ln w="12528"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xmlns="" id="{C9332092-84EE-4C22-72F3-7C6A3860EABD}"/>
                </a:ext>
              </a:extLst>
            </p:cNvPr>
            <p:cNvSpPr/>
            <p:nvPr/>
          </p:nvSpPr>
          <p:spPr>
            <a:xfrm>
              <a:off x="4113293" y="2020919"/>
              <a:ext cx="170970" cy="216442"/>
            </a:xfrm>
            <a:custGeom>
              <a:avLst/>
              <a:gdLst>
                <a:gd name="connsiteX0" fmla="*/ 0 w 170970"/>
                <a:gd name="connsiteY0" fmla="*/ 216443 h 216442"/>
                <a:gd name="connsiteX1" fmla="*/ 170971 w 170970"/>
                <a:gd name="connsiteY1" fmla="*/ 216443 h 216442"/>
                <a:gd name="connsiteX2" fmla="*/ 170971 w 170970"/>
                <a:gd name="connsiteY2" fmla="*/ 0 h 216442"/>
                <a:gd name="connsiteX3" fmla="*/ 0 w 170970"/>
                <a:gd name="connsiteY3" fmla="*/ 0 h 216442"/>
              </a:gdLst>
              <a:ahLst/>
              <a:cxnLst>
                <a:cxn ang="0">
                  <a:pos x="connsiteX0" y="connsiteY0"/>
                </a:cxn>
                <a:cxn ang="0">
                  <a:pos x="connsiteX1" y="connsiteY1"/>
                </a:cxn>
                <a:cxn ang="0">
                  <a:pos x="connsiteX2" y="connsiteY2"/>
                </a:cxn>
                <a:cxn ang="0">
                  <a:pos x="connsiteX3" y="connsiteY3"/>
                </a:cxn>
              </a:cxnLst>
              <a:rect l="l" t="t" r="r" b="b"/>
              <a:pathLst>
                <a:path w="170970" h="216442">
                  <a:moveTo>
                    <a:pt x="0" y="216443"/>
                  </a:moveTo>
                  <a:lnTo>
                    <a:pt x="170971" y="216443"/>
                  </a:lnTo>
                  <a:lnTo>
                    <a:pt x="170971" y="0"/>
                  </a:lnTo>
                  <a:lnTo>
                    <a:pt x="0" y="0"/>
                  </a:lnTo>
                  <a:close/>
                </a:path>
              </a:pathLst>
            </a:custGeom>
            <a:solidFill>
              <a:srgbClr val="49270F"/>
            </a:solidFill>
            <a:ln w="12528"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xmlns="" id="{72D85B22-F7F6-F199-8B5F-59F72A2B596E}"/>
                </a:ext>
              </a:extLst>
            </p:cNvPr>
            <p:cNvSpPr/>
            <p:nvPr/>
          </p:nvSpPr>
          <p:spPr>
            <a:xfrm>
              <a:off x="4123376" y="2033732"/>
              <a:ext cx="150842" cy="190857"/>
            </a:xfrm>
            <a:custGeom>
              <a:avLst/>
              <a:gdLst>
                <a:gd name="connsiteX0" fmla="*/ 0 w 150842"/>
                <a:gd name="connsiteY0" fmla="*/ 190857 h 190857"/>
                <a:gd name="connsiteX1" fmla="*/ 150842 w 150842"/>
                <a:gd name="connsiteY1" fmla="*/ 190857 h 190857"/>
                <a:gd name="connsiteX2" fmla="*/ 150842 w 150842"/>
                <a:gd name="connsiteY2" fmla="*/ 0 h 190857"/>
                <a:gd name="connsiteX3" fmla="*/ 0 w 150842"/>
                <a:gd name="connsiteY3" fmla="*/ 0 h 190857"/>
              </a:gdLst>
              <a:ahLst/>
              <a:cxnLst>
                <a:cxn ang="0">
                  <a:pos x="connsiteX0" y="connsiteY0"/>
                </a:cxn>
                <a:cxn ang="0">
                  <a:pos x="connsiteX1" y="connsiteY1"/>
                </a:cxn>
                <a:cxn ang="0">
                  <a:pos x="connsiteX2" y="connsiteY2"/>
                </a:cxn>
                <a:cxn ang="0">
                  <a:pos x="connsiteX3" y="connsiteY3"/>
                </a:cxn>
              </a:cxnLst>
              <a:rect l="l" t="t" r="r" b="b"/>
              <a:pathLst>
                <a:path w="150842" h="190857">
                  <a:moveTo>
                    <a:pt x="0" y="190857"/>
                  </a:moveTo>
                  <a:lnTo>
                    <a:pt x="150842" y="190857"/>
                  </a:lnTo>
                  <a:lnTo>
                    <a:pt x="150842" y="0"/>
                  </a:lnTo>
                  <a:lnTo>
                    <a:pt x="0" y="0"/>
                  </a:lnTo>
                  <a:close/>
                </a:path>
              </a:pathLst>
            </a:custGeom>
            <a:solidFill>
              <a:srgbClr val="42A3AB"/>
            </a:solidFill>
            <a:ln w="12528"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xmlns="" id="{5B329AD5-37AB-9417-E21F-C60C11FADB7B}"/>
                </a:ext>
              </a:extLst>
            </p:cNvPr>
            <p:cNvSpPr/>
            <p:nvPr/>
          </p:nvSpPr>
          <p:spPr>
            <a:xfrm>
              <a:off x="4133672" y="2046712"/>
              <a:ext cx="130250" cy="164938"/>
            </a:xfrm>
            <a:custGeom>
              <a:avLst/>
              <a:gdLst>
                <a:gd name="connsiteX0" fmla="*/ 0 w 130250"/>
                <a:gd name="connsiteY0" fmla="*/ 164939 h 164938"/>
                <a:gd name="connsiteX1" fmla="*/ 0 w 130250"/>
                <a:gd name="connsiteY1" fmla="*/ 0 h 164938"/>
                <a:gd name="connsiteX2" fmla="*/ 130250 w 130250"/>
                <a:gd name="connsiteY2" fmla="*/ 0 h 164938"/>
                <a:gd name="connsiteX3" fmla="*/ 0 w 130250"/>
                <a:gd name="connsiteY3" fmla="*/ 164939 h 164938"/>
              </a:gdLst>
              <a:ahLst/>
              <a:cxnLst>
                <a:cxn ang="0">
                  <a:pos x="connsiteX0" y="connsiteY0"/>
                </a:cxn>
                <a:cxn ang="0">
                  <a:pos x="connsiteX1" y="connsiteY1"/>
                </a:cxn>
                <a:cxn ang="0">
                  <a:pos x="connsiteX2" y="connsiteY2"/>
                </a:cxn>
                <a:cxn ang="0">
                  <a:pos x="connsiteX3" y="connsiteY3"/>
                </a:cxn>
              </a:cxnLst>
              <a:rect l="l" t="t" r="r" b="b"/>
              <a:pathLst>
                <a:path w="130250" h="164938">
                  <a:moveTo>
                    <a:pt x="0" y="164939"/>
                  </a:moveTo>
                  <a:lnTo>
                    <a:pt x="0" y="0"/>
                  </a:lnTo>
                  <a:lnTo>
                    <a:pt x="130250" y="0"/>
                  </a:lnTo>
                  <a:lnTo>
                    <a:pt x="0" y="164939"/>
                  </a:lnTo>
                </a:path>
              </a:pathLst>
            </a:custGeom>
            <a:solidFill>
              <a:srgbClr val="54ACB4"/>
            </a:solidFill>
            <a:ln w="12528"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xmlns="" id="{F7F1D10D-F22A-0F8E-21AD-501D69730311}"/>
                </a:ext>
              </a:extLst>
            </p:cNvPr>
            <p:cNvSpPr/>
            <p:nvPr/>
          </p:nvSpPr>
          <p:spPr>
            <a:xfrm>
              <a:off x="4104176" y="2069787"/>
              <a:ext cx="189192" cy="18636"/>
            </a:xfrm>
            <a:custGeom>
              <a:avLst/>
              <a:gdLst>
                <a:gd name="connsiteX0" fmla="*/ 189193 w 189192"/>
                <a:gd name="connsiteY0" fmla="*/ 18637 h 18636"/>
                <a:gd name="connsiteX1" fmla="*/ 0 w 189192"/>
                <a:gd name="connsiteY1" fmla="*/ 18637 h 18636"/>
                <a:gd name="connsiteX2" fmla="*/ 0 w 189192"/>
                <a:gd name="connsiteY2" fmla="*/ 0 h 18636"/>
                <a:gd name="connsiteX3" fmla="*/ 189193 w 189192"/>
                <a:gd name="connsiteY3" fmla="*/ 0 h 18636"/>
                <a:gd name="connsiteX4" fmla="*/ 189193 w 189192"/>
                <a:gd name="connsiteY4" fmla="*/ 18637 h 1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92" h="18636">
                  <a:moveTo>
                    <a:pt x="189193" y="18637"/>
                  </a:moveTo>
                  <a:lnTo>
                    <a:pt x="0" y="18637"/>
                  </a:lnTo>
                  <a:lnTo>
                    <a:pt x="0" y="0"/>
                  </a:lnTo>
                  <a:lnTo>
                    <a:pt x="189193" y="0"/>
                  </a:lnTo>
                  <a:lnTo>
                    <a:pt x="189193" y="18637"/>
                  </a:lnTo>
                </a:path>
              </a:pathLst>
            </a:custGeom>
            <a:solidFill>
              <a:srgbClr val="5A3114"/>
            </a:solidFill>
            <a:ln w="12528"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xmlns="" id="{076D9628-A689-3CF7-703F-2A5714831467}"/>
                </a:ext>
              </a:extLst>
            </p:cNvPr>
            <p:cNvSpPr/>
            <p:nvPr/>
          </p:nvSpPr>
          <p:spPr>
            <a:xfrm>
              <a:off x="4407805" y="1998823"/>
              <a:ext cx="205997" cy="260674"/>
            </a:xfrm>
            <a:custGeom>
              <a:avLst/>
              <a:gdLst>
                <a:gd name="connsiteX0" fmla="*/ 0 w 205997"/>
                <a:gd name="connsiteY0" fmla="*/ 260675 h 260674"/>
                <a:gd name="connsiteX1" fmla="*/ 205997 w 205997"/>
                <a:gd name="connsiteY1" fmla="*/ 260675 h 260674"/>
                <a:gd name="connsiteX2" fmla="*/ 205997 w 205997"/>
                <a:gd name="connsiteY2" fmla="*/ 0 h 260674"/>
                <a:gd name="connsiteX3" fmla="*/ 0 w 205997"/>
                <a:gd name="connsiteY3" fmla="*/ 0 h 260674"/>
              </a:gdLst>
              <a:ahLst/>
              <a:cxnLst>
                <a:cxn ang="0">
                  <a:pos x="connsiteX0" y="connsiteY0"/>
                </a:cxn>
                <a:cxn ang="0">
                  <a:pos x="connsiteX1" y="connsiteY1"/>
                </a:cxn>
                <a:cxn ang="0">
                  <a:pos x="connsiteX2" y="connsiteY2"/>
                </a:cxn>
                <a:cxn ang="0">
                  <a:pos x="connsiteX3" y="connsiteY3"/>
                </a:cxn>
              </a:cxnLst>
              <a:rect l="l" t="t" r="r" b="b"/>
              <a:pathLst>
                <a:path w="205997" h="260674">
                  <a:moveTo>
                    <a:pt x="0" y="260675"/>
                  </a:moveTo>
                  <a:lnTo>
                    <a:pt x="205997" y="260675"/>
                  </a:lnTo>
                  <a:lnTo>
                    <a:pt x="205997" y="0"/>
                  </a:lnTo>
                  <a:lnTo>
                    <a:pt x="0" y="0"/>
                  </a:lnTo>
                  <a:close/>
                </a:path>
              </a:pathLst>
            </a:custGeom>
            <a:solidFill>
              <a:srgbClr val="5A3114"/>
            </a:solidFill>
            <a:ln w="12528"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xmlns="" id="{27A4C4AF-6420-D63F-7754-BFD5F5792378}"/>
                </a:ext>
              </a:extLst>
            </p:cNvPr>
            <p:cNvSpPr/>
            <p:nvPr/>
          </p:nvSpPr>
          <p:spPr>
            <a:xfrm>
              <a:off x="4425299" y="2020919"/>
              <a:ext cx="171008" cy="216442"/>
            </a:xfrm>
            <a:custGeom>
              <a:avLst/>
              <a:gdLst>
                <a:gd name="connsiteX0" fmla="*/ 0 w 171008"/>
                <a:gd name="connsiteY0" fmla="*/ 216443 h 216442"/>
                <a:gd name="connsiteX1" fmla="*/ 171008 w 171008"/>
                <a:gd name="connsiteY1" fmla="*/ 216443 h 216442"/>
                <a:gd name="connsiteX2" fmla="*/ 171008 w 171008"/>
                <a:gd name="connsiteY2" fmla="*/ 0 h 216442"/>
                <a:gd name="connsiteX3" fmla="*/ 0 w 171008"/>
                <a:gd name="connsiteY3" fmla="*/ 0 h 216442"/>
              </a:gdLst>
              <a:ahLst/>
              <a:cxnLst>
                <a:cxn ang="0">
                  <a:pos x="connsiteX0" y="connsiteY0"/>
                </a:cxn>
                <a:cxn ang="0">
                  <a:pos x="connsiteX1" y="connsiteY1"/>
                </a:cxn>
                <a:cxn ang="0">
                  <a:pos x="connsiteX2" y="connsiteY2"/>
                </a:cxn>
                <a:cxn ang="0">
                  <a:pos x="connsiteX3" y="connsiteY3"/>
                </a:cxn>
              </a:cxnLst>
              <a:rect l="l" t="t" r="r" b="b"/>
              <a:pathLst>
                <a:path w="171008" h="216442">
                  <a:moveTo>
                    <a:pt x="0" y="216443"/>
                  </a:moveTo>
                  <a:lnTo>
                    <a:pt x="171008" y="216443"/>
                  </a:lnTo>
                  <a:lnTo>
                    <a:pt x="171008" y="0"/>
                  </a:lnTo>
                  <a:lnTo>
                    <a:pt x="0" y="0"/>
                  </a:lnTo>
                  <a:close/>
                </a:path>
              </a:pathLst>
            </a:custGeom>
            <a:solidFill>
              <a:srgbClr val="49270F"/>
            </a:solidFill>
            <a:ln w="12528"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xmlns="" id="{C09F2C61-CB91-4F35-18E5-635B09D724D1}"/>
                </a:ext>
              </a:extLst>
            </p:cNvPr>
            <p:cNvSpPr/>
            <p:nvPr/>
          </p:nvSpPr>
          <p:spPr>
            <a:xfrm>
              <a:off x="4435382" y="2033732"/>
              <a:ext cx="150792" cy="190857"/>
            </a:xfrm>
            <a:custGeom>
              <a:avLst/>
              <a:gdLst>
                <a:gd name="connsiteX0" fmla="*/ 0 w 150792"/>
                <a:gd name="connsiteY0" fmla="*/ 190857 h 190857"/>
                <a:gd name="connsiteX1" fmla="*/ 150792 w 150792"/>
                <a:gd name="connsiteY1" fmla="*/ 190857 h 190857"/>
                <a:gd name="connsiteX2" fmla="*/ 150792 w 150792"/>
                <a:gd name="connsiteY2" fmla="*/ 0 h 190857"/>
                <a:gd name="connsiteX3" fmla="*/ 0 w 150792"/>
                <a:gd name="connsiteY3" fmla="*/ 0 h 190857"/>
              </a:gdLst>
              <a:ahLst/>
              <a:cxnLst>
                <a:cxn ang="0">
                  <a:pos x="connsiteX0" y="connsiteY0"/>
                </a:cxn>
                <a:cxn ang="0">
                  <a:pos x="connsiteX1" y="connsiteY1"/>
                </a:cxn>
                <a:cxn ang="0">
                  <a:pos x="connsiteX2" y="connsiteY2"/>
                </a:cxn>
                <a:cxn ang="0">
                  <a:pos x="connsiteX3" y="connsiteY3"/>
                </a:cxn>
              </a:cxnLst>
              <a:rect l="l" t="t" r="r" b="b"/>
              <a:pathLst>
                <a:path w="150792" h="190857">
                  <a:moveTo>
                    <a:pt x="0" y="190857"/>
                  </a:moveTo>
                  <a:lnTo>
                    <a:pt x="150792" y="190857"/>
                  </a:lnTo>
                  <a:lnTo>
                    <a:pt x="150792" y="0"/>
                  </a:lnTo>
                  <a:lnTo>
                    <a:pt x="0" y="0"/>
                  </a:lnTo>
                  <a:close/>
                </a:path>
              </a:pathLst>
            </a:custGeom>
            <a:solidFill>
              <a:srgbClr val="42A3AB"/>
            </a:solidFill>
            <a:ln w="12528"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xmlns="" id="{B4D68262-4154-CA62-0549-9617A05689AC}"/>
                </a:ext>
              </a:extLst>
            </p:cNvPr>
            <p:cNvSpPr/>
            <p:nvPr/>
          </p:nvSpPr>
          <p:spPr>
            <a:xfrm>
              <a:off x="4445628" y="2046712"/>
              <a:ext cx="130300" cy="164938"/>
            </a:xfrm>
            <a:custGeom>
              <a:avLst/>
              <a:gdLst>
                <a:gd name="connsiteX0" fmla="*/ 0 w 130300"/>
                <a:gd name="connsiteY0" fmla="*/ 164939 h 164938"/>
                <a:gd name="connsiteX1" fmla="*/ 0 w 130300"/>
                <a:gd name="connsiteY1" fmla="*/ 0 h 164938"/>
                <a:gd name="connsiteX2" fmla="*/ 130301 w 130300"/>
                <a:gd name="connsiteY2" fmla="*/ 0 h 164938"/>
                <a:gd name="connsiteX3" fmla="*/ 0 w 130300"/>
                <a:gd name="connsiteY3" fmla="*/ 164939 h 164938"/>
              </a:gdLst>
              <a:ahLst/>
              <a:cxnLst>
                <a:cxn ang="0">
                  <a:pos x="connsiteX0" y="connsiteY0"/>
                </a:cxn>
                <a:cxn ang="0">
                  <a:pos x="connsiteX1" y="connsiteY1"/>
                </a:cxn>
                <a:cxn ang="0">
                  <a:pos x="connsiteX2" y="connsiteY2"/>
                </a:cxn>
                <a:cxn ang="0">
                  <a:pos x="connsiteX3" y="connsiteY3"/>
                </a:cxn>
              </a:cxnLst>
              <a:rect l="l" t="t" r="r" b="b"/>
              <a:pathLst>
                <a:path w="130300" h="164938">
                  <a:moveTo>
                    <a:pt x="0" y="164939"/>
                  </a:moveTo>
                  <a:lnTo>
                    <a:pt x="0" y="0"/>
                  </a:lnTo>
                  <a:lnTo>
                    <a:pt x="130301" y="0"/>
                  </a:lnTo>
                  <a:lnTo>
                    <a:pt x="0" y="164939"/>
                  </a:lnTo>
                </a:path>
              </a:pathLst>
            </a:custGeom>
            <a:solidFill>
              <a:srgbClr val="54ACB4"/>
            </a:solidFill>
            <a:ln w="12528"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xmlns="" id="{CFB24132-6142-C838-96FE-AD4132A49B7E}"/>
                </a:ext>
              </a:extLst>
            </p:cNvPr>
            <p:cNvSpPr/>
            <p:nvPr/>
          </p:nvSpPr>
          <p:spPr>
            <a:xfrm>
              <a:off x="4416232" y="2069787"/>
              <a:ext cx="189142" cy="18636"/>
            </a:xfrm>
            <a:custGeom>
              <a:avLst/>
              <a:gdLst>
                <a:gd name="connsiteX0" fmla="*/ 189143 w 189142"/>
                <a:gd name="connsiteY0" fmla="*/ 18637 h 18636"/>
                <a:gd name="connsiteX1" fmla="*/ 0 w 189142"/>
                <a:gd name="connsiteY1" fmla="*/ 18637 h 18636"/>
                <a:gd name="connsiteX2" fmla="*/ 0 w 189142"/>
                <a:gd name="connsiteY2" fmla="*/ 0 h 18636"/>
                <a:gd name="connsiteX3" fmla="*/ 189143 w 189142"/>
                <a:gd name="connsiteY3" fmla="*/ 0 h 18636"/>
                <a:gd name="connsiteX4" fmla="*/ 189143 w 189142"/>
                <a:gd name="connsiteY4" fmla="*/ 18637 h 1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42" h="18636">
                  <a:moveTo>
                    <a:pt x="189143" y="18637"/>
                  </a:moveTo>
                  <a:lnTo>
                    <a:pt x="0" y="18637"/>
                  </a:lnTo>
                  <a:lnTo>
                    <a:pt x="0" y="0"/>
                  </a:lnTo>
                  <a:lnTo>
                    <a:pt x="189143" y="0"/>
                  </a:lnTo>
                  <a:lnTo>
                    <a:pt x="189143" y="18637"/>
                  </a:lnTo>
                </a:path>
              </a:pathLst>
            </a:custGeom>
            <a:solidFill>
              <a:srgbClr val="5A3114"/>
            </a:solidFill>
            <a:ln w="12528"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xmlns="" id="{4D3BE55A-DF12-CA9C-2F8B-8C52E01F06C9}"/>
                </a:ext>
              </a:extLst>
            </p:cNvPr>
            <p:cNvSpPr/>
            <p:nvPr/>
          </p:nvSpPr>
          <p:spPr>
            <a:xfrm>
              <a:off x="4719861" y="1998823"/>
              <a:ext cx="205897" cy="260674"/>
            </a:xfrm>
            <a:custGeom>
              <a:avLst/>
              <a:gdLst>
                <a:gd name="connsiteX0" fmla="*/ 0 w 205897"/>
                <a:gd name="connsiteY0" fmla="*/ 260675 h 260674"/>
                <a:gd name="connsiteX1" fmla="*/ 205897 w 205897"/>
                <a:gd name="connsiteY1" fmla="*/ 260675 h 260674"/>
                <a:gd name="connsiteX2" fmla="*/ 205897 w 205897"/>
                <a:gd name="connsiteY2" fmla="*/ 0 h 260674"/>
                <a:gd name="connsiteX3" fmla="*/ 0 w 205897"/>
                <a:gd name="connsiteY3" fmla="*/ 0 h 260674"/>
              </a:gdLst>
              <a:ahLst/>
              <a:cxnLst>
                <a:cxn ang="0">
                  <a:pos x="connsiteX0" y="connsiteY0"/>
                </a:cxn>
                <a:cxn ang="0">
                  <a:pos x="connsiteX1" y="connsiteY1"/>
                </a:cxn>
                <a:cxn ang="0">
                  <a:pos x="connsiteX2" y="connsiteY2"/>
                </a:cxn>
                <a:cxn ang="0">
                  <a:pos x="connsiteX3" y="connsiteY3"/>
                </a:cxn>
              </a:cxnLst>
              <a:rect l="l" t="t" r="r" b="b"/>
              <a:pathLst>
                <a:path w="205897" h="260674">
                  <a:moveTo>
                    <a:pt x="0" y="260675"/>
                  </a:moveTo>
                  <a:lnTo>
                    <a:pt x="205897" y="260675"/>
                  </a:lnTo>
                  <a:lnTo>
                    <a:pt x="205897" y="0"/>
                  </a:lnTo>
                  <a:lnTo>
                    <a:pt x="0" y="0"/>
                  </a:lnTo>
                  <a:close/>
                </a:path>
              </a:pathLst>
            </a:custGeom>
            <a:solidFill>
              <a:srgbClr val="5A3114"/>
            </a:solidFill>
            <a:ln w="12528"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xmlns="" id="{1D7B5C75-9BCA-9AEE-53E3-0D0551AF8794}"/>
                </a:ext>
              </a:extLst>
            </p:cNvPr>
            <p:cNvSpPr/>
            <p:nvPr/>
          </p:nvSpPr>
          <p:spPr>
            <a:xfrm>
              <a:off x="4737293" y="2020919"/>
              <a:ext cx="171020" cy="216442"/>
            </a:xfrm>
            <a:custGeom>
              <a:avLst/>
              <a:gdLst>
                <a:gd name="connsiteX0" fmla="*/ 0 w 171020"/>
                <a:gd name="connsiteY0" fmla="*/ 216443 h 216442"/>
                <a:gd name="connsiteX1" fmla="*/ 171021 w 171020"/>
                <a:gd name="connsiteY1" fmla="*/ 216443 h 216442"/>
                <a:gd name="connsiteX2" fmla="*/ 171021 w 171020"/>
                <a:gd name="connsiteY2" fmla="*/ 0 h 216442"/>
                <a:gd name="connsiteX3" fmla="*/ 0 w 171020"/>
                <a:gd name="connsiteY3" fmla="*/ 0 h 216442"/>
              </a:gdLst>
              <a:ahLst/>
              <a:cxnLst>
                <a:cxn ang="0">
                  <a:pos x="connsiteX0" y="connsiteY0"/>
                </a:cxn>
                <a:cxn ang="0">
                  <a:pos x="connsiteX1" y="connsiteY1"/>
                </a:cxn>
                <a:cxn ang="0">
                  <a:pos x="connsiteX2" y="connsiteY2"/>
                </a:cxn>
                <a:cxn ang="0">
                  <a:pos x="connsiteX3" y="connsiteY3"/>
                </a:cxn>
              </a:cxnLst>
              <a:rect l="l" t="t" r="r" b="b"/>
              <a:pathLst>
                <a:path w="171020" h="216442">
                  <a:moveTo>
                    <a:pt x="0" y="216443"/>
                  </a:moveTo>
                  <a:lnTo>
                    <a:pt x="171021" y="216443"/>
                  </a:lnTo>
                  <a:lnTo>
                    <a:pt x="171021" y="0"/>
                  </a:lnTo>
                  <a:lnTo>
                    <a:pt x="0" y="0"/>
                  </a:lnTo>
                  <a:close/>
                </a:path>
              </a:pathLst>
            </a:custGeom>
            <a:solidFill>
              <a:srgbClr val="49270F"/>
            </a:solidFill>
            <a:ln w="12528"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xmlns="" id="{750585B6-4A85-53DB-C72E-0C1FA6415013}"/>
                </a:ext>
              </a:extLst>
            </p:cNvPr>
            <p:cNvSpPr/>
            <p:nvPr/>
          </p:nvSpPr>
          <p:spPr>
            <a:xfrm>
              <a:off x="4747439" y="2033732"/>
              <a:ext cx="150792" cy="190857"/>
            </a:xfrm>
            <a:custGeom>
              <a:avLst/>
              <a:gdLst>
                <a:gd name="connsiteX0" fmla="*/ 0 w 150792"/>
                <a:gd name="connsiteY0" fmla="*/ 190857 h 190857"/>
                <a:gd name="connsiteX1" fmla="*/ 150792 w 150792"/>
                <a:gd name="connsiteY1" fmla="*/ 190857 h 190857"/>
                <a:gd name="connsiteX2" fmla="*/ 150792 w 150792"/>
                <a:gd name="connsiteY2" fmla="*/ 0 h 190857"/>
                <a:gd name="connsiteX3" fmla="*/ 0 w 150792"/>
                <a:gd name="connsiteY3" fmla="*/ 0 h 190857"/>
              </a:gdLst>
              <a:ahLst/>
              <a:cxnLst>
                <a:cxn ang="0">
                  <a:pos x="connsiteX0" y="connsiteY0"/>
                </a:cxn>
                <a:cxn ang="0">
                  <a:pos x="connsiteX1" y="connsiteY1"/>
                </a:cxn>
                <a:cxn ang="0">
                  <a:pos x="connsiteX2" y="connsiteY2"/>
                </a:cxn>
                <a:cxn ang="0">
                  <a:pos x="connsiteX3" y="connsiteY3"/>
                </a:cxn>
              </a:cxnLst>
              <a:rect l="l" t="t" r="r" b="b"/>
              <a:pathLst>
                <a:path w="150792" h="190857">
                  <a:moveTo>
                    <a:pt x="0" y="190857"/>
                  </a:moveTo>
                  <a:lnTo>
                    <a:pt x="150792" y="190857"/>
                  </a:lnTo>
                  <a:lnTo>
                    <a:pt x="150792" y="0"/>
                  </a:lnTo>
                  <a:lnTo>
                    <a:pt x="0" y="0"/>
                  </a:lnTo>
                  <a:close/>
                </a:path>
              </a:pathLst>
            </a:custGeom>
            <a:solidFill>
              <a:srgbClr val="42A3AB"/>
            </a:solidFill>
            <a:ln w="12528"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xmlns="" id="{F66C0E9D-B8A1-0419-78D1-F24F6C9A87D9}"/>
                </a:ext>
              </a:extLst>
            </p:cNvPr>
            <p:cNvSpPr/>
            <p:nvPr/>
          </p:nvSpPr>
          <p:spPr>
            <a:xfrm>
              <a:off x="4757685" y="2046712"/>
              <a:ext cx="130250" cy="164938"/>
            </a:xfrm>
            <a:custGeom>
              <a:avLst/>
              <a:gdLst>
                <a:gd name="connsiteX0" fmla="*/ 0 w 130250"/>
                <a:gd name="connsiteY0" fmla="*/ 164939 h 164938"/>
                <a:gd name="connsiteX1" fmla="*/ 0 w 130250"/>
                <a:gd name="connsiteY1" fmla="*/ 0 h 164938"/>
                <a:gd name="connsiteX2" fmla="*/ 130250 w 130250"/>
                <a:gd name="connsiteY2" fmla="*/ 0 h 164938"/>
                <a:gd name="connsiteX3" fmla="*/ 0 w 130250"/>
                <a:gd name="connsiteY3" fmla="*/ 164939 h 164938"/>
              </a:gdLst>
              <a:ahLst/>
              <a:cxnLst>
                <a:cxn ang="0">
                  <a:pos x="connsiteX0" y="connsiteY0"/>
                </a:cxn>
                <a:cxn ang="0">
                  <a:pos x="connsiteX1" y="connsiteY1"/>
                </a:cxn>
                <a:cxn ang="0">
                  <a:pos x="connsiteX2" y="connsiteY2"/>
                </a:cxn>
                <a:cxn ang="0">
                  <a:pos x="connsiteX3" y="connsiteY3"/>
                </a:cxn>
              </a:cxnLst>
              <a:rect l="l" t="t" r="r" b="b"/>
              <a:pathLst>
                <a:path w="130250" h="164938">
                  <a:moveTo>
                    <a:pt x="0" y="164939"/>
                  </a:moveTo>
                  <a:lnTo>
                    <a:pt x="0" y="0"/>
                  </a:lnTo>
                  <a:lnTo>
                    <a:pt x="130250" y="0"/>
                  </a:lnTo>
                  <a:lnTo>
                    <a:pt x="0" y="164939"/>
                  </a:lnTo>
                </a:path>
              </a:pathLst>
            </a:custGeom>
            <a:solidFill>
              <a:srgbClr val="54ACB4"/>
            </a:solidFill>
            <a:ln w="12528"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xmlns="" id="{AB45B031-2F16-C574-F49C-F153F32B8361}"/>
                </a:ext>
              </a:extLst>
            </p:cNvPr>
            <p:cNvSpPr/>
            <p:nvPr/>
          </p:nvSpPr>
          <p:spPr>
            <a:xfrm>
              <a:off x="4728238" y="2069787"/>
              <a:ext cx="189142" cy="18636"/>
            </a:xfrm>
            <a:custGeom>
              <a:avLst/>
              <a:gdLst>
                <a:gd name="connsiteX0" fmla="*/ 189143 w 189142"/>
                <a:gd name="connsiteY0" fmla="*/ 18637 h 18636"/>
                <a:gd name="connsiteX1" fmla="*/ 0 w 189142"/>
                <a:gd name="connsiteY1" fmla="*/ 18637 h 18636"/>
                <a:gd name="connsiteX2" fmla="*/ 0 w 189142"/>
                <a:gd name="connsiteY2" fmla="*/ 0 h 18636"/>
                <a:gd name="connsiteX3" fmla="*/ 189143 w 189142"/>
                <a:gd name="connsiteY3" fmla="*/ 0 h 18636"/>
                <a:gd name="connsiteX4" fmla="*/ 189143 w 189142"/>
                <a:gd name="connsiteY4" fmla="*/ 18637 h 1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42" h="18636">
                  <a:moveTo>
                    <a:pt x="189143" y="18637"/>
                  </a:moveTo>
                  <a:lnTo>
                    <a:pt x="0" y="18637"/>
                  </a:lnTo>
                  <a:lnTo>
                    <a:pt x="0" y="0"/>
                  </a:lnTo>
                  <a:lnTo>
                    <a:pt x="189143" y="0"/>
                  </a:lnTo>
                  <a:lnTo>
                    <a:pt x="189143" y="18637"/>
                  </a:lnTo>
                </a:path>
              </a:pathLst>
            </a:custGeom>
            <a:solidFill>
              <a:srgbClr val="5A3114"/>
            </a:solidFill>
            <a:ln w="12528"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xmlns="" id="{75E4B801-C5FD-C9F3-F030-EF699E49752A}"/>
                </a:ext>
              </a:extLst>
            </p:cNvPr>
            <p:cNvSpPr/>
            <p:nvPr/>
          </p:nvSpPr>
          <p:spPr>
            <a:xfrm>
              <a:off x="4354267" y="1725523"/>
              <a:ext cx="240384" cy="199764"/>
            </a:xfrm>
            <a:custGeom>
              <a:avLst/>
              <a:gdLst>
                <a:gd name="connsiteX0" fmla="*/ 240385 w 240384"/>
                <a:gd name="connsiteY0" fmla="*/ 99861 h 199764"/>
                <a:gd name="connsiteX1" fmla="*/ 120205 w 240384"/>
                <a:gd name="connsiteY1" fmla="*/ 199764 h 199764"/>
                <a:gd name="connsiteX2" fmla="*/ 0 w 240384"/>
                <a:gd name="connsiteY2" fmla="*/ 99861 h 199764"/>
                <a:gd name="connsiteX3" fmla="*/ 120205 w 240384"/>
                <a:gd name="connsiteY3" fmla="*/ 0 h 199764"/>
                <a:gd name="connsiteX4" fmla="*/ 240385 w 240384"/>
                <a:gd name="connsiteY4" fmla="*/ 99861 h 199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384" h="199764">
                  <a:moveTo>
                    <a:pt x="240385" y="99861"/>
                  </a:moveTo>
                  <a:cubicBezTo>
                    <a:pt x="240385" y="155042"/>
                    <a:pt x="186584" y="199764"/>
                    <a:pt x="120205" y="199764"/>
                  </a:cubicBezTo>
                  <a:cubicBezTo>
                    <a:pt x="53826" y="199764"/>
                    <a:pt x="0" y="155042"/>
                    <a:pt x="0" y="99861"/>
                  </a:cubicBezTo>
                  <a:cubicBezTo>
                    <a:pt x="0" y="44722"/>
                    <a:pt x="53826" y="0"/>
                    <a:pt x="120205" y="0"/>
                  </a:cubicBezTo>
                  <a:cubicBezTo>
                    <a:pt x="186584" y="0"/>
                    <a:pt x="240385" y="44722"/>
                    <a:pt x="240385" y="99861"/>
                  </a:cubicBezTo>
                </a:path>
              </a:pathLst>
            </a:custGeom>
            <a:solidFill>
              <a:srgbClr val="B32F2C"/>
            </a:solidFill>
            <a:ln w="12528"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xmlns="" id="{31C5FEE9-DB53-CFA9-C009-502F8AB6A0E9}"/>
                </a:ext>
              </a:extLst>
            </p:cNvPr>
            <p:cNvSpPr/>
            <p:nvPr/>
          </p:nvSpPr>
          <p:spPr>
            <a:xfrm>
              <a:off x="4354267" y="1725523"/>
              <a:ext cx="226464" cy="188169"/>
            </a:xfrm>
            <a:custGeom>
              <a:avLst/>
              <a:gdLst>
                <a:gd name="connsiteX0" fmla="*/ 226464 w 226464"/>
                <a:gd name="connsiteY0" fmla="*/ 94090 h 188169"/>
                <a:gd name="connsiteX1" fmla="*/ 113257 w 226464"/>
                <a:gd name="connsiteY1" fmla="*/ 188170 h 188169"/>
                <a:gd name="connsiteX2" fmla="*/ 0 w 226464"/>
                <a:gd name="connsiteY2" fmla="*/ 94090 h 188169"/>
                <a:gd name="connsiteX3" fmla="*/ 113257 w 226464"/>
                <a:gd name="connsiteY3" fmla="*/ 0 h 188169"/>
                <a:gd name="connsiteX4" fmla="*/ 226464 w 226464"/>
                <a:gd name="connsiteY4" fmla="*/ 94090 h 188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464" h="188169">
                  <a:moveTo>
                    <a:pt x="226464" y="94090"/>
                  </a:moveTo>
                  <a:cubicBezTo>
                    <a:pt x="226464" y="146052"/>
                    <a:pt x="175711" y="188170"/>
                    <a:pt x="113257" y="188170"/>
                  </a:cubicBezTo>
                  <a:cubicBezTo>
                    <a:pt x="50690" y="188170"/>
                    <a:pt x="0" y="146052"/>
                    <a:pt x="0" y="94090"/>
                  </a:cubicBezTo>
                  <a:cubicBezTo>
                    <a:pt x="0" y="42159"/>
                    <a:pt x="50690" y="0"/>
                    <a:pt x="113257" y="0"/>
                  </a:cubicBezTo>
                  <a:cubicBezTo>
                    <a:pt x="175711" y="0"/>
                    <a:pt x="226464" y="42159"/>
                    <a:pt x="226464" y="94090"/>
                  </a:cubicBezTo>
                </a:path>
              </a:pathLst>
            </a:custGeom>
            <a:solidFill>
              <a:srgbClr val="C13331"/>
            </a:solidFill>
            <a:ln w="12528"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xmlns="" id="{378DF9DB-EDF0-E4D3-0881-841B255D5946}"/>
                </a:ext>
              </a:extLst>
            </p:cNvPr>
            <p:cNvSpPr/>
            <p:nvPr/>
          </p:nvSpPr>
          <p:spPr>
            <a:xfrm>
              <a:off x="4362983" y="1732815"/>
              <a:ext cx="194723" cy="161792"/>
            </a:xfrm>
            <a:custGeom>
              <a:avLst/>
              <a:gdLst>
                <a:gd name="connsiteX0" fmla="*/ 194723 w 194723"/>
                <a:gd name="connsiteY0" fmla="*/ 80850 h 161792"/>
                <a:gd name="connsiteX1" fmla="*/ 97380 w 194723"/>
                <a:gd name="connsiteY1" fmla="*/ 161793 h 161792"/>
                <a:gd name="connsiteX2" fmla="*/ 0 w 194723"/>
                <a:gd name="connsiteY2" fmla="*/ 80850 h 161792"/>
                <a:gd name="connsiteX3" fmla="*/ 97380 w 194723"/>
                <a:gd name="connsiteY3" fmla="*/ 0 h 161792"/>
                <a:gd name="connsiteX4" fmla="*/ 194723 w 194723"/>
                <a:gd name="connsiteY4" fmla="*/ 80850 h 161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23" h="161792">
                  <a:moveTo>
                    <a:pt x="194723" y="80850"/>
                  </a:moveTo>
                  <a:cubicBezTo>
                    <a:pt x="194723" y="125530"/>
                    <a:pt x="151181" y="161793"/>
                    <a:pt x="97380" y="161793"/>
                  </a:cubicBezTo>
                  <a:cubicBezTo>
                    <a:pt x="43592" y="161793"/>
                    <a:pt x="0" y="125530"/>
                    <a:pt x="0" y="80850"/>
                  </a:cubicBezTo>
                  <a:cubicBezTo>
                    <a:pt x="0" y="36211"/>
                    <a:pt x="43592" y="0"/>
                    <a:pt x="97380" y="0"/>
                  </a:cubicBezTo>
                  <a:cubicBezTo>
                    <a:pt x="151181" y="0"/>
                    <a:pt x="194723" y="36211"/>
                    <a:pt x="194723" y="80850"/>
                  </a:cubicBezTo>
                </a:path>
              </a:pathLst>
            </a:custGeom>
            <a:solidFill>
              <a:srgbClr val="E43531"/>
            </a:solidFill>
            <a:ln w="12528"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xmlns="" id="{6F74DB9A-7BDA-16D2-D990-3700CA5D928D}"/>
                </a:ext>
              </a:extLst>
            </p:cNvPr>
            <p:cNvSpPr/>
            <p:nvPr/>
          </p:nvSpPr>
          <p:spPr>
            <a:xfrm>
              <a:off x="4378660" y="1745837"/>
              <a:ext cx="191588" cy="159188"/>
            </a:xfrm>
            <a:custGeom>
              <a:avLst/>
              <a:gdLst>
                <a:gd name="connsiteX0" fmla="*/ 191588 w 191588"/>
                <a:gd name="connsiteY0" fmla="*/ 79547 h 159188"/>
                <a:gd name="connsiteX1" fmla="*/ 95813 w 191588"/>
                <a:gd name="connsiteY1" fmla="*/ 159188 h 159188"/>
                <a:gd name="connsiteX2" fmla="*/ 0 w 191588"/>
                <a:gd name="connsiteY2" fmla="*/ 79547 h 159188"/>
                <a:gd name="connsiteX3" fmla="*/ 95813 w 191588"/>
                <a:gd name="connsiteY3" fmla="*/ 0 h 159188"/>
                <a:gd name="connsiteX4" fmla="*/ 191588 w 191588"/>
                <a:gd name="connsiteY4" fmla="*/ 79547 h 159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588" h="159188">
                  <a:moveTo>
                    <a:pt x="191588" y="79547"/>
                  </a:moveTo>
                  <a:cubicBezTo>
                    <a:pt x="191588" y="123540"/>
                    <a:pt x="148723" y="159188"/>
                    <a:pt x="95813" y="159188"/>
                  </a:cubicBezTo>
                  <a:cubicBezTo>
                    <a:pt x="42865" y="159188"/>
                    <a:pt x="0" y="123540"/>
                    <a:pt x="0" y="79547"/>
                  </a:cubicBezTo>
                  <a:cubicBezTo>
                    <a:pt x="0" y="35648"/>
                    <a:pt x="42865" y="0"/>
                    <a:pt x="95813" y="0"/>
                  </a:cubicBezTo>
                  <a:cubicBezTo>
                    <a:pt x="148723" y="0"/>
                    <a:pt x="191588" y="35648"/>
                    <a:pt x="191588" y="79547"/>
                  </a:cubicBezTo>
                </a:path>
              </a:pathLst>
            </a:custGeom>
            <a:solidFill>
              <a:srgbClr val="9F2927"/>
            </a:solidFill>
            <a:ln w="12528"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xmlns="" id="{69219268-304D-3509-7896-6472BBE0551B}"/>
                </a:ext>
              </a:extLst>
            </p:cNvPr>
            <p:cNvSpPr/>
            <p:nvPr/>
          </p:nvSpPr>
          <p:spPr>
            <a:xfrm>
              <a:off x="4389432" y="1754785"/>
              <a:ext cx="170042" cy="141291"/>
            </a:xfrm>
            <a:custGeom>
              <a:avLst/>
              <a:gdLst>
                <a:gd name="connsiteX0" fmla="*/ 170043 w 170042"/>
                <a:gd name="connsiteY0" fmla="*/ 70599 h 141291"/>
                <a:gd name="connsiteX1" fmla="*/ 85040 w 170042"/>
                <a:gd name="connsiteY1" fmla="*/ 141291 h 141291"/>
                <a:gd name="connsiteX2" fmla="*/ 0 w 170042"/>
                <a:gd name="connsiteY2" fmla="*/ 70599 h 141291"/>
                <a:gd name="connsiteX3" fmla="*/ 85040 w 170042"/>
                <a:gd name="connsiteY3" fmla="*/ 0 h 141291"/>
                <a:gd name="connsiteX4" fmla="*/ 170043 w 170042"/>
                <a:gd name="connsiteY4" fmla="*/ 70599 h 141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42" h="141291">
                  <a:moveTo>
                    <a:pt x="170043" y="70599"/>
                  </a:moveTo>
                  <a:cubicBezTo>
                    <a:pt x="170043" y="109622"/>
                    <a:pt x="131981" y="141291"/>
                    <a:pt x="85040" y="141291"/>
                  </a:cubicBezTo>
                  <a:cubicBezTo>
                    <a:pt x="38062" y="141291"/>
                    <a:pt x="0" y="109622"/>
                    <a:pt x="0" y="70599"/>
                  </a:cubicBezTo>
                  <a:cubicBezTo>
                    <a:pt x="0" y="31617"/>
                    <a:pt x="38062" y="0"/>
                    <a:pt x="85040" y="0"/>
                  </a:cubicBezTo>
                  <a:cubicBezTo>
                    <a:pt x="131981" y="0"/>
                    <a:pt x="170043" y="31617"/>
                    <a:pt x="170043" y="70599"/>
                  </a:cubicBezTo>
                </a:path>
              </a:pathLst>
            </a:custGeom>
            <a:solidFill>
              <a:srgbClr val="E9E9E9"/>
            </a:solidFill>
            <a:ln w="12528"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xmlns="" id="{703DCE55-5C77-E44B-E3E8-C256E5AAF0CC}"/>
                </a:ext>
              </a:extLst>
            </p:cNvPr>
            <p:cNvSpPr/>
            <p:nvPr/>
          </p:nvSpPr>
          <p:spPr>
            <a:xfrm>
              <a:off x="4399917" y="1763453"/>
              <a:ext cx="159558" cy="132624"/>
            </a:xfrm>
            <a:custGeom>
              <a:avLst/>
              <a:gdLst>
                <a:gd name="connsiteX0" fmla="*/ 159558 w 159558"/>
                <a:gd name="connsiteY0" fmla="*/ 66286 h 132624"/>
                <a:gd name="connsiteX1" fmla="*/ 79760 w 159558"/>
                <a:gd name="connsiteY1" fmla="*/ 132624 h 132624"/>
                <a:gd name="connsiteX2" fmla="*/ 0 w 159558"/>
                <a:gd name="connsiteY2" fmla="*/ 66286 h 132624"/>
                <a:gd name="connsiteX3" fmla="*/ 79760 w 159558"/>
                <a:gd name="connsiteY3" fmla="*/ 0 h 132624"/>
                <a:gd name="connsiteX4" fmla="*/ 159558 w 159558"/>
                <a:gd name="connsiteY4" fmla="*/ 66286 h 132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558" h="132624">
                  <a:moveTo>
                    <a:pt x="159558" y="66286"/>
                  </a:moveTo>
                  <a:cubicBezTo>
                    <a:pt x="159558" y="102914"/>
                    <a:pt x="123842" y="132624"/>
                    <a:pt x="79760" y="132624"/>
                  </a:cubicBezTo>
                  <a:cubicBezTo>
                    <a:pt x="35717" y="132624"/>
                    <a:pt x="0" y="102914"/>
                    <a:pt x="0" y="66286"/>
                  </a:cubicBezTo>
                  <a:cubicBezTo>
                    <a:pt x="0" y="29710"/>
                    <a:pt x="35717" y="0"/>
                    <a:pt x="79760" y="0"/>
                  </a:cubicBezTo>
                  <a:cubicBezTo>
                    <a:pt x="123842" y="0"/>
                    <a:pt x="159558" y="29710"/>
                    <a:pt x="159558" y="66286"/>
                  </a:cubicBezTo>
                </a:path>
              </a:pathLst>
            </a:custGeom>
            <a:solidFill>
              <a:srgbClr val="FFFFFF"/>
            </a:solidFill>
            <a:ln w="12528"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xmlns="" id="{023F1309-55B8-5CC8-E3DC-2AFE727A81B4}"/>
                </a:ext>
              </a:extLst>
            </p:cNvPr>
            <p:cNvSpPr/>
            <p:nvPr/>
          </p:nvSpPr>
          <p:spPr>
            <a:xfrm>
              <a:off x="4398687" y="1761661"/>
              <a:ext cx="152798" cy="127456"/>
            </a:xfrm>
            <a:custGeom>
              <a:avLst/>
              <a:gdLst>
                <a:gd name="connsiteX0" fmla="*/ 144371 w 152798"/>
                <a:gd name="connsiteY0" fmla="*/ 85787 h 127456"/>
                <a:gd name="connsiteX1" fmla="*/ 145349 w 152798"/>
                <a:gd name="connsiteY1" fmla="*/ 87652 h 127456"/>
                <a:gd name="connsiteX2" fmla="*/ 147657 w 152798"/>
                <a:gd name="connsiteY2" fmla="*/ 86798 h 127456"/>
                <a:gd name="connsiteX3" fmla="*/ 147657 w 152798"/>
                <a:gd name="connsiteY3" fmla="*/ 86839 h 127456"/>
                <a:gd name="connsiteX4" fmla="*/ 146629 w 152798"/>
                <a:gd name="connsiteY4" fmla="*/ 84964 h 127456"/>
                <a:gd name="connsiteX5" fmla="*/ 130162 w 152798"/>
                <a:gd name="connsiteY5" fmla="*/ 104830 h 127456"/>
                <a:gd name="connsiteX6" fmla="*/ 130313 w 152798"/>
                <a:gd name="connsiteY6" fmla="*/ 106903 h 127456"/>
                <a:gd name="connsiteX7" fmla="*/ 132758 w 152798"/>
                <a:gd name="connsiteY7" fmla="*/ 106778 h 127456"/>
                <a:gd name="connsiteX8" fmla="*/ 132671 w 152798"/>
                <a:gd name="connsiteY8" fmla="*/ 104747 h 127456"/>
                <a:gd name="connsiteX9" fmla="*/ 108705 w 152798"/>
                <a:gd name="connsiteY9" fmla="*/ 118373 h 127456"/>
                <a:gd name="connsiteX10" fmla="*/ 107927 w 152798"/>
                <a:gd name="connsiteY10" fmla="*/ 120331 h 127456"/>
                <a:gd name="connsiteX11" fmla="*/ 110273 w 152798"/>
                <a:gd name="connsiteY11" fmla="*/ 120977 h 127456"/>
                <a:gd name="connsiteX12" fmla="*/ 111012 w 152798"/>
                <a:gd name="connsiteY12" fmla="*/ 119029 h 127456"/>
                <a:gd name="connsiteX13" fmla="*/ 82745 w 152798"/>
                <a:gd name="connsiteY13" fmla="*/ 124561 h 127456"/>
                <a:gd name="connsiteX14" fmla="*/ 81178 w 152798"/>
                <a:gd name="connsiteY14" fmla="*/ 126113 h 127456"/>
                <a:gd name="connsiteX15" fmla="*/ 83096 w 152798"/>
                <a:gd name="connsiteY15" fmla="*/ 127457 h 127456"/>
                <a:gd name="connsiteX16" fmla="*/ 84651 w 152798"/>
                <a:gd name="connsiteY16" fmla="*/ 125863 h 127456"/>
                <a:gd name="connsiteX17" fmla="*/ 55908 w 152798"/>
                <a:gd name="connsiteY17" fmla="*/ 122571 h 127456"/>
                <a:gd name="connsiteX18" fmla="*/ 53751 w 152798"/>
                <a:gd name="connsiteY18" fmla="*/ 123582 h 127456"/>
                <a:gd name="connsiteX19" fmla="*/ 54967 w 152798"/>
                <a:gd name="connsiteY19" fmla="*/ 125332 h 127456"/>
                <a:gd name="connsiteX20" fmla="*/ 57124 w 152798"/>
                <a:gd name="connsiteY20" fmla="*/ 124363 h 127456"/>
                <a:gd name="connsiteX21" fmla="*/ 31704 w 152798"/>
                <a:gd name="connsiteY21" fmla="*/ 112643 h 127456"/>
                <a:gd name="connsiteX22" fmla="*/ 29258 w 152798"/>
                <a:gd name="connsiteY22" fmla="*/ 112925 h 127456"/>
                <a:gd name="connsiteX23" fmla="*/ 29647 w 152798"/>
                <a:gd name="connsiteY23" fmla="*/ 114956 h 127456"/>
                <a:gd name="connsiteX24" fmla="*/ 32042 w 152798"/>
                <a:gd name="connsiteY24" fmla="*/ 114675 h 127456"/>
                <a:gd name="connsiteX25" fmla="*/ 13431 w 152798"/>
                <a:gd name="connsiteY25" fmla="*/ 96163 h 127456"/>
                <a:gd name="connsiteX26" fmla="*/ 11023 w 152798"/>
                <a:gd name="connsiteY26" fmla="*/ 95715 h 127456"/>
                <a:gd name="connsiteX27" fmla="*/ 10484 w 152798"/>
                <a:gd name="connsiteY27" fmla="*/ 97705 h 127456"/>
                <a:gd name="connsiteX28" fmla="*/ 12892 w 152798"/>
                <a:gd name="connsiteY28" fmla="*/ 98153 h 127456"/>
                <a:gd name="connsiteX29" fmla="*/ 3587 w 152798"/>
                <a:gd name="connsiteY29" fmla="*/ 75328 h 127456"/>
                <a:gd name="connsiteX30" fmla="*/ 1530 w 152798"/>
                <a:gd name="connsiteY30" fmla="*/ 74141 h 127456"/>
                <a:gd name="connsiteX31" fmla="*/ 151 w 152798"/>
                <a:gd name="connsiteY31" fmla="*/ 75849 h 127456"/>
                <a:gd name="connsiteX32" fmla="*/ 2157 w 152798"/>
                <a:gd name="connsiteY32" fmla="*/ 76995 h 127456"/>
                <a:gd name="connsiteX33" fmla="*/ 3436 w 152798"/>
                <a:gd name="connsiteY33" fmla="*/ 52899 h 127456"/>
                <a:gd name="connsiteX34" fmla="*/ 2019 w 152798"/>
                <a:gd name="connsiteY34" fmla="*/ 51191 h 127456"/>
                <a:gd name="connsiteX35" fmla="*/ 0 w 152798"/>
                <a:gd name="connsiteY35" fmla="*/ 52379 h 127456"/>
                <a:gd name="connsiteX36" fmla="*/ 1380 w 152798"/>
                <a:gd name="connsiteY36" fmla="*/ 54087 h 127456"/>
                <a:gd name="connsiteX37" fmla="*/ 12993 w 152798"/>
                <a:gd name="connsiteY37" fmla="*/ 31950 h 127456"/>
                <a:gd name="connsiteX38" fmla="*/ 12403 w 152798"/>
                <a:gd name="connsiteY38" fmla="*/ 29950 h 127456"/>
                <a:gd name="connsiteX39" fmla="*/ 9995 w 152798"/>
                <a:gd name="connsiteY39" fmla="*/ 30440 h 127456"/>
                <a:gd name="connsiteX40" fmla="*/ 10585 w 152798"/>
                <a:gd name="connsiteY40" fmla="*/ 32429 h 127456"/>
                <a:gd name="connsiteX41" fmla="*/ 31014 w 152798"/>
                <a:gd name="connsiteY41" fmla="*/ 15261 h 127456"/>
                <a:gd name="connsiteX42" fmla="*/ 31352 w 152798"/>
                <a:gd name="connsiteY42" fmla="*/ 13230 h 127456"/>
                <a:gd name="connsiteX43" fmla="*/ 28907 w 152798"/>
                <a:gd name="connsiteY43" fmla="*/ 12980 h 127456"/>
                <a:gd name="connsiteX44" fmla="*/ 28568 w 152798"/>
                <a:gd name="connsiteY44" fmla="*/ 15022 h 127456"/>
                <a:gd name="connsiteX45" fmla="*/ 55067 w 152798"/>
                <a:gd name="connsiteY45" fmla="*/ 5125 h 127456"/>
                <a:gd name="connsiteX46" fmla="*/ 56246 w 152798"/>
                <a:gd name="connsiteY46" fmla="*/ 3344 h 127456"/>
                <a:gd name="connsiteX47" fmla="*/ 54089 w 152798"/>
                <a:gd name="connsiteY47" fmla="*/ 2365 h 127456"/>
                <a:gd name="connsiteX48" fmla="*/ 52910 w 152798"/>
                <a:gd name="connsiteY48" fmla="*/ 4157 h 127456"/>
                <a:gd name="connsiteX49" fmla="*/ 81917 w 152798"/>
                <a:gd name="connsiteY49" fmla="*/ 2896 h 127456"/>
                <a:gd name="connsiteX50" fmla="*/ 83774 w 152798"/>
                <a:gd name="connsiteY50" fmla="*/ 1552 h 127456"/>
                <a:gd name="connsiteX51" fmla="*/ 82206 w 152798"/>
                <a:gd name="connsiteY51" fmla="*/ 0 h 127456"/>
                <a:gd name="connsiteX52" fmla="*/ 80350 w 152798"/>
                <a:gd name="connsiteY52" fmla="*/ 1302 h 127456"/>
                <a:gd name="connsiteX53" fmla="*/ 107927 w 152798"/>
                <a:gd name="connsiteY53" fmla="*/ 8792 h 127456"/>
                <a:gd name="connsiteX54" fmla="*/ 110273 w 152798"/>
                <a:gd name="connsiteY54" fmla="*/ 8136 h 127456"/>
                <a:gd name="connsiteX55" fmla="*/ 109445 w 152798"/>
                <a:gd name="connsiteY55" fmla="*/ 6188 h 127456"/>
                <a:gd name="connsiteX56" fmla="*/ 107137 w 152798"/>
                <a:gd name="connsiteY56" fmla="*/ 6875 h 127456"/>
                <a:gd name="connsiteX57" fmla="*/ 129623 w 152798"/>
                <a:gd name="connsiteY57" fmla="*/ 22137 h 127456"/>
                <a:gd name="connsiteX58" fmla="*/ 132081 w 152798"/>
                <a:gd name="connsiteY58" fmla="*/ 22220 h 127456"/>
                <a:gd name="connsiteX59" fmla="*/ 132182 w 152798"/>
                <a:gd name="connsiteY59" fmla="*/ 20189 h 127456"/>
                <a:gd name="connsiteX60" fmla="*/ 129673 w 152798"/>
                <a:gd name="connsiteY60" fmla="*/ 20106 h 127456"/>
                <a:gd name="connsiteX61" fmla="*/ 129586 w 152798"/>
                <a:gd name="connsiteY61" fmla="*/ 22137 h 127456"/>
                <a:gd name="connsiteX62" fmla="*/ 144083 w 152798"/>
                <a:gd name="connsiteY62" fmla="*/ 41065 h 127456"/>
                <a:gd name="connsiteX63" fmla="*/ 146328 w 152798"/>
                <a:gd name="connsiteY63" fmla="*/ 41878 h 127456"/>
                <a:gd name="connsiteX64" fmla="*/ 147319 w 152798"/>
                <a:gd name="connsiteY64" fmla="*/ 39961 h 127456"/>
                <a:gd name="connsiteX65" fmla="*/ 145061 w 152798"/>
                <a:gd name="connsiteY65" fmla="*/ 39190 h 127456"/>
                <a:gd name="connsiteX66" fmla="*/ 149325 w 152798"/>
                <a:gd name="connsiteY66" fmla="*/ 63036 h 127456"/>
                <a:gd name="connsiteX67" fmla="*/ 151081 w 152798"/>
                <a:gd name="connsiteY67" fmla="*/ 64463 h 127456"/>
                <a:gd name="connsiteX68" fmla="*/ 152799 w 152798"/>
                <a:gd name="connsiteY68" fmla="*/ 62994 h 127456"/>
                <a:gd name="connsiteX69" fmla="*/ 151031 w 152798"/>
                <a:gd name="connsiteY69" fmla="*/ 61567 h 127456"/>
                <a:gd name="connsiteX70" fmla="*/ 149325 w 152798"/>
                <a:gd name="connsiteY70" fmla="*/ 63723 h 127456"/>
                <a:gd name="connsiteX71" fmla="*/ 151031 w 152798"/>
                <a:gd name="connsiteY71" fmla="*/ 65192 h 127456"/>
                <a:gd name="connsiteX72" fmla="*/ 152799 w 152798"/>
                <a:gd name="connsiteY72" fmla="*/ 63723 h 127456"/>
                <a:gd name="connsiteX73" fmla="*/ 151031 w 152798"/>
                <a:gd name="connsiteY73" fmla="*/ 62306 h 127456"/>
                <a:gd name="connsiteX74" fmla="*/ 149325 w 152798"/>
                <a:gd name="connsiteY74" fmla="*/ 63723 h 127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52798" h="127456">
                  <a:moveTo>
                    <a:pt x="144371" y="85787"/>
                  </a:moveTo>
                  <a:lnTo>
                    <a:pt x="145349" y="87652"/>
                  </a:lnTo>
                  <a:lnTo>
                    <a:pt x="147657" y="86798"/>
                  </a:lnTo>
                  <a:lnTo>
                    <a:pt x="147657" y="86839"/>
                  </a:lnTo>
                  <a:lnTo>
                    <a:pt x="146629" y="84964"/>
                  </a:lnTo>
                  <a:close/>
                  <a:moveTo>
                    <a:pt x="130162" y="104830"/>
                  </a:moveTo>
                  <a:lnTo>
                    <a:pt x="130313" y="106903"/>
                  </a:lnTo>
                  <a:lnTo>
                    <a:pt x="132758" y="106778"/>
                  </a:lnTo>
                  <a:lnTo>
                    <a:pt x="132671" y="104747"/>
                  </a:lnTo>
                  <a:close/>
                  <a:moveTo>
                    <a:pt x="108705" y="118373"/>
                  </a:moveTo>
                  <a:lnTo>
                    <a:pt x="107927" y="120331"/>
                  </a:lnTo>
                  <a:lnTo>
                    <a:pt x="110273" y="120977"/>
                  </a:lnTo>
                  <a:lnTo>
                    <a:pt x="111012" y="119029"/>
                  </a:lnTo>
                  <a:close/>
                  <a:moveTo>
                    <a:pt x="82745" y="124561"/>
                  </a:moveTo>
                  <a:lnTo>
                    <a:pt x="81178" y="126113"/>
                  </a:lnTo>
                  <a:lnTo>
                    <a:pt x="83096" y="127457"/>
                  </a:lnTo>
                  <a:lnTo>
                    <a:pt x="84651" y="125863"/>
                  </a:lnTo>
                  <a:close/>
                  <a:moveTo>
                    <a:pt x="55908" y="122571"/>
                  </a:moveTo>
                  <a:lnTo>
                    <a:pt x="53751" y="123582"/>
                  </a:lnTo>
                  <a:lnTo>
                    <a:pt x="54967" y="125332"/>
                  </a:lnTo>
                  <a:lnTo>
                    <a:pt x="57124" y="124363"/>
                  </a:lnTo>
                  <a:close/>
                  <a:moveTo>
                    <a:pt x="31704" y="112643"/>
                  </a:moveTo>
                  <a:lnTo>
                    <a:pt x="29258" y="112925"/>
                  </a:lnTo>
                  <a:lnTo>
                    <a:pt x="29647" y="114956"/>
                  </a:lnTo>
                  <a:lnTo>
                    <a:pt x="32042" y="114675"/>
                  </a:lnTo>
                  <a:close/>
                  <a:moveTo>
                    <a:pt x="13431" y="96163"/>
                  </a:moveTo>
                  <a:lnTo>
                    <a:pt x="11023" y="95715"/>
                  </a:lnTo>
                  <a:lnTo>
                    <a:pt x="10484" y="97705"/>
                  </a:lnTo>
                  <a:lnTo>
                    <a:pt x="12892" y="98153"/>
                  </a:lnTo>
                  <a:close/>
                  <a:moveTo>
                    <a:pt x="3587" y="75328"/>
                  </a:moveTo>
                  <a:lnTo>
                    <a:pt x="1530" y="74141"/>
                  </a:lnTo>
                  <a:lnTo>
                    <a:pt x="151" y="75849"/>
                  </a:lnTo>
                  <a:lnTo>
                    <a:pt x="2157" y="76995"/>
                  </a:lnTo>
                  <a:close/>
                  <a:moveTo>
                    <a:pt x="3436" y="52899"/>
                  </a:moveTo>
                  <a:lnTo>
                    <a:pt x="2019" y="51191"/>
                  </a:lnTo>
                  <a:lnTo>
                    <a:pt x="0" y="52379"/>
                  </a:lnTo>
                  <a:lnTo>
                    <a:pt x="1380" y="54087"/>
                  </a:lnTo>
                  <a:close/>
                  <a:moveTo>
                    <a:pt x="12993" y="31950"/>
                  </a:moveTo>
                  <a:lnTo>
                    <a:pt x="12403" y="29950"/>
                  </a:lnTo>
                  <a:lnTo>
                    <a:pt x="9995" y="30440"/>
                  </a:lnTo>
                  <a:lnTo>
                    <a:pt x="10585" y="32429"/>
                  </a:lnTo>
                  <a:close/>
                  <a:moveTo>
                    <a:pt x="31014" y="15261"/>
                  </a:moveTo>
                  <a:lnTo>
                    <a:pt x="31352" y="13230"/>
                  </a:lnTo>
                  <a:lnTo>
                    <a:pt x="28907" y="12980"/>
                  </a:lnTo>
                  <a:lnTo>
                    <a:pt x="28568" y="15022"/>
                  </a:lnTo>
                  <a:close/>
                  <a:moveTo>
                    <a:pt x="55067" y="5125"/>
                  </a:moveTo>
                  <a:lnTo>
                    <a:pt x="56246" y="3344"/>
                  </a:lnTo>
                  <a:lnTo>
                    <a:pt x="54089" y="2365"/>
                  </a:lnTo>
                  <a:lnTo>
                    <a:pt x="52910" y="4157"/>
                  </a:lnTo>
                  <a:close/>
                  <a:moveTo>
                    <a:pt x="81917" y="2896"/>
                  </a:moveTo>
                  <a:lnTo>
                    <a:pt x="83774" y="1552"/>
                  </a:lnTo>
                  <a:lnTo>
                    <a:pt x="82206" y="0"/>
                  </a:lnTo>
                  <a:lnTo>
                    <a:pt x="80350" y="1302"/>
                  </a:lnTo>
                  <a:close/>
                  <a:moveTo>
                    <a:pt x="107927" y="8792"/>
                  </a:moveTo>
                  <a:lnTo>
                    <a:pt x="110273" y="8136"/>
                  </a:lnTo>
                  <a:lnTo>
                    <a:pt x="109445" y="6188"/>
                  </a:lnTo>
                  <a:lnTo>
                    <a:pt x="107137" y="6875"/>
                  </a:lnTo>
                  <a:close/>
                  <a:moveTo>
                    <a:pt x="129623" y="22137"/>
                  </a:moveTo>
                  <a:lnTo>
                    <a:pt x="132081" y="22220"/>
                  </a:lnTo>
                  <a:lnTo>
                    <a:pt x="132182" y="20189"/>
                  </a:lnTo>
                  <a:lnTo>
                    <a:pt x="129673" y="20106"/>
                  </a:lnTo>
                  <a:lnTo>
                    <a:pt x="129586" y="22137"/>
                  </a:lnTo>
                  <a:close/>
                  <a:moveTo>
                    <a:pt x="144083" y="41065"/>
                  </a:moveTo>
                  <a:lnTo>
                    <a:pt x="146328" y="41878"/>
                  </a:lnTo>
                  <a:lnTo>
                    <a:pt x="147319" y="39961"/>
                  </a:lnTo>
                  <a:lnTo>
                    <a:pt x="145061" y="39190"/>
                  </a:lnTo>
                  <a:close/>
                  <a:moveTo>
                    <a:pt x="149325" y="63036"/>
                  </a:moveTo>
                  <a:lnTo>
                    <a:pt x="151081" y="64463"/>
                  </a:lnTo>
                  <a:lnTo>
                    <a:pt x="152799" y="62994"/>
                  </a:lnTo>
                  <a:lnTo>
                    <a:pt x="151031" y="61567"/>
                  </a:lnTo>
                  <a:close/>
                  <a:moveTo>
                    <a:pt x="149325" y="63723"/>
                  </a:moveTo>
                  <a:lnTo>
                    <a:pt x="151031" y="65192"/>
                  </a:lnTo>
                  <a:lnTo>
                    <a:pt x="152799" y="63723"/>
                  </a:lnTo>
                  <a:lnTo>
                    <a:pt x="151031" y="62306"/>
                  </a:lnTo>
                  <a:lnTo>
                    <a:pt x="149325" y="63723"/>
                  </a:lnTo>
                </a:path>
              </a:pathLst>
            </a:custGeom>
            <a:solidFill>
              <a:srgbClr val="4081BF"/>
            </a:solidFill>
            <a:ln w="12528"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xmlns="" id="{5C706178-850D-1ECD-3E64-9351658A060C}"/>
                </a:ext>
              </a:extLst>
            </p:cNvPr>
            <p:cNvSpPr/>
            <p:nvPr/>
          </p:nvSpPr>
          <p:spPr>
            <a:xfrm>
              <a:off x="4465167" y="1817696"/>
              <a:ext cx="18623" cy="15428"/>
            </a:xfrm>
            <a:custGeom>
              <a:avLst/>
              <a:gdLst>
                <a:gd name="connsiteX0" fmla="*/ 18623 w 18623"/>
                <a:gd name="connsiteY0" fmla="*/ 7688 h 15428"/>
                <a:gd name="connsiteX1" fmla="*/ 9305 w 18623"/>
                <a:gd name="connsiteY1" fmla="*/ 15428 h 15428"/>
                <a:gd name="connsiteX2" fmla="*/ 0 w 18623"/>
                <a:gd name="connsiteY2" fmla="*/ 7688 h 15428"/>
                <a:gd name="connsiteX3" fmla="*/ 9305 w 18623"/>
                <a:gd name="connsiteY3" fmla="*/ 0 h 15428"/>
                <a:gd name="connsiteX4" fmla="*/ 18623 w 18623"/>
                <a:gd name="connsiteY4" fmla="*/ 7688 h 15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23" h="15428">
                  <a:moveTo>
                    <a:pt x="18623" y="7688"/>
                  </a:moveTo>
                  <a:cubicBezTo>
                    <a:pt x="18623" y="12001"/>
                    <a:pt x="14460" y="15428"/>
                    <a:pt x="9305" y="15428"/>
                  </a:cubicBezTo>
                  <a:cubicBezTo>
                    <a:pt x="4164" y="15428"/>
                    <a:pt x="0" y="12001"/>
                    <a:pt x="0" y="7688"/>
                  </a:cubicBezTo>
                  <a:cubicBezTo>
                    <a:pt x="0" y="3459"/>
                    <a:pt x="4164" y="0"/>
                    <a:pt x="9305" y="0"/>
                  </a:cubicBezTo>
                  <a:cubicBezTo>
                    <a:pt x="14460" y="0"/>
                    <a:pt x="18623" y="3459"/>
                    <a:pt x="18623" y="7688"/>
                  </a:cubicBezTo>
                </a:path>
              </a:pathLst>
            </a:custGeom>
            <a:solidFill>
              <a:srgbClr val="183A59"/>
            </a:solidFill>
            <a:ln w="12528"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xmlns="" id="{8F86E92C-6947-677D-D351-ED59DBDF6DF8}"/>
                </a:ext>
              </a:extLst>
            </p:cNvPr>
            <p:cNvSpPr/>
            <p:nvPr/>
          </p:nvSpPr>
          <p:spPr>
            <a:xfrm>
              <a:off x="4469243" y="1770412"/>
              <a:ext cx="10471" cy="59327"/>
            </a:xfrm>
            <a:custGeom>
              <a:avLst/>
              <a:gdLst>
                <a:gd name="connsiteX0" fmla="*/ 10472 w 10471"/>
                <a:gd name="connsiteY0" fmla="*/ 54973 h 59327"/>
                <a:gd name="connsiteX1" fmla="*/ 10472 w 10471"/>
                <a:gd name="connsiteY1" fmla="*/ 4354 h 59327"/>
                <a:gd name="connsiteX2" fmla="*/ 5229 w 10471"/>
                <a:gd name="connsiteY2" fmla="*/ 0 h 59327"/>
                <a:gd name="connsiteX3" fmla="*/ 0 w 10471"/>
                <a:gd name="connsiteY3" fmla="*/ 4354 h 59327"/>
                <a:gd name="connsiteX4" fmla="*/ 0 w 10471"/>
                <a:gd name="connsiteY4" fmla="*/ 54973 h 59327"/>
                <a:gd name="connsiteX5" fmla="*/ 5229 w 10471"/>
                <a:gd name="connsiteY5" fmla="*/ 59327 h 59327"/>
                <a:gd name="connsiteX6" fmla="*/ 10472 w 10471"/>
                <a:gd name="connsiteY6" fmla="*/ 54973 h 59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1" h="59327">
                  <a:moveTo>
                    <a:pt x="10472" y="54973"/>
                  </a:moveTo>
                  <a:lnTo>
                    <a:pt x="10472" y="4354"/>
                  </a:lnTo>
                  <a:cubicBezTo>
                    <a:pt x="10472" y="1959"/>
                    <a:pt x="8126" y="0"/>
                    <a:pt x="5229" y="0"/>
                  </a:cubicBezTo>
                  <a:cubicBezTo>
                    <a:pt x="2345" y="0"/>
                    <a:pt x="0" y="1959"/>
                    <a:pt x="0" y="4354"/>
                  </a:cubicBezTo>
                  <a:lnTo>
                    <a:pt x="0" y="54973"/>
                  </a:lnTo>
                  <a:cubicBezTo>
                    <a:pt x="0" y="57379"/>
                    <a:pt x="2345" y="59327"/>
                    <a:pt x="5229" y="59327"/>
                  </a:cubicBezTo>
                  <a:cubicBezTo>
                    <a:pt x="8126" y="59327"/>
                    <a:pt x="10472" y="57379"/>
                    <a:pt x="10472" y="54973"/>
                  </a:cubicBezTo>
                </a:path>
              </a:pathLst>
            </a:custGeom>
            <a:solidFill>
              <a:srgbClr val="183A59"/>
            </a:solidFill>
            <a:ln w="12528"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xmlns="" id="{420ECCC9-7EBA-773E-33EB-618F5883E50E}"/>
                </a:ext>
              </a:extLst>
            </p:cNvPr>
            <p:cNvSpPr/>
            <p:nvPr/>
          </p:nvSpPr>
          <p:spPr>
            <a:xfrm>
              <a:off x="4469232" y="1809353"/>
              <a:ext cx="54586" cy="20394"/>
            </a:xfrm>
            <a:custGeom>
              <a:avLst/>
              <a:gdLst>
                <a:gd name="connsiteX0" fmla="*/ 6808 w 54586"/>
                <a:gd name="connsiteY0" fmla="*/ 20187 h 20394"/>
                <a:gd name="connsiteX1" fmla="*/ 50952 w 54586"/>
                <a:gd name="connsiteY1" fmla="*/ 8468 h 20394"/>
                <a:gd name="connsiteX2" fmla="*/ 54338 w 54586"/>
                <a:gd name="connsiteY2" fmla="*/ 3009 h 20394"/>
                <a:gd name="connsiteX3" fmla="*/ 47766 w 54586"/>
                <a:gd name="connsiteY3" fmla="*/ 207 h 20394"/>
                <a:gd name="connsiteX4" fmla="*/ 3672 w 54586"/>
                <a:gd name="connsiteY4" fmla="*/ 11926 h 20394"/>
                <a:gd name="connsiteX5" fmla="*/ 249 w 54586"/>
                <a:gd name="connsiteY5" fmla="*/ 17375 h 20394"/>
                <a:gd name="connsiteX6" fmla="*/ 6808 w 54586"/>
                <a:gd name="connsiteY6" fmla="*/ 20187 h 2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86" h="20394">
                  <a:moveTo>
                    <a:pt x="6808" y="20187"/>
                  </a:moveTo>
                  <a:lnTo>
                    <a:pt x="50952" y="8468"/>
                  </a:lnTo>
                  <a:cubicBezTo>
                    <a:pt x="53698" y="7739"/>
                    <a:pt x="55216" y="5291"/>
                    <a:pt x="54338" y="3009"/>
                  </a:cubicBezTo>
                  <a:cubicBezTo>
                    <a:pt x="53448" y="738"/>
                    <a:pt x="50513" y="-522"/>
                    <a:pt x="47766" y="207"/>
                  </a:cubicBezTo>
                  <a:lnTo>
                    <a:pt x="3672" y="11926"/>
                  </a:lnTo>
                  <a:cubicBezTo>
                    <a:pt x="888" y="12656"/>
                    <a:pt x="-629" y="15104"/>
                    <a:pt x="249" y="17375"/>
                  </a:cubicBezTo>
                  <a:cubicBezTo>
                    <a:pt x="1127" y="19656"/>
                    <a:pt x="4074" y="20917"/>
                    <a:pt x="6808" y="20187"/>
                  </a:cubicBezTo>
                </a:path>
              </a:pathLst>
            </a:custGeom>
            <a:solidFill>
              <a:srgbClr val="183A59"/>
            </a:solidFill>
            <a:ln w="12528"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xmlns="" id="{0736E544-9533-7DC7-CAF4-4339EFC72456}"/>
                </a:ext>
              </a:extLst>
            </p:cNvPr>
            <p:cNvSpPr/>
            <p:nvPr/>
          </p:nvSpPr>
          <p:spPr>
            <a:xfrm>
              <a:off x="2797084" y="2866307"/>
              <a:ext cx="402132" cy="136380"/>
            </a:xfrm>
            <a:custGeom>
              <a:avLst/>
              <a:gdLst>
                <a:gd name="connsiteX0" fmla="*/ 11850 w 402132"/>
                <a:gd name="connsiteY0" fmla="*/ 97023 h 136380"/>
                <a:gd name="connsiteX1" fmla="*/ 41879 w 402132"/>
                <a:gd name="connsiteY1" fmla="*/ 98450 h 136380"/>
                <a:gd name="connsiteX2" fmla="*/ 55448 w 402132"/>
                <a:gd name="connsiteY2" fmla="*/ 111587 h 136380"/>
                <a:gd name="connsiteX3" fmla="*/ 109875 w 402132"/>
                <a:gd name="connsiteY3" fmla="*/ 110607 h 136380"/>
                <a:gd name="connsiteX4" fmla="*/ 122758 w 402132"/>
                <a:gd name="connsiteY4" fmla="*/ 121025 h 136380"/>
                <a:gd name="connsiteX5" fmla="*/ 201286 w 402132"/>
                <a:gd name="connsiteY5" fmla="*/ 116066 h 136380"/>
                <a:gd name="connsiteX6" fmla="*/ 209075 w 402132"/>
                <a:gd name="connsiteY6" fmla="*/ 123879 h 136380"/>
                <a:gd name="connsiteX7" fmla="*/ 243955 w 402132"/>
                <a:gd name="connsiteY7" fmla="*/ 119400 h 136380"/>
                <a:gd name="connsiteX8" fmla="*/ 253851 w 402132"/>
                <a:gd name="connsiteY8" fmla="*/ 126806 h 136380"/>
                <a:gd name="connsiteX9" fmla="*/ 330178 w 402132"/>
                <a:gd name="connsiteY9" fmla="*/ 123598 h 136380"/>
                <a:gd name="connsiteX10" fmla="*/ 331394 w 402132"/>
                <a:gd name="connsiteY10" fmla="*/ 124452 h 136380"/>
                <a:gd name="connsiteX11" fmla="*/ 366622 w 402132"/>
                <a:gd name="connsiteY11" fmla="*/ 119649 h 136380"/>
                <a:gd name="connsiteX12" fmla="*/ 370497 w 402132"/>
                <a:gd name="connsiteY12" fmla="*/ 112649 h 136380"/>
                <a:gd name="connsiteX13" fmla="*/ 395478 w 402132"/>
                <a:gd name="connsiteY13" fmla="*/ 100638 h 136380"/>
                <a:gd name="connsiteX14" fmla="*/ 387339 w 402132"/>
                <a:gd name="connsiteY14" fmla="*/ 59666 h 136380"/>
                <a:gd name="connsiteX15" fmla="*/ 343546 w 402132"/>
                <a:gd name="connsiteY15" fmla="*/ 61416 h 136380"/>
                <a:gd name="connsiteX16" fmla="*/ 325324 w 402132"/>
                <a:gd name="connsiteY16" fmla="*/ 44123 h 136380"/>
                <a:gd name="connsiteX17" fmla="*/ 269674 w 402132"/>
                <a:gd name="connsiteY17" fmla="*/ 37321 h 136380"/>
                <a:gd name="connsiteX18" fmla="*/ 246600 w 402132"/>
                <a:gd name="connsiteY18" fmla="*/ 9371 h 136380"/>
                <a:gd name="connsiteX19" fmla="*/ 162830 w 402132"/>
                <a:gd name="connsiteY19" fmla="*/ 20757 h 136380"/>
                <a:gd name="connsiteX20" fmla="*/ 157197 w 402132"/>
                <a:gd name="connsiteY20" fmla="*/ 28779 h 136380"/>
                <a:gd name="connsiteX21" fmla="*/ 130156 w 402132"/>
                <a:gd name="connsiteY21" fmla="*/ 34560 h 136380"/>
                <a:gd name="connsiteX22" fmla="*/ 125306 w 402132"/>
                <a:gd name="connsiteY22" fmla="*/ 30737 h 136380"/>
                <a:gd name="connsiteX23" fmla="*/ 85626 w 402132"/>
                <a:gd name="connsiteY23" fmla="*/ 36185 h 136380"/>
                <a:gd name="connsiteX24" fmla="*/ 81707 w 402132"/>
                <a:gd name="connsiteY24" fmla="*/ 42936 h 136380"/>
                <a:gd name="connsiteX25" fmla="*/ 44965 w 402132"/>
                <a:gd name="connsiteY25" fmla="*/ 58604 h 136380"/>
                <a:gd name="connsiteX26" fmla="*/ 5333 w 402132"/>
                <a:gd name="connsiteY26" fmla="*/ 64062 h 136380"/>
                <a:gd name="connsiteX27" fmla="*/ 11850 w 402132"/>
                <a:gd name="connsiteY27" fmla="*/ 97023 h 13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02132" h="136380">
                  <a:moveTo>
                    <a:pt x="11850" y="97023"/>
                  </a:moveTo>
                  <a:cubicBezTo>
                    <a:pt x="21010" y="102388"/>
                    <a:pt x="32620" y="102638"/>
                    <a:pt x="41879" y="98450"/>
                  </a:cubicBezTo>
                  <a:cubicBezTo>
                    <a:pt x="45063" y="103492"/>
                    <a:pt x="49472" y="108045"/>
                    <a:pt x="55448" y="111587"/>
                  </a:cubicBezTo>
                  <a:cubicBezTo>
                    <a:pt x="72203" y="121639"/>
                    <a:pt x="94345" y="120618"/>
                    <a:pt x="109875" y="110607"/>
                  </a:cubicBezTo>
                  <a:cubicBezTo>
                    <a:pt x="113450" y="114514"/>
                    <a:pt x="117713" y="118014"/>
                    <a:pt x="122758" y="121025"/>
                  </a:cubicBezTo>
                  <a:cubicBezTo>
                    <a:pt x="147302" y="135682"/>
                    <a:pt x="180369" y="133036"/>
                    <a:pt x="201286" y="116066"/>
                  </a:cubicBezTo>
                  <a:cubicBezTo>
                    <a:pt x="203001" y="119035"/>
                    <a:pt x="205548" y="121764"/>
                    <a:pt x="209075" y="123879"/>
                  </a:cubicBezTo>
                  <a:cubicBezTo>
                    <a:pt x="220245" y="130515"/>
                    <a:pt x="235724" y="128515"/>
                    <a:pt x="243955" y="119400"/>
                  </a:cubicBezTo>
                  <a:cubicBezTo>
                    <a:pt x="246846" y="122129"/>
                    <a:pt x="250176" y="124608"/>
                    <a:pt x="253851" y="126806"/>
                  </a:cubicBezTo>
                  <a:cubicBezTo>
                    <a:pt x="277561" y="140974"/>
                    <a:pt x="309259" y="139016"/>
                    <a:pt x="330178" y="123598"/>
                  </a:cubicBezTo>
                  <a:lnTo>
                    <a:pt x="331394" y="124452"/>
                  </a:lnTo>
                  <a:cubicBezTo>
                    <a:pt x="342719" y="131202"/>
                    <a:pt x="358495" y="129088"/>
                    <a:pt x="366622" y="119649"/>
                  </a:cubicBezTo>
                  <a:cubicBezTo>
                    <a:pt x="368478" y="117451"/>
                    <a:pt x="369657" y="115045"/>
                    <a:pt x="370497" y="112649"/>
                  </a:cubicBezTo>
                  <a:cubicBezTo>
                    <a:pt x="380141" y="111753"/>
                    <a:pt x="389346" y="107722"/>
                    <a:pt x="395478" y="100638"/>
                  </a:cubicBezTo>
                  <a:cubicBezTo>
                    <a:pt x="406891" y="87460"/>
                    <a:pt x="403266" y="69104"/>
                    <a:pt x="387339" y="59666"/>
                  </a:cubicBezTo>
                  <a:cubicBezTo>
                    <a:pt x="373770" y="51572"/>
                    <a:pt x="355698" y="52624"/>
                    <a:pt x="343546" y="61416"/>
                  </a:cubicBezTo>
                  <a:cubicBezTo>
                    <a:pt x="339282" y="54739"/>
                    <a:pt x="333213" y="48801"/>
                    <a:pt x="325324" y="44123"/>
                  </a:cubicBezTo>
                  <a:cubicBezTo>
                    <a:pt x="308570" y="34112"/>
                    <a:pt x="287852" y="32195"/>
                    <a:pt x="269674" y="37321"/>
                  </a:cubicBezTo>
                  <a:cubicBezTo>
                    <a:pt x="266293" y="26456"/>
                    <a:pt x="258455" y="16403"/>
                    <a:pt x="246600" y="9371"/>
                  </a:cubicBezTo>
                  <a:cubicBezTo>
                    <a:pt x="219657" y="-6703"/>
                    <a:pt x="182083" y="-1578"/>
                    <a:pt x="162830" y="20757"/>
                  </a:cubicBezTo>
                  <a:cubicBezTo>
                    <a:pt x="160576" y="23362"/>
                    <a:pt x="158764" y="26008"/>
                    <a:pt x="157197" y="28779"/>
                  </a:cubicBezTo>
                  <a:cubicBezTo>
                    <a:pt x="147840" y="28987"/>
                    <a:pt x="138581" y="30893"/>
                    <a:pt x="130156" y="34560"/>
                  </a:cubicBezTo>
                  <a:cubicBezTo>
                    <a:pt x="128686" y="33175"/>
                    <a:pt x="127118" y="31872"/>
                    <a:pt x="125306" y="30737"/>
                  </a:cubicBezTo>
                  <a:cubicBezTo>
                    <a:pt x="112569" y="23164"/>
                    <a:pt x="94787" y="25560"/>
                    <a:pt x="85626" y="36185"/>
                  </a:cubicBezTo>
                  <a:cubicBezTo>
                    <a:pt x="83813" y="38258"/>
                    <a:pt x="82588" y="40581"/>
                    <a:pt x="81707" y="42936"/>
                  </a:cubicBezTo>
                  <a:cubicBezTo>
                    <a:pt x="67598" y="43019"/>
                    <a:pt x="53832" y="48436"/>
                    <a:pt x="44965" y="58604"/>
                  </a:cubicBezTo>
                  <a:cubicBezTo>
                    <a:pt x="32229" y="51040"/>
                    <a:pt x="14446" y="53437"/>
                    <a:pt x="5333" y="64062"/>
                  </a:cubicBezTo>
                  <a:cubicBezTo>
                    <a:pt x="-3827" y="74594"/>
                    <a:pt x="-888" y="89408"/>
                    <a:pt x="11850" y="97023"/>
                  </a:cubicBezTo>
                </a:path>
              </a:pathLst>
            </a:custGeom>
            <a:solidFill>
              <a:srgbClr val="80CC28"/>
            </a:solidFill>
            <a:ln w="12528"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xmlns="" id="{4CA8DBA8-CD44-03FA-312C-274C6FB04EF1}"/>
                </a:ext>
              </a:extLst>
            </p:cNvPr>
            <p:cNvSpPr/>
            <p:nvPr/>
          </p:nvSpPr>
          <p:spPr>
            <a:xfrm>
              <a:off x="2797081" y="2889845"/>
              <a:ext cx="402135" cy="136345"/>
            </a:xfrm>
            <a:custGeom>
              <a:avLst/>
              <a:gdLst>
                <a:gd name="connsiteX0" fmla="*/ 11804 w 402135"/>
                <a:gd name="connsiteY0" fmla="*/ 97007 h 136345"/>
                <a:gd name="connsiteX1" fmla="*/ 41882 w 402135"/>
                <a:gd name="connsiteY1" fmla="*/ 98465 h 136345"/>
                <a:gd name="connsiteX2" fmla="*/ 55451 w 402135"/>
                <a:gd name="connsiteY2" fmla="*/ 111570 h 136345"/>
                <a:gd name="connsiteX3" fmla="*/ 109878 w 402135"/>
                <a:gd name="connsiteY3" fmla="*/ 110674 h 136345"/>
                <a:gd name="connsiteX4" fmla="*/ 122761 w 402135"/>
                <a:gd name="connsiteY4" fmla="*/ 120967 h 136345"/>
                <a:gd name="connsiteX5" fmla="*/ 201289 w 402135"/>
                <a:gd name="connsiteY5" fmla="*/ 116091 h 136345"/>
                <a:gd name="connsiteX6" fmla="*/ 209078 w 402135"/>
                <a:gd name="connsiteY6" fmla="*/ 123904 h 136345"/>
                <a:gd name="connsiteX7" fmla="*/ 243909 w 402135"/>
                <a:gd name="connsiteY7" fmla="*/ 119383 h 136345"/>
                <a:gd name="connsiteX8" fmla="*/ 253804 w 402135"/>
                <a:gd name="connsiteY8" fmla="*/ 126832 h 136345"/>
                <a:gd name="connsiteX9" fmla="*/ 330181 w 402135"/>
                <a:gd name="connsiteY9" fmla="*/ 123530 h 136345"/>
                <a:gd name="connsiteX10" fmla="*/ 331397 w 402135"/>
                <a:gd name="connsiteY10" fmla="*/ 124425 h 136345"/>
                <a:gd name="connsiteX11" fmla="*/ 366625 w 402135"/>
                <a:gd name="connsiteY11" fmla="*/ 119623 h 136345"/>
                <a:gd name="connsiteX12" fmla="*/ 370500 w 402135"/>
                <a:gd name="connsiteY12" fmla="*/ 112633 h 136345"/>
                <a:gd name="connsiteX13" fmla="*/ 395481 w 402135"/>
                <a:gd name="connsiteY13" fmla="*/ 100663 h 136345"/>
                <a:gd name="connsiteX14" fmla="*/ 387342 w 402135"/>
                <a:gd name="connsiteY14" fmla="*/ 59650 h 136345"/>
                <a:gd name="connsiteX15" fmla="*/ 343549 w 402135"/>
                <a:gd name="connsiteY15" fmla="*/ 61400 h 136345"/>
                <a:gd name="connsiteX16" fmla="*/ 325327 w 402135"/>
                <a:gd name="connsiteY16" fmla="*/ 44097 h 136345"/>
                <a:gd name="connsiteX17" fmla="*/ 269677 w 402135"/>
                <a:gd name="connsiteY17" fmla="*/ 37346 h 136345"/>
                <a:gd name="connsiteX18" fmla="*/ 246603 w 402135"/>
                <a:gd name="connsiteY18" fmla="*/ 9355 h 136345"/>
                <a:gd name="connsiteX19" fmla="*/ 162833 w 402135"/>
                <a:gd name="connsiteY19" fmla="*/ 20783 h 136345"/>
                <a:gd name="connsiteX20" fmla="*/ 157200 w 402135"/>
                <a:gd name="connsiteY20" fmla="*/ 28804 h 136345"/>
                <a:gd name="connsiteX21" fmla="*/ 130159 w 402135"/>
                <a:gd name="connsiteY21" fmla="*/ 34534 h 136345"/>
                <a:gd name="connsiteX22" fmla="*/ 125259 w 402135"/>
                <a:gd name="connsiteY22" fmla="*/ 30752 h 136345"/>
                <a:gd name="connsiteX23" fmla="*/ 85629 w 402135"/>
                <a:gd name="connsiteY23" fmla="*/ 36211 h 136345"/>
                <a:gd name="connsiteX24" fmla="*/ 81710 w 402135"/>
                <a:gd name="connsiteY24" fmla="*/ 42920 h 136345"/>
                <a:gd name="connsiteX25" fmla="*/ 44968 w 402135"/>
                <a:gd name="connsiteY25" fmla="*/ 58629 h 136345"/>
                <a:gd name="connsiteX26" fmla="*/ 5336 w 402135"/>
                <a:gd name="connsiteY26" fmla="*/ 64046 h 136345"/>
                <a:gd name="connsiteX27" fmla="*/ 11804 w 402135"/>
                <a:gd name="connsiteY27" fmla="*/ 97007 h 13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02135" h="136345">
                  <a:moveTo>
                    <a:pt x="11804" y="97007"/>
                  </a:moveTo>
                  <a:cubicBezTo>
                    <a:pt x="20964" y="102413"/>
                    <a:pt x="32623" y="102663"/>
                    <a:pt x="41882" y="98465"/>
                  </a:cubicBezTo>
                  <a:cubicBezTo>
                    <a:pt x="45066" y="103559"/>
                    <a:pt x="49475" y="108028"/>
                    <a:pt x="55451" y="111570"/>
                  </a:cubicBezTo>
                  <a:cubicBezTo>
                    <a:pt x="72206" y="121623"/>
                    <a:pt x="94299" y="120644"/>
                    <a:pt x="109878" y="110674"/>
                  </a:cubicBezTo>
                  <a:cubicBezTo>
                    <a:pt x="113453" y="114456"/>
                    <a:pt x="117716" y="117998"/>
                    <a:pt x="122761" y="120967"/>
                  </a:cubicBezTo>
                  <a:cubicBezTo>
                    <a:pt x="147256" y="135666"/>
                    <a:pt x="180372" y="133020"/>
                    <a:pt x="201289" y="116091"/>
                  </a:cubicBezTo>
                  <a:cubicBezTo>
                    <a:pt x="203004" y="119102"/>
                    <a:pt x="205551" y="121790"/>
                    <a:pt x="209078" y="123904"/>
                  </a:cubicBezTo>
                  <a:cubicBezTo>
                    <a:pt x="220248" y="130530"/>
                    <a:pt x="235727" y="128499"/>
                    <a:pt x="243909" y="119383"/>
                  </a:cubicBezTo>
                  <a:cubicBezTo>
                    <a:pt x="246849" y="122113"/>
                    <a:pt x="250179" y="124634"/>
                    <a:pt x="253804" y="126832"/>
                  </a:cubicBezTo>
                  <a:cubicBezTo>
                    <a:pt x="277515" y="140906"/>
                    <a:pt x="309262" y="138999"/>
                    <a:pt x="330181" y="123530"/>
                  </a:cubicBezTo>
                  <a:lnTo>
                    <a:pt x="331397" y="124425"/>
                  </a:lnTo>
                  <a:cubicBezTo>
                    <a:pt x="342672" y="131228"/>
                    <a:pt x="358498" y="129030"/>
                    <a:pt x="366625" y="119623"/>
                  </a:cubicBezTo>
                  <a:cubicBezTo>
                    <a:pt x="368431" y="117435"/>
                    <a:pt x="369660" y="115029"/>
                    <a:pt x="370500" y="112633"/>
                  </a:cubicBezTo>
                  <a:cubicBezTo>
                    <a:pt x="380144" y="111779"/>
                    <a:pt x="389349" y="107747"/>
                    <a:pt x="395481" y="100663"/>
                  </a:cubicBezTo>
                  <a:cubicBezTo>
                    <a:pt x="406894" y="87485"/>
                    <a:pt x="403269" y="69130"/>
                    <a:pt x="387342" y="59650"/>
                  </a:cubicBezTo>
                  <a:cubicBezTo>
                    <a:pt x="373723" y="51545"/>
                    <a:pt x="355701" y="52649"/>
                    <a:pt x="343549" y="61400"/>
                  </a:cubicBezTo>
                  <a:cubicBezTo>
                    <a:pt x="339285" y="54764"/>
                    <a:pt x="333216" y="48785"/>
                    <a:pt x="325327" y="44097"/>
                  </a:cubicBezTo>
                  <a:cubicBezTo>
                    <a:pt x="308573" y="34096"/>
                    <a:pt x="287855" y="32179"/>
                    <a:pt x="269677" y="37346"/>
                  </a:cubicBezTo>
                  <a:cubicBezTo>
                    <a:pt x="266296" y="26439"/>
                    <a:pt x="258458" y="16428"/>
                    <a:pt x="246603" y="9355"/>
                  </a:cubicBezTo>
                  <a:cubicBezTo>
                    <a:pt x="219660" y="-6688"/>
                    <a:pt x="182086" y="-1594"/>
                    <a:pt x="162833" y="20783"/>
                  </a:cubicBezTo>
                  <a:cubicBezTo>
                    <a:pt x="160579" y="23345"/>
                    <a:pt x="158767" y="25991"/>
                    <a:pt x="157200" y="28804"/>
                  </a:cubicBezTo>
                  <a:cubicBezTo>
                    <a:pt x="147843" y="28919"/>
                    <a:pt x="138584" y="30919"/>
                    <a:pt x="130159" y="34534"/>
                  </a:cubicBezTo>
                  <a:cubicBezTo>
                    <a:pt x="128689" y="33200"/>
                    <a:pt x="127121" y="31898"/>
                    <a:pt x="125259" y="30752"/>
                  </a:cubicBezTo>
                  <a:cubicBezTo>
                    <a:pt x="112572" y="23147"/>
                    <a:pt x="94790" y="25585"/>
                    <a:pt x="85629" y="36211"/>
                  </a:cubicBezTo>
                  <a:cubicBezTo>
                    <a:pt x="83816" y="38242"/>
                    <a:pt x="82591" y="40565"/>
                    <a:pt x="81710" y="42920"/>
                  </a:cubicBezTo>
                  <a:cubicBezTo>
                    <a:pt x="67601" y="43045"/>
                    <a:pt x="53835" y="48420"/>
                    <a:pt x="44968" y="58629"/>
                  </a:cubicBezTo>
                  <a:cubicBezTo>
                    <a:pt x="32232" y="51024"/>
                    <a:pt x="14449" y="53462"/>
                    <a:pt x="5336" y="64046"/>
                  </a:cubicBezTo>
                  <a:cubicBezTo>
                    <a:pt x="-3824" y="74620"/>
                    <a:pt x="-885" y="89350"/>
                    <a:pt x="11804" y="97007"/>
                  </a:cubicBezTo>
                </a:path>
              </a:pathLst>
            </a:custGeom>
            <a:solidFill>
              <a:srgbClr val="61B329"/>
            </a:solidFill>
            <a:ln w="12528"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xmlns="" id="{F28E0710-0A68-3253-13CD-2575718D4BA7}"/>
                </a:ext>
              </a:extLst>
            </p:cNvPr>
            <p:cNvSpPr/>
            <p:nvPr/>
          </p:nvSpPr>
          <p:spPr>
            <a:xfrm>
              <a:off x="2804966" y="2969142"/>
              <a:ext cx="395535" cy="81516"/>
            </a:xfrm>
            <a:custGeom>
              <a:avLst/>
              <a:gdLst>
                <a:gd name="connsiteX0" fmla="*/ 395535 w 395535"/>
                <a:gd name="connsiteY0" fmla="*/ 0 h 81516"/>
                <a:gd name="connsiteX1" fmla="*/ 0 w 395535"/>
                <a:gd name="connsiteY1" fmla="*/ 0 h 81516"/>
                <a:gd name="connsiteX2" fmla="*/ 0 w 395535"/>
                <a:gd name="connsiteY2" fmla="*/ 81516 h 81516"/>
                <a:gd name="connsiteX3" fmla="*/ 395535 w 395535"/>
                <a:gd name="connsiteY3" fmla="*/ 81516 h 81516"/>
                <a:gd name="connsiteX4" fmla="*/ 395535 w 395535"/>
                <a:gd name="connsiteY4" fmla="*/ 0 h 81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535" h="81516">
                  <a:moveTo>
                    <a:pt x="395535" y="0"/>
                  </a:moveTo>
                  <a:lnTo>
                    <a:pt x="0" y="0"/>
                  </a:lnTo>
                  <a:lnTo>
                    <a:pt x="0" y="81516"/>
                  </a:lnTo>
                  <a:lnTo>
                    <a:pt x="395535" y="81516"/>
                  </a:lnTo>
                  <a:lnTo>
                    <a:pt x="395535" y="0"/>
                  </a:lnTo>
                </a:path>
              </a:pathLst>
            </a:custGeom>
            <a:solidFill>
              <a:srgbClr val="A47343"/>
            </a:solidFill>
            <a:ln w="12528"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xmlns="" id="{E3CD2F62-91B3-B68B-51A7-DE24800F1E31}"/>
                </a:ext>
              </a:extLst>
            </p:cNvPr>
            <p:cNvSpPr/>
            <p:nvPr/>
          </p:nvSpPr>
          <p:spPr>
            <a:xfrm>
              <a:off x="2782382" y="2945703"/>
              <a:ext cx="431537" cy="44398"/>
            </a:xfrm>
            <a:custGeom>
              <a:avLst/>
              <a:gdLst>
                <a:gd name="connsiteX0" fmla="*/ 431538 w 431537"/>
                <a:gd name="connsiteY0" fmla="*/ 0 h 44398"/>
                <a:gd name="connsiteX1" fmla="*/ 0 w 431537"/>
                <a:gd name="connsiteY1" fmla="*/ 0 h 44398"/>
                <a:gd name="connsiteX2" fmla="*/ 0 w 431537"/>
                <a:gd name="connsiteY2" fmla="*/ 44399 h 44398"/>
                <a:gd name="connsiteX3" fmla="*/ 431538 w 431537"/>
                <a:gd name="connsiteY3" fmla="*/ 44399 h 44398"/>
                <a:gd name="connsiteX4" fmla="*/ 431538 w 431537"/>
                <a:gd name="connsiteY4" fmla="*/ 0 h 44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537" h="44398">
                  <a:moveTo>
                    <a:pt x="431538" y="0"/>
                  </a:moveTo>
                  <a:lnTo>
                    <a:pt x="0" y="0"/>
                  </a:lnTo>
                  <a:lnTo>
                    <a:pt x="0" y="44399"/>
                  </a:lnTo>
                  <a:lnTo>
                    <a:pt x="431538" y="44399"/>
                  </a:lnTo>
                  <a:lnTo>
                    <a:pt x="431538" y="0"/>
                  </a:lnTo>
                </a:path>
              </a:pathLst>
            </a:custGeom>
            <a:solidFill>
              <a:srgbClr val="845333"/>
            </a:solidFill>
            <a:ln w="12528"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xmlns="" id="{52670F3B-8A78-DDB0-1C3D-33EDB0F3FF70}"/>
                </a:ext>
              </a:extLst>
            </p:cNvPr>
            <p:cNvSpPr/>
            <p:nvPr/>
          </p:nvSpPr>
          <p:spPr>
            <a:xfrm>
              <a:off x="2858167" y="2997342"/>
              <a:ext cx="61037" cy="27147"/>
            </a:xfrm>
            <a:custGeom>
              <a:avLst/>
              <a:gdLst>
                <a:gd name="connsiteX0" fmla="*/ 61038 w 61037"/>
                <a:gd name="connsiteY0" fmla="*/ 27148 h 27147"/>
                <a:gd name="connsiteX1" fmla="*/ 0 w 61037"/>
                <a:gd name="connsiteY1" fmla="*/ 27148 h 27147"/>
                <a:gd name="connsiteX2" fmla="*/ 0 w 61037"/>
                <a:gd name="connsiteY2" fmla="*/ 0 h 27147"/>
                <a:gd name="connsiteX3" fmla="*/ 61038 w 61037"/>
                <a:gd name="connsiteY3" fmla="*/ 0 h 27147"/>
                <a:gd name="connsiteX4" fmla="*/ 61038 w 61037"/>
                <a:gd name="connsiteY4" fmla="*/ 27148 h 2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7" h="27147">
                  <a:moveTo>
                    <a:pt x="61038" y="27148"/>
                  </a:moveTo>
                  <a:lnTo>
                    <a:pt x="0" y="27148"/>
                  </a:lnTo>
                  <a:lnTo>
                    <a:pt x="0" y="0"/>
                  </a:lnTo>
                  <a:lnTo>
                    <a:pt x="61038" y="0"/>
                  </a:lnTo>
                  <a:lnTo>
                    <a:pt x="61038" y="27148"/>
                  </a:lnTo>
                </a:path>
              </a:pathLst>
            </a:custGeom>
            <a:solidFill>
              <a:srgbClr val="845333"/>
            </a:solidFill>
            <a:ln w="12528"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xmlns="" id="{2A30F493-2C5E-9A7D-65F4-FA9CB4EBFBB9}"/>
                </a:ext>
              </a:extLst>
            </p:cNvPr>
            <p:cNvSpPr/>
            <p:nvPr/>
          </p:nvSpPr>
          <p:spPr>
            <a:xfrm>
              <a:off x="2902354" y="3010937"/>
              <a:ext cx="61234" cy="24210"/>
            </a:xfrm>
            <a:custGeom>
              <a:avLst/>
              <a:gdLst>
                <a:gd name="connsiteX0" fmla="*/ 61235 w 61234"/>
                <a:gd name="connsiteY0" fmla="*/ 24210 h 24210"/>
                <a:gd name="connsiteX1" fmla="*/ 0 w 61234"/>
                <a:gd name="connsiteY1" fmla="*/ 24210 h 24210"/>
                <a:gd name="connsiteX2" fmla="*/ 0 w 61234"/>
                <a:gd name="connsiteY2" fmla="*/ 0 h 24210"/>
                <a:gd name="connsiteX3" fmla="*/ 61235 w 61234"/>
                <a:gd name="connsiteY3" fmla="*/ 0 h 24210"/>
                <a:gd name="connsiteX4" fmla="*/ 61235 w 61234"/>
                <a:gd name="connsiteY4" fmla="*/ 24210 h 24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34" h="24210">
                  <a:moveTo>
                    <a:pt x="61235" y="24210"/>
                  </a:moveTo>
                  <a:lnTo>
                    <a:pt x="0" y="24210"/>
                  </a:lnTo>
                  <a:lnTo>
                    <a:pt x="0" y="0"/>
                  </a:lnTo>
                  <a:lnTo>
                    <a:pt x="61235" y="0"/>
                  </a:lnTo>
                  <a:lnTo>
                    <a:pt x="61235" y="24210"/>
                  </a:lnTo>
                </a:path>
              </a:pathLst>
            </a:custGeom>
            <a:solidFill>
              <a:srgbClr val="845333"/>
            </a:solidFill>
            <a:ln w="12528"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xmlns="" id="{8EF34151-AB55-1499-E654-84C732E552F4}"/>
                </a:ext>
              </a:extLst>
            </p:cNvPr>
            <p:cNvSpPr/>
            <p:nvPr/>
          </p:nvSpPr>
          <p:spPr>
            <a:xfrm>
              <a:off x="3087820" y="3002676"/>
              <a:ext cx="61287" cy="24168"/>
            </a:xfrm>
            <a:custGeom>
              <a:avLst/>
              <a:gdLst>
                <a:gd name="connsiteX0" fmla="*/ 61288 w 61287"/>
                <a:gd name="connsiteY0" fmla="*/ 24168 h 24168"/>
                <a:gd name="connsiteX1" fmla="*/ 0 w 61287"/>
                <a:gd name="connsiteY1" fmla="*/ 24168 h 24168"/>
                <a:gd name="connsiteX2" fmla="*/ 0 w 61287"/>
                <a:gd name="connsiteY2" fmla="*/ 0 h 24168"/>
                <a:gd name="connsiteX3" fmla="*/ 61288 w 61287"/>
                <a:gd name="connsiteY3" fmla="*/ 0 h 24168"/>
                <a:gd name="connsiteX4" fmla="*/ 61288 w 61287"/>
                <a:gd name="connsiteY4" fmla="*/ 24168 h 24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87" h="24168">
                  <a:moveTo>
                    <a:pt x="61288" y="24168"/>
                  </a:moveTo>
                  <a:lnTo>
                    <a:pt x="0" y="24168"/>
                  </a:lnTo>
                  <a:lnTo>
                    <a:pt x="0" y="0"/>
                  </a:lnTo>
                  <a:lnTo>
                    <a:pt x="61288" y="0"/>
                  </a:lnTo>
                  <a:lnTo>
                    <a:pt x="61288" y="24168"/>
                  </a:lnTo>
                </a:path>
              </a:pathLst>
            </a:custGeom>
            <a:solidFill>
              <a:srgbClr val="845333"/>
            </a:solidFill>
            <a:ln w="12528"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xmlns="" id="{13B5581A-899C-EAA6-F695-6612F418E3D0}"/>
                </a:ext>
              </a:extLst>
            </p:cNvPr>
            <p:cNvSpPr/>
            <p:nvPr/>
          </p:nvSpPr>
          <p:spPr>
            <a:xfrm>
              <a:off x="3366373" y="2865847"/>
              <a:ext cx="402100" cy="136377"/>
            </a:xfrm>
            <a:custGeom>
              <a:avLst/>
              <a:gdLst>
                <a:gd name="connsiteX0" fmla="*/ 11846 w 402100"/>
                <a:gd name="connsiteY0" fmla="*/ 97034 h 136377"/>
                <a:gd name="connsiteX1" fmla="*/ 41881 w 402100"/>
                <a:gd name="connsiteY1" fmla="*/ 98461 h 136377"/>
                <a:gd name="connsiteX2" fmla="*/ 55450 w 402100"/>
                <a:gd name="connsiteY2" fmla="*/ 111598 h 136377"/>
                <a:gd name="connsiteX3" fmla="*/ 109928 w 402100"/>
                <a:gd name="connsiteY3" fmla="*/ 110660 h 136377"/>
                <a:gd name="connsiteX4" fmla="*/ 122758 w 402100"/>
                <a:gd name="connsiteY4" fmla="*/ 121004 h 136377"/>
                <a:gd name="connsiteX5" fmla="*/ 201289 w 402100"/>
                <a:gd name="connsiteY5" fmla="*/ 116077 h 136377"/>
                <a:gd name="connsiteX6" fmla="*/ 209077 w 402100"/>
                <a:gd name="connsiteY6" fmla="*/ 123890 h 136377"/>
                <a:gd name="connsiteX7" fmla="*/ 243953 w 402100"/>
                <a:gd name="connsiteY7" fmla="*/ 119411 h 136377"/>
                <a:gd name="connsiteX8" fmla="*/ 253848 w 402100"/>
                <a:gd name="connsiteY8" fmla="*/ 126817 h 136377"/>
                <a:gd name="connsiteX9" fmla="*/ 330172 w 402100"/>
                <a:gd name="connsiteY9" fmla="*/ 123609 h 136377"/>
                <a:gd name="connsiteX10" fmla="*/ 331401 w 402100"/>
                <a:gd name="connsiteY10" fmla="*/ 124463 h 136377"/>
                <a:gd name="connsiteX11" fmla="*/ 366616 w 402100"/>
                <a:gd name="connsiteY11" fmla="*/ 119661 h 136377"/>
                <a:gd name="connsiteX12" fmla="*/ 370491 w 402100"/>
                <a:gd name="connsiteY12" fmla="*/ 112660 h 136377"/>
                <a:gd name="connsiteX13" fmla="*/ 395473 w 402100"/>
                <a:gd name="connsiteY13" fmla="*/ 100649 h 136377"/>
                <a:gd name="connsiteX14" fmla="*/ 387397 w 402100"/>
                <a:gd name="connsiteY14" fmla="*/ 59677 h 136377"/>
                <a:gd name="connsiteX15" fmla="*/ 343604 w 402100"/>
                <a:gd name="connsiteY15" fmla="*/ 61386 h 136377"/>
                <a:gd name="connsiteX16" fmla="*/ 325332 w 402100"/>
                <a:gd name="connsiteY16" fmla="*/ 44134 h 136377"/>
                <a:gd name="connsiteX17" fmla="*/ 269725 w 402100"/>
                <a:gd name="connsiteY17" fmla="*/ 37332 h 136377"/>
                <a:gd name="connsiteX18" fmla="*/ 246599 w 402100"/>
                <a:gd name="connsiteY18" fmla="*/ 9382 h 136377"/>
                <a:gd name="connsiteX19" fmla="*/ 162826 w 402100"/>
                <a:gd name="connsiteY19" fmla="*/ 20779 h 136377"/>
                <a:gd name="connsiteX20" fmla="*/ 157145 w 402100"/>
                <a:gd name="connsiteY20" fmla="*/ 28790 h 136377"/>
                <a:gd name="connsiteX21" fmla="*/ 130157 w 402100"/>
                <a:gd name="connsiteY21" fmla="*/ 34571 h 136377"/>
                <a:gd name="connsiteX22" fmla="*/ 125253 w 402100"/>
                <a:gd name="connsiteY22" fmla="*/ 30779 h 136377"/>
                <a:gd name="connsiteX23" fmla="*/ 85624 w 402100"/>
                <a:gd name="connsiteY23" fmla="*/ 36196 h 136377"/>
                <a:gd name="connsiteX24" fmla="*/ 81761 w 402100"/>
                <a:gd name="connsiteY24" fmla="*/ 42989 h 136377"/>
                <a:gd name="connsiteX25" fmla="*/ 44966 w 402100"/>
                <a:gd name="connsiteY25" fmla="*/ 58615 h 136377"/>
                <a:gd name="connsiteX26" fmla="*/ 5337 w 402100"/>
                <a:gd name="connsiteY26" fmla="*/ 64073 h 136377"/>
                <a:gd name="connsiteX27" fmla="*/ 11846 w 402100"/>
                <a:gd name="connsiteY27" fmla="*/ 97034 h 13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02100" h="136377">
                  <a:moveTo>
                    <a:pt x="11846" y="97034"/>
                  </a:moveTo>
                  <a:cubicBezTo>
                    <a:pt x="20963" y="102399"/>
                    <a:pt x="32626" y="102649"/>
                    <a:pt x="41881" y="98461"/>
                  </a:cubicBezTo>
                  <a:cubicBezTo>
                    <a:pt x="45117" y="103503"/>
                    <a:pt x="49518" y="108056"/>
                    <a:pt x="55450" y="111598"/>
                  </a:cubicBezTo>
                  <a:cubicBezTo>
                    <a:pt x="72255" y="121609"/>
                    <a:pt x="94352" y="120630"/>
                    <a:pt x="109928" y="110660"/>
                  </a:cubicBezTo>
                  <a:cubicBezTo>
                    <a:pt x="113502" y="114535"/>
                    <a:pt x="117766" y="118025"/>
                    <a:pt x="122758" y="121004"/>
                  </a:cubicBezTo>
                  <a:cubicBezTo>
                    <a:pt x="147300" y="135693"/>
                    <a:pt x="180421" y="133047"/>
                    <a:pt x="201289" y="116077"/>
                  </a:cubicBezTo>
                  <a:cubicBezTo>
                    <a:pt x="203057" y="119088"/>
                    <a:pt x="205603" y="121775"/>
                    <a:pt x="209077" y="123890"/>
                  </a:cubicBezTo>
                  <a:cubicBezTo>
                    <a:pt x="220288" y="130568"/>
                    <a:pt x="235726" y="128526"/>
                    <a:pt x="243953" y="119411"/>
                  </a:cubicBezTo>
                  <a:cubicBezTo>
                    <a:pt x="246900" y="122182"/>
                    <a:pt x="250123" y="124619"/>
                    <a:pt x="253848" y="126817"/>
                  </a:cubicBezTo>
                  <a:cubicBezTo>
                    <a:pt x="277613" y="140985"/>
                    <a:pt x="309204" y="138985"/>
                    <a:pt x="330172" y="123609"/>
                  </a:cubicBezTo>
                  <a:lnTo>
                    <a:pt x="331401" y="124463"/>
                  </a:lnTo>
                  <a:cubicBezTo>
                    <a:pt x="342713" y="131172"/>
                    <a:pt x="358490" y="129099"/>
                    <a:pt x="366616" y="119661"/>
                  </a:cubicBezTo>
                  <a:cubicBezTo>
                    <a:pt x="368485" y="117463"/>
                    <a:pt x="369751" y="115098"/>
                    <a:pt x="370491" y="112660"/>
                  </a:cubicBezTo>
                  <a:cubicBezTo>
                    <a:pt x="380186" y="111806"/>
                    <a:pt x="389353" y="107733"/>
                    <a:pt x="395473" y="100649"/>
                  </a:cubicBezTo>
                  <a:cubicBezTo>
                    <a:pt x="406848" y="87512"/>
                    <a:pt x="403211" y="69115"/>
                    <a:pt x="387397" y="59677"/>
                  </a:cubicBezTo>
                  <a:cubicBezTo>
                    <a:pt x="373777" y="51583"/>
                    <a:pt x="355643" y="52677"/>
                    <a:pt x="343604" y="61386"/>
                  </a:cubicBezTo>
                  <a:cubicBezTo>
                    <a:pt x="339289" y="54750"/>
                    <a:pt x="333207" y="48812"/>
                    <a:pt x="325332" y="44134"/>
                  </a:cubicBezTo>
                  <a:cubicBezTo>
                    <a:pt x="308577" y="34123"/>
                    <a:pt x="287797" y="32165"/>
                    <a:pt x="269725" y="37332"/>
                  </a:cubicBezTo>
                  <a:cubicBezTo>
                    <a:pt x="266289" y="26467"/>
                    <a:pt x="258451" y="16456"/>
                    <a:pt x="246599" y="9382"/>
                  </a:cubicBezTo>
                  <a:cubicBezTo>
                    <a:pt x="219712" y="-6692"/>
                    <a:pt x="182139" y="-1608"/>
                    <a:pt x="162826" y="20779"/>
                  </a:cubicBezTo>
                  <a:cubicBezTo>
                    <a:pt x="160581" y="23383"/>
                    <a:pt x="158763" y="26019"/>
                    <a:pt x="157145" y="28790"/>
                  </a:cubicBezTo>
                  <a:cubicBezTo>
                    <a:pt x="147840" y="28998"/>
                    <a:pt x="138584" y="30904"/>
                    <a:pt x="130157" y="34571"/>
                  </a:cubicBezTo>
                  <a:cubicBezTo>
                    <a:pt x="128740" y="33186"/>
                    <a:pt x="127172" y="31884"/>
                    <a:pt x="125253" y="30779"/>
                  </a:cubicBezTo>
                  <a:cubicBezTo>
                    <a:pt x="112574" y="23133"/>
                    <a:pt x="94791" y="25571"/>
                    <a:pt x="85624" y="36196"/>
                  </a:cubicBezTo>
                  <a:cubicBezTo>
                    <a:pt x="83818" y="38270"/>
                    <a:pt x="82639" y="40593"/>
                    <a:pt x="81761" y="42989"/>
                  </a:cubicBezTo>
                  <a:cubicBezTo>
                    <a:pt x="67653" y="43030"/>
                    <a:pt x="53833" y="48447"/>
                    <a:pt x="44966" y="58615"/>
                  </a:cubicBezTo>
                  <a:cubicBezTo>
                    <a:pt x="32225" y="51052"/>
                    <a:pt x="14492" y="53448"/>
                    <a:pt x="5337" y="64073"/>
                  </a:cubicBezTo>
                  <a:cubicBezTo>
                    <a:pt x="-3831" y="74605"/>
                    <a:pt x="-884" y="89419"/>
                    <a:pt x="11846" y="97034"/>
                  </a:cubicBezTo>
                </a:path>
              </a:pathLst>
            </a:custGeom>
            <a:solidFill>
              <a:srgbClr val="80CC28"/>
            </a:solidFill>
            <a:ln w="12528"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xmlns="" id="{7445859E-099C-662A-949F-5D5AED89E760}"/>
                </a:ext>
              </a:extLst>
            </p:cNvPr>
            <p:cNvSpPr/>
            <p:nvPr/>
          </p:nvSpPr>
          <p:spPr>
            <a:xfrm>
              <a:off x="3366371" y="2889404"/>
              <a:ext cx="402102" cy="136328"/>
            </a:xfrm>
            <a:custGeom>
              <a:avLst/>
              <a:gdLst>
                <a:gd name="connsiteX0" fmla="*/ 11810 w 402102"/>
                <a:gd name="connsiteY0" fmla="*/ 97000 h 136328"/>
                <a:gd name="connsiteX1" fmla="*/ 41883 w 402102"/>
                <a:gd name="connsiteY1" fmla="*/ 98500 h 136328"/>
                <a:gd name="connsiteX2" fmla="*/ 55453 w 402102"/>
                <a:gd name="connsiteY2" fmla="*/ 111563 h 136328"/>
                <a:gd name="connsiteX3" fmla="*/ 109930 w 402102"/>
                <a:gd name="connsiteY3" fmla="*/ 110667 h 136328"/>
                <a:gd name="connsiteX4" fmla="*/ 122710 w 402102"/>
                <a:gd name="connsiteY4" fmla="*/ 121002 h 136328"/>
                <a:gd name="connsiteX5" fmla="*/ 201291 w 402102"/>
                <a:gd name="connsiteY5" fmla="*/ 116084 h 136328"/>
                <a:gd name="connsiteX6" fmla="*/ 209029 w 402102"/>
                <a:gd name="connsiteY6" fmla="*/ 123897 h 136328"/>
                <a:gd name="connsiteX7" fmla="*/ 243905 w 402102"/>
                <a:gd name="connsiteY7" fmla="*/ 119376 h 136328"/>
                <a:gd name="connsiteX8" fmla="*/ 253850 w 402102"/>
                <a:gd name="connsiteY8" fmla="*/ 126825 h 136328"/>
                <a:gd name="connsiteX9" fmla="*/ 330175 w 402102"/>
                <a:gd name="connsiteY9" fmla="*/ 123564 h 136328"/>
                <a:gd name="connsiteX10" fmla="*/ 331404 w 402102"/>
                <a:gd name="connsiteY10" fmla="*/ 124418 h 136328"/>
                <a:gd name="connsiteX11" fmla="*/ 366618 w 402102"/>
                <a:gd name="connsiteY11" fmla="*/ 119626 h 136328"/>
                <a:gd name="connsiteX12" fmla="*/ 370444 w 402102"/>
                <a:gd name="connsiteY12" fmla="*/ 112667 h 136328"/>
                <a:gd name="connsiteX13" fmla="*/ 395475 w 402102"/>
                <a:gd name="connsiteY13" fmla="*/ 100656 h 136328"/>
                <a:gd name="connsiteX14" fmla="*/ 387399 w 402102"/>
                <a:gd name="connsiteY14" fmla="*/ 59643 h 136328"/>
                <a:gd name="connsiteX15" fmla="*/ 343606 w 402102"/>
                <a:gd name="connsiteY15" fmla="*/ 61393 h 136328"/>
                <a:gd name="connsiteX16" fmla="*/ 325334 w 402102"/>
                <a:gd name="connsiteY16" fmla="*/ 44100 h 136328"/>
                <a:gd name="connsiteX17" fmla="*/ 269727 w 402102"/>
                <a:gd name="connsiteY17" fmla="*/ 37298 h 136328"/>
                <a:gd name="connsiteX18" fmla="*/ 246552 w 402102"/>
                <a:gd name="connsiteY18" fmla="*/ 9379 h 136328"/>
                <a:gd name="connsiteX19" fmla="*/ 162828 w 402102"/>
                <a:gd name="connsiteY19" fmla="*/ 20776 h 136328"/>
                <a:gd name="connsiteX20" fmla="*/ 157147 w 402102"/>
                <a:gd name="connsiteY20" fmla="*/ 28797 h 136328"/>
                <a:gd name="connsiteX21" fmla="*/ 130159 w 402102"/>
                <a:gd name="connsiteY21" fmla="*/ 34537 h 136328"/>
                <a:gd name="connsiteX22" fmla="*/ 125255 w 402102"/>
                <a:gd name="connsiteY22" fmla="*/ 30745 h 136328"/>
                <a:gd name="connsiteX23" fmla="*/ 85626 w 402102"/>
                <a:gd name="connsiteY23" fmla="*/ 36204 h 136328"/>
                <a:gd name="connsiteX24" fmla="*/ 81764 w 402102"/>
                <a:gd name="connsiteY24" fmla="*/ 42913 h 136328"/>
                <a:gd name="connsiteX25" fmla="*/ 44968 w 402102"/>
                <a:gd name="connsiteY25" fmla="*/ 58622 h 136328"/>
                <a:gd name="connsiteX26" fmla="*/ 5339 w 402102"/>
                <a:gd name="connsiteY26" fmla="*/ 64070 h 136328"/>
                <a:gd name="connsiteX27" fmla="*/ 11810 w 402102"/>
                <a:gd name="connsiteY27" fmla="*/ 97000 h 13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02102" h="136328">
                  <a:moveTo>
                    <a:pt x="11810" y="97000"/>
                  </a:moveTo>
                  <a:cubicBezTo>
                    <a:pt x="20965" y="102406"/>
                    <a:pt x="32628" y="102656"/>
                    <a:pt x="41883" y="98500"/>
                  </a:cubicBezTo>
                  <a:cubicBezTo>
                    <a:pt x="45119" y="103552"/>
                    <a:pt x="49521" y="108021"/>
                    <a:pt x="55453" y="111563"/>
                  </a:cubicBezTo>
                  <a:cubicBezTo>
                    <a:pt x="72257" y="121616"/>
                    <a:pt x="94355" y="120637"/>
                    <a:pt x="109930" y="110667"/>
                  </a:cubicBezTo>
                  <a:cubicBezTo>
                    <a:pt x="113505" y="114491"/>
                    <a:pt x="117769" y="117991"/>
                    <a:pt x="122710" y="121002"/>
                  </a:cubicBezTo>
                  <a:cubicBezTo>
                    <a:pt x="147252" y="135659"/>
                    <a:pt x="180423" y="133013"/>
                    <a:pt x="201291" y="116084"/>
                  </a:cubicBezTo>
                  <a:cubicBezTo>
                    <a:pt x="203060" y="119095"/>
                    <a:pt x="205605" y="121783"/>
                    <a:pt x="209029" y="123897"/>
                  </a:cubicBezTo>
                  <a:cubicBezTo>
                    <a:pt x="220291" y="130523"/>
                    <a:pt x="235729" y="128492"/>
                    <a:pt x="243905" y="119376"/>
                  </a:cubicBezTo>
                  <a:cubicBezTo>
                    <a:pt x="246852" y="122064"/>
                    <a:pt x="250126" y="124585"/>
                    <a:pt x="253850" y="126825"/>
                  </a:cubicBezTo>
                  <a:cubicBezTo>
                    <a:pt x="277515" y="140899"/>
                    <a:pt x="309206" y="138951"/>
                    <a:pt x="330175" y="123564"/>
                  </a:cubicBezTo>
                  <a:lnTo>
                    <a:pt x="331404" y="124418"/>
                  </a:lnTo>
                  <a:cubicBezTo>
                    <a:pt x="342665" y="131179"/>
                    <a:pt x="358492" y="129023"/>
                    <a:pt x="366618" y="119626"/>
                  </a:cubicBezTo>
                  <a:cubicBezTo>
                    <a:pt x="368487" y="117460"/>
                    <a:pt x="369754" y="115105"/>
                    <a:pt x="370444" y="112667"/>
                  </a:cubicBezTo>
                  <a:cubicBezTo>
                    <a:pt x="380188" y="111772"/>
                    <a:pt x="389355" y="107740"/>
                    <a:pt x="395475" y="100656"/>
                  </a:cubicBezTo>
                  <a:cubicBezTo>
                    <a:pt x="406850" y="87478"/>
                    <a:pt x="403213" y="69123"/>
                    <a:pt x="387399" y="59643"/>
                  </a:cubicBezTo>
                  <a:cubicBezTo>
                    <a:pt x="373779" y="51538"/>
                    <a:pt x="355645" y="52642"/>
                    <a:pt x="343606" y="61393"/>
                  </a:cubicBezTo>
                  <a:cubicBezTo>
                    <a:pt x="339292" y="54799"/>
                    <a:pt x="333209" y="48778"/>
                    <a:pt x="325334" y="44100"/>
                  </a:cubicBezTo>
                  <a:cubicBezTo>
                    <a:pt x="308579" y="34120"/>
                    <a:pt x="287799" y="32131"/>
                    <a:pt x="269727" y="37298"/>
                  </a:cubicBezTo>
                  <a:cubicBezTo>
                    <a:pt x="266291" y="26432"/>
                    <a:pt x="258453" y="16421"/>
                    <a:pt x="246552" y="9379"/>
                  </a:cubicBezTo>
                  <a:cubicBezTo>
                    <a:pt x="219714" y="-6695"/>
                    <a:pt x="182141" y="-1601"/>
                    <a:pt x="162828" y="20776"/>
                  </a:cubicBezTo>
                  <a:cubicBezTo>
                    <a:pt x="160583" y="23338"/>
                    <a:pt x="158765" y="25984"/>
                    <a:pt x="157147" y="28797"/>
                  </a:cubicBezTo>
                  <a:cubicBezTo>
                    <a:pt x="147842" y="28912"/>
                    <a:pt x="138587" y="30912"/>
                    <a:pt x="130159" y="34537"/>
                  </a:cubicBezTo>
                  <a:cubicBezTo>
                    <a:pt x="128742" y="33193"/>
                    <a:pt x="127174" y="31891"/>
                    <a:pt x="125255" y="30745"/>
                  </a:cubicBezTo>
                  <a:cubicBezTo>
                    <a:pt x="112577" y="23182"/>
                    <a:pt x="94793" y="25578"/>
                    <a:pt x="85626" y="36204"/>
                  </a:cubicBezTo>
                  <a:cubicBezTo>
                    <a:pt x="83820" y="38235"/>
                    <a:pt x="82641" y="40558"/>
                    <a:pt x="81764" y="42913"/>
                  </a:cubicBezTo>
                  <a:cubicBezTo>
                    <a:pt x="67655" y="43038"/>
                    <a:pt x="53835" y="48413"/>
                    <a:pt x="44968" y="58622"/>
                  </a:cubicBezTo>
                  <a:cubicBezTo>
                    <a:pt x="32227" y="51049"/>
                    <a:pt x="14444" y="53455"/>
                    <a:pt x="5339" y="64070"/>
                  </a:cubicBezTo>
                  <a:cubicBezTo>
                    <a:pt x="-3828" y="74613"/>
                    <a:pt x="-881" y="89343"/>
                    <a:pt x="11810" y="97000"/>
                  </a:cubicBezTo>
                </a:path>
              </a:pathLst>
            </a:custGeom>
            <a:solidFill>
              <a:srgbClr val="61B329"/>
            </a:solidFill>
            <a:ln w="12528"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xmlns="" id="{F6DD3ABF-6785-75A6-9E09-885BEAB0172E}"/>
                </a:ext>
              </a:extLst>
            </p:cNvPr>
            <p:cNvSpPr/>
            <p:nvPr/>
          </p:nvSpPr>
          <p:spPr>
            <a:xfrm>
              <a:off x="3374306" y="2968695"/>
              <a:ext cx="395478" cy="81516"/>
            </a:xfrm>
            <a:custGeom>
              <a:avLst/>
              <a:gdLst>
                <a:gd name="connsiteX0" fmla="*/ 395479 w 395478"/>
                <a:gd name="connsiteY0" fmla="*/ 0 h 81516"/>
                <a:gd name="connsiteX1" fmla="*/ 0 w 395478"/>
                <a:gd name="connsiteY1" fmla="*/ 0 h 81516"/>
                <a:gd name="connsiteX2" fmla="*/ 0 w 395478"/>
                <a:gd name="connsiteY2" fmla="*/ 81516 h 81516"/>
                <a:gd name="connsiteX3" fmla="*/ 395479 w 395478"/>
                <a:gd name="connsiteY3" fmla="*/ 81516 h 81516"/>
                <a:gd name="connsiteX4" fmla="*/ 395479 w 395478"/>
                <a:gd name="connsiteY4" fmla="*/ 0 h 81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478" h="81516">
                  <a:moveTo>
                    <a:pt x="395479" y="0"/>
                  </a:moveTo>
                  <a:lnTo>
                    <a:pt x="0" y="0"/>
                  </a:lnTo>
                  <a:lnTo>
                    <a:pt x="0" y="81516"/>
                  </a:lnTo>
                  <a:lnTo>
                    <a:pt x="395479" y="81516"/>
                  </a:lnTo>
                  <a:lnTo>
                    <a:pt x="395479" y="0"/>
                  </a:lnTo>
                </a:path>
              </a:pathLst>
            </a:custGeom>
            <a:solidFill>
              <a:srgbClr val="A47343"/>
            </a:solidFill>
            <a:ln w="12528"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xmlns="" id="{17CB3480-A69E-B6D8-8550-14C72D8014BA}"/>
                </a:ext>
              </a:extLst>
            </p:cNvPr>
            <p:cNvSpPr/>
            <p:nvPr/>
          </p:nvSpPr>
          <p:spPr>
            <a:xfrm>
              <a:off x="3351669" y="2945255"/>
              <a:ext cx="431533" cy="44398"/>
            </a:xfrm>
            <a:custGeom>
              <a:avLst/>
              <a:gdLst>
                <a:gd name="connsiteX0" fmla="*/ 431534 w 431533"/>
                <a:gd name="connsiteY0" fmla="*/ 0 h 44398"/>
                <a:gd name="connsiteX1" fmla="*/ 0 w 431533"/>
                <a:gd name="connsiteY1" fmla="*/ 0 h 44398"/>
                <a:gd name="connsiteX2" fmla="*/ 0 w 431533"/>
                <a:gd name="connsiteY2" fmla="*/ 44399 h 44398"/>
                <a:gd name="connsiteX3" fmla="*/ 431534 w 431533"/>
                <a:gd name="connsiteY3" fmla="*/ 44399 h 44398"/>
                <a:gd name="connsiteX4" fmla="*/ 431534 w 431533"/>
                <a:gd name="connsiteY4" fmla="*/ 0 h 44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533" h="44398">
                  <a:moveTo>
                    <a:pt x="431534" y="0"/>
                  </a:moveTo>
                  <a:lnTo>
                    <a:pt x="0" y="0"/>
                  </a:lnTo>
                  <a:lnTo>
                    <a:pt x="0" y="44399"/>
                  </a:lnTo>
                  <a:lnTo>
                    <a:pt x="431534" y="44399"/>
                  </a:lnTo>
                  <a:lnTo>
                    <a:pt x="431534" y="0"/>
                  </a:lnTo>
                </a:path>
              </a:pathLst>
            </a:custGeom>
            <a:solidFill>
              <a:srgbClr val="845333"/>
            </a:solidFill>
            <a:ln w="12528"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xmlns="" id="{B0F69FF0-4DF4-BE0F-ABFF-F0068DF47B47}"/>
                </a:ext>
              </a:extLst>
            </p:cNvPr>
            <p:cNvSpPr/>
            <p:nvPr/>
          </p:nvSpPr>
          <p:spPr>
            <a:xfrm>
              <a:off x="3427454" y="2996894"/>
              <a:ext cx="60986" cy="27147"/>
            </a:xfrm>
            <a:custGeom>
              <a:avLst/>
              <a:gdLst>
                <a:gd name="connsiteX0" fmla="*/ 60987 w 60986"/>
                <a:gd name="connsiteY0" fmla="*/ 27148 h 27147"/>
                <a:gd name="connsiteX1" fmla="*/ 0 w 60986"/>
                <a:gd name="connsiteY1" fmla="*/ 27148 h 27147"/>
                <a:gd name="connsiteX2" fmla="*/ 0 w 60986"/>
                <a:gd name="connsiteY2" fmla="*/ 0 h 27147"/>
                <a:gd name="connsiteX3" fmla="*/ 60987 w 60986"/>
                <a:gd name="connsiteY3" fmla="*/ 0 h 27147"/>
                <a:gd name="connsiteX4" fmla="*/ 60987 w 60986"/>
                <a:gd name="connsiteY4" fmla="*/ 27148 h 2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86" h="27147">
                  <a:moveTo>
                    <a:pt x="60987" y="27148"/>
                  </a:moveTo>
                  <a:lnTo>
                    <a:pt x="0" y="27148"/>
                  </a:lnTo>
                  <a:lnTo>
                    <a:pt x="0" y="0"/>
                  </a:lnTo>
                  <a:lnTo>
                    <a:pt x="60987" y="0"/>
                  </a:lnTo>
                  <a:lnTo>
                    <a:pt x="60987" y="27148"/>
                  </a:lnTo>
                </a:path>
              </a:pathLst>
            </a:custGeom>
            <a:solidFill>
              <a:srgbClr val="845333"/>
            </a:solidFill>
            <a:ln w="12528"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xmlns="" id="{4A335695-890D-4BC5-D3D6-269224B0370A}"/>
                </a:ext>
              </a:extLst>
            </p:cNvPr>
            <p:cNvSpPr/>
            <p:nvPr/>
          </p:nvSpPr>
          <p:spPr>
            <a:xfrm>
              <a:off x="3471648" y="3010489"/>
              <a:ext cx="61224" cy="24168"/>
            </a:xfrm>
            <a:custGeom>
              <a:avLst/>
              <a:gdLst>
                <a:gd name="connsiteX0" fmla="*/ 61225 w 61224"/>
                <a:gd name="connsiteY0" fmla="*/ 24168 h 24168"/>
                <a:gd name="connsiteX1" fmla="*/ 0 w 61224"/>
                <a:gd name="connsiteY1" fmla="*/ 24168 h 24168"/>
                <a:gd name="connsiteX2" fmla="*/ 0 w 61224"/>
                <a:gd name="connsiteY2" fmla="*/ 0 h 24168"/>
                <a:gd name="connsiteX3" fmla="*/ 61225 w 61224"/>
                <a:gd name="connsiteY3" fmla="*/ 0 h 24168"/>
                <a:gd name="connsiteX4" fmla="*/ 61225 w 61224"/>
                <a:gd name="connsiteY4" fmla="*/ 24168 h 24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4" h="24168">
                  <a:moveTo>
                    <a:pt x="61225" y="24168"/>
                  </a:moveTo>
                  <a:lnTo>
                    <a:pt x="0" y="24168"/>
                  </a:lnTo>
                  <a:lnTo>
                    <a:pt x="0" y="0"/>
                  </a:lnTo>
                  <a:lnTo>
                    <a:pt x="61225" y="0"/>
                  </a:lnTo>
                  <a:lnTo>
                    <a:pt x="61225" y="24168"/>
                  </a:lnTo>
                </a:path>
              </a:pathLst>
            </a:custGeom>
            <a:solidFill>
              <a:srgbClr val="845333"/>
            </a:solidFill>
            <a:ln w="12528"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xmlns="" id="{BBFEC79F-F402-D297-B4F9-3EDF2178B64C}"/>
                </a:ext>
              </a:extLst>
            </p:cNvPr>
            <p:cNvSpPr/>
            <p:nvPr/>
          </p:nvSpPr>
          <p:spPr>
            <a:xfrm>
              <a:off x="3657116" y="3002228"/>
              <a:ext cx="61224" cy="24168"/>
            </a:xfrm>
            <a:custGeom>
              <a:avLst/>
              <a:gdLst>
                <a:gd name="connsiteX0" fmla="*/ 61225 w 61224"/>
                <a:gd name="connsiteY0" fmla="*/ 24168 h 24168"/>
                <a:gd name="connsiteX1" fmla="*/ 0 w 61224"/>
                <a:gd name="connsiteY1" fmla="*/ 24168 h 24168"/>
                <a:gd name="connsiteX2" fmla="*/ 0 w 61224"/>
                <a:gd name="connsiteY2" fmla="*/ 0 h 24168"/>
                <a:gd name="connsiteX3" fmla="*/ 61225 w 61224"/>
                <a:gd name="connsiteY3" fmla="*/ 0 h 24168"/>
                <a:gd name="connsiteX4" fmla="*/ 61225 w 61224"/>
                <a:gd name="connsiteY4" fmla="*/ 24168 h 24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4" h="24168">
                  <a:moveTo>
                    <a:pt x="61225" y="24168"/>
                  </a:moveTo>
                  <a:lnTo>
                    <a:pt x="0" y="24168"/>
                  </a:lnTo>
                  <a:lnTo>
                    <a:pt x="0" y="0"/>
                  </a:lnTo>
                  <a:lnTo>
                    <a:pt x="61225" y="0"/>
                  </a:lnTo>
                  <a:lnTo>
                    <a:pt x="61225" y="24168"/>
                  </a:lnTo>
                </a:path>
              </a:pathLst>
            </a:custGeom>
            <a:solidFill>
              <a:srgbClr val="845333"/>
            </a:solidFill>
            <a:ln w="12528"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xmlns="" id="{2D47DFF5-34AD-EDF6-D701-14AF9FD22FDF}"/>
                </a:ext>
              </a:extLst>
            </p:cNvPr>
            <p:cNvSpPr/>
            <p:nvPr/>
          </p:nvSpPr>
          <p:spPr>
            <a:xfrm>
              <a:off x="5472003" y="2865847"/>
              <a:ext cx="402136" cy="136377"/>
            </a:xfrm>
            <a:custGeom>
              <a:avLst/>
              <a:gdLst>
                <a:gd name="connsiteX0" fmla="*/ 11877 w 402136"/>
                <a:gd name="connsiteY0" fmla="*/ 97034 h 136377"/>
                <a:gd name="connsiteX1" fmla="*/ 41850 w 402136"/>
                <a:gd name="connsiteY1" fmla="*/ 98461 h 136377"/>
                <a:gd name="connsiteX2" fmla="*/ 55470 w 402136"/>
                <a:gd name="connsiteY2" fmla="*/ 111598 h 136377"/>
                <a:gd name="connsiteX3" fmla="*/ 109897 w 402136"/>
                <a:gd name="connsiteY3" fmla="*/ 110660 h 136377"/>
                <a:gd name="connsiteX4" fmla="*/ 122789 w 402136"/>
                <a:gd name="connsiteY4" fmla="*/ 121004 h 136377"/>
                <a:gd name="connsiteX5" fmla="*/ 201258 w 402136"/>
                <a:gd name="connsiteY5" fmla="*/ 116077 h 136377"/>
                <a:gd name="connsiteX6" fmla="*/ 209046 w 402136"/>
                <a:gd name="connsiteY6" fmla="*/ 123890 h 136377"/>
                <a:gd name="connsiteX7" fmla="*/ 243985 w 402136"/>
                <a:gd name="connsiteY7" fmla="*/ 119411 h 136377"/>
                <a:gd name="connsiteX8" fmla="*/ 253880 w 402136"/>
                <a:gd name="connsiteY8" fmla="*/ 126817 h 136377"/>
                <a:gd name="connsiteX9" fmla="*/ 330204 w 402136"/>
                <a:gd name="connsiteY9" fmla="*/ 123609 h 136377"/>
                <a:gd name="connsiteX10" fmla="*/ 331370 w 402136"/>
                <a:gd name="connsiteY10" fmla="*/ 124463 h 136377"/>
                <a:gd name="connsiteX11" fmla="*/ 366648 w 402136"/>
                <a:gd name="connsiteY11" fmla="*/ 119661 h 136377"/>
                <a:gd name="connsiteX12" fmla="*/ 370473 w 402136"/>
                <a:gd name="connsiteY12" fmla="*/ 112660 h 136377"/>
                <a:gd name="connsiteX13" fmla="*/ 395505 w 402136"/>
                <a:gd name="connsiteY13" fmla="*/ 100649 h 136377"/>
                <a:gd name="connsiteX14" fmla="*/ 387366 w 402136"/>
                <a:gd name="connsiteY14" fmla="*/ 59677 h 136377"/>
                <a:gd name="connsiteX15" fmla="*/ 343623 w 402136"/>
                <a:gd name="connsiteY15" fmla="*/ 61386 h 136377"/>
                <a:gd name="connsiteX16" fmla="*/ 325351 w 402136"/>
                <a:gd name="connsiteY16" fmla="*/ 44134 h 136377"/>
                <a:gd name="connsiteX17" fmla="*/ 269694 w 402136"/>
                <a:gd name="connsiteY17" fmla="*/ 37332 h 136377"/>
                <a:gd name="connsiteX18" fmla="*/ 246619 w 402136"/>
                <a:gd name="connsiteY18" fmla="*/ 9382 h 136377"/>
                <a:gd name="connsiteX19" fmla="*/ 162807 w 402136"/>
                <a:gd name="connsiteY19" fmla="*/ 20779 h 136377"/>
                <a:gd name="connsiteX20" fmla="*/ 157176 w 402136"/>
                <a:gd name="connsiteY20" fmla="*/ 28790 h 136377"/>
                <a:gd name="connsiteX21" fmla="*/ 130176 w 402136"/>
                <a:gd name="connsiteY21" fmla="*/ 34571 h 136377"/>
                <a:gd name="connsiteX22" fmla="*/ 125335 w 402136"/>
                <a:gd name="connsiteY22" fmla="*/ 30779 h 136377"/>
                <a:gd name="connsiteX23" fmla="*/ 85655 w 402136"/>
                <a:gd name="connsiteY23" fmla="*/ 36196 h 136377"/>
                <a:gd name="connsiteX24" fmla="*/ 81730 w 402136"/>
                <a:gd name="connsiteY24" fmla="*/ 42989 h 136377"/>
                <a:gd name="connsiteX25" fmla="*/ 44935 w 402136"/>
                <a:gd name="connsiteY25" fmla="*/ 58615 h 136377"/>
                <a:gd name="connsiteX26" fmla="*/ 5306 w 402136"/>
                <a:gd name="connsiteY26" fmla="*/ 64073 h 136377"/>
                <a:gd name="connsiteX27" fmla="*/ 11877 w 402136"/>
                <a:gd name="connsiteY27" fmla="*/ 97034 h 13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02136" h="136377">
                  <a:moveTo>
                    <a:pt x="11877" y="97034"/>
                  </a:moveTo>
                  <a:cubicBezTo>
                    <a:pt x="20982" y="102399"/>
                    <a:pt x="32595" y="102649"/>
                    <a:pt x="41850" y="98461"/>
                  </a:cubicBezTo>
                  <a:cubicBezTo>
                    <a:pt x="45086" y="103503"/>
                    <a:pt x="49550" y="108056"/>
                    <a:pt x="55470" y="111598"/>
                  </a:cubicBezTo>
                  <a:cubicBezTo>
                    <a:pt x="72224" y="121609"/>
                    <a:pt x="94371" y="120630"/>
                    <a:pt x="109897" y="110660"/>
                  </a:cubicBezTo>
                  <a:cubicBezTo>
                    <a:pt x="113471" y="114535"/>
                    <a:pt x="117735" y="118025"/>
                    <a:pt x="122789" y="121004"/>
                  </a:cubicBezTo>
                  <a:cubicBezTo>
                    <a:pt x="147332" y="135693"/>
                    <a:pt x="180390" y="133047"/>
                    <a:pt x="201258" y="116077"/>
                  </a:cubicBezTo>
                  <a:cubicBezTo>
                    <a:pt x="203076" y="119088"/>
                    <a:pt x="205572" y="121775"/>
                    <a:pt x="209046" y="123890"/>
                  </a:cubicBezTo>
                  <a:cubicBezTo>
                    <a:pt x="220320" y="130568"/>
                    <a:pt x="235746" y="128526"/>
                    <a:pt x="243985" y="119411"/>
                  </a:cubicBezTo>
                  <a:cubicBezTo>
                    <a:pt x="246920" y="122182"/>
                    <a:pt x="250155" y="124619"/>
                    <a:pt x="253880" y="126817"/>
                  </a:cubicBezTo>
                  <a:cubicBezTo>
                    <a:pt x="277532" y="140985"/>
                    <a:pt x="309286" y="138985"/>
                    <a:pt x="330204" y="123609"/>
                  </a:cubicBezTo>
                  <a:lnTo>
                    <a:pt x="331370" y="124463"/>
                  </a:lnTo>
                  <a:cubicBezTo>
                    <a:pt x="342745" y="131172"/>
                    <a:pt x="358459" y="129099"/>
                    <a:pt x="366648" y="119661"/>
                  </a:cubicBezTo>
                  <a:cubicBezTo>
                    <a:pt x="368504" y="117463"/>
                    <a:pt x="369733" y="115098"/>
                    <a:pt x="370473" y="112660"/>
                  </a:cubicBezTo>
                  <a:cubicBezTo>
                    <a:pt x="380167" y="111806"/>
                    <a:pt x="389372" y="107733"/>
                    <a:pt x="395505" y="100649"/>
                  </a:cubicBezTo>
                  <a:cubicBezTo>
                    <a:pt x="406867" y="87512"/>
                    <a:pt x="403292" y="69115"/>
                    <a:pt x="387366" y="59677"/>
                  </a:cubicBezTo>
                  <a:cubicBezTo>
                    <a:pt x="373796" y="51583"/>
                    <a:pt x="355725" y="52677"/>
                    <a:pt x="343623" y="61386"/>
                  </a:cubicBezTo>
                  <a:cubicBezTo>
                    <a:pt x="339309" y="54750"/>
                    <a:pt x="333239" y="48812"/>
                    <a:pt x="325351" y="44134"/>
                  </a:cubicBezTo>
                  <a:cubicBezTo>
                    <a:pt x="308596" y="34123"/>
                    <a:pt x="287878" y="32165"/>
                    <a:pt x="269694" y="37332"/>
                  </a:cubicBezTo>
                  <a:cubicBezTo>
                    <a:pt x="266320" y="26467"/>
                    <a:pt x="258482" y="16456"/>
                    <a:pt x="246619" y="9382"/>
                  </a:cubicBezTo>
                  <a:cubicBezTo>
                    <a:pt x="219681" y="-6692"/>
                    <a:pt x="182158" y="-1608"/>
                    <a:pt x="162807" y="20779"/>
                  </a:cubicBezTo>
                  <a:cubicBezTo>
                    <a:pt x="160600" y="23383"/>
                    <a:pt x="158794" y="26019"/>
                    <a:pt x="157176" y="28790"/>
                  </a:cubicBezTo>
                  <a:cubicBezTo>
                    <a:pt x="147871" y="28998"/>
                    <a:pt x="138553" y="30904"/>
                    <a:pt x="130176" y="34571"/>
                  </a:cubicBezTo>
                  <a:cubicBezTo>
                    <a:pt x="128709" y="33186"/>
                    <a:pt x="127141" y="31884"/>
                    <a:pt x="125335" y="30779"/>
                  </a:cubicBezTo>
                  <a:cubicBezTo>
                    <a:pt x="112593" y="23133"/>
                    <a:pt x="94810" y="25571"/>
                    <a:pt x="85655" y="36196"/>
                  </a:cubicBezTo>
                  <a:cubicBezTo>
                    <a:pt x="83837" y="38270"/>
                    <a:pt x="82558" y="40593"/>
                    <a:pt x="81730" y="42989"/>
                  </a:cubicBezTo>
                  <a:cubicBezTo>
                    <a:pt x="67622" y="43030"/>
                    <a:pt x="53814" y="48447"/>
                    <a:pt x="44935" y="58615"/>
                  </a:cubicBezTo>
                  <a:cubicBezTo>
                    <a:pt x="32256" y="51052"/>
                    <a:pt x="14473" y="53448"/>
                    <a:pt x="5306" y="64073"/>
                  </a:cubicBezTo>
                  <a:cubicBezTo>
                    <a:pt x="-3799" y="74605"/>
                    <a:pt x="-915" y="89419"/>
                    <a:pt x="11877" y="97034"/>
                  </a:cubicBezTo>
                </a:path>
              </a:pathLst>
            </a:custGeom>
            <a:solidFill>
              <a:srgbClr val="80CC28"/>
            </a:solidFill>
            <a:ln w="12528"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xmlns="" id="{3D2C7746-0B33-A5BC-C5AC-30AB846ECE28}"/>
                </a:ext>
              </a:extLst>
            </p:cNvPr>
            <p:cNvSpPr/>
            <p:nvPr/>
          </p:nvSpPr>
          <p:spPr>
            <a:xfrm>
              <a:off x="5472000" y="2889404"/>
              <a:ext cx="402139" cy="136328"/>
            </a:xfrm>
            <a:custGeom>
              <a:avLst/>
              <a:gdLst>
                <a:gd name="connsiteX0" fmla="*/ 11830 w 402139"/>
                <a:gd name="connsiteY0" fmla="*/ 97000 h 136328"/>
                <a:gd name="connsiteX1" fmla="*/ 41853 w 402139"/>
                <a:gd name="connsiteY1" fmla="*/ 98500 h 136328"/>
                <a:gd name="connsiteX2" fmla="*/ 55473 w 402139"/>
                <a:gd name="connsiteY2" fmla="*/ 111563 h 136328"/>
                <a:gd name="connsiteX3" fmla="*/ 109900 w 402139"/>
                <a:gd name="connsiteY3" fmla="*/ 110667 h 136328"/>
                <a:gd name="connsiteX4" fmla="*/ 122792 w 402139"/>
                <a:gd name="connsiteY4" fmla="*/ 121002 h 136328"/>
                <a:gd name="connsiteX5" fmla="*/ 201261 w 402139"/>
                <a:gd name="connsiteY5" fmla="*/ 116084 h 136328"/>
                <a:gd name="connsiteX6" fmla="*/ 209049 w 402139"/>
                <a:gd name="connsiteY6" fmla="*/ 123897 h 136328"/>
                <a:gd name="connsiteX7" fmla="*/ 243938 w 402139"/>
                <a:gd name="connsiteY7" fmla="*/ 119376 h 136328"/>
                <a:gd name="connsiteX8" fmla="*/ 253883 w 402139"/>
                <a:gd name="connsiteY8" fmla="*/ 126825 h 136328"/>
                <a:gd name="connsiteX9" fmla="*/ 330207 w 402139"/>
                <a:gd name="connsiteY9" fmla="*/ 123564 h 136328"/>
                <a:gd name="connsiteX10" fmla="*/ 331373 w 402139"/>
                <a:gd name="connsiteY10" fmla="*/ 124418 h 136328"/>
                <a:gd name="connsiteX11" fmla="*/ 366651 w 402139"/>
                <a:gd name="connsiteY11" fmla="*/ 119626 h 136328"/>
                <a:gd name="connsiteX12" fmla="*/ 370476 w 402139"/>
                <a:gd name="connsiteY12" fmla="*/ 112667 h 136328"/>
                <a:gd name="connsiteX13" fmla="*/ 395508 w 402139"/>
                <a:gd name="connsiteY13" fmla="*/ 100656 h 136328"/>
                <a:gd name="connsiteX14" fmla="*/ 387369 w 402139"/>
                <a:gd name="connsiteY14" fmla="*/ 59643 h 136328"/>
                <a:gd name="connsiteX15" fmla="*/ 343626 w 402139"/>
                <a:gd name="connsiteY15" fmla="*/ 61393 h 136328"/>
                <a:gd name="connsiteX16" fmla="*/ 325354 w 402139"/>
                <a:gd name="connsiteY16" fmla="*/ 44100 h 136328"/>
                <a:gd name="connsiteX17" fmla="*/ 269697 w 402139"/>
                <a:gd name="connsiteY17" fmla="*/ 37298 h 136328"/>
                <a:gd name="connsiteX18" fmla="*/ 246622 w 402139"/>
                <a:gd name="connsiteY18" fmla="*/ 9379 h 136328"/>
                <a:gd name="connsiteX19" fmla="*/ 162810 w 402139"/>
                <a:gd name="connsiteY19" fmla="*/ 20776 h 136328"/>
                <a:gd name="connsiteX20" fmla="*/ 157179 w 402139"/>
                <a:gd name="connsiteY20" fmla="*/ 28797 h 136328"/>
                <a:gd name="connsiteX21" fmla="*/ 130179 w 402139"/>
                <a:gd name="connsiteY21" fmla="*/ 34537 h 136328"/>
                <a:gd name="connsiteX22" fmla="*/ 125288 w 402139"/>
                <a:gd name="connsiteY22" fmla="*/ 30745 h 136328"/>
                <a:gd name="connsiteX23" fmla="*/ 85658 w 402139"/>
                <a:gd name="connsiteY23" fmla="*/ 36204 h 136328"/>
                <a:gd name="connsiteX24" fmla="*/ 81733 w 402139"/>
                <a:gd name="connsiteY24" fmla="*/ 42913 h 136328"/>
                <a:gd name="connsiteX25" fmla="*/ 44938 w 402139"/>
                <a:gd name="connsiteY25" fmla="*/ 58622 h 136328"/>
                <a:gd name="connsiteX26" fmla="*/ 5309 w 402139"/>
                <a:gd name="connsiteY26" fmla="*/ 64070 h 136328"/>
                <a:gd name="connsiteX27" fmla="*/ 11830 w 402139"/>
                <a:gd name="connsiteY27" fmla="*/ 97000 h 13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02139" h="136328">
                  <a:moveTo>
                    <a:pt x="11830" y="97000"/>
                  </a:moveTo>
                  <a:cubicBezTo>
                    <a:pt x="20935" y="102406"/>
                    <a:pt x="32598" y="102656"/>
                    <a:pt x="41853" y="98500"/>
                  </a:cubicBezTo>
                  <a:cubicBezTo>
                    <a:pt x="45089" y="103552"/>
                    <a:pt x="49553" y="108021"/>
                    <a:pt x="55473" y="111563"/>
                  </a:cubicBezTo>
                  <a:cubicBezTo>
                    <a:pt x="72227" y="121616"/>
                    <a:pt x="94374" y="120637"/>
                    <a:pt x="109900" y="110667"/>
                  </a:cubicBezTo>
                  <a:cubicBezTo>
                    <a:pt x="113474" y="114491"/>
                    <a:pt x="117738" y="117991"/>
                    <a:pt x="122792" y="121002"/>
                  </a:cubicBezTo>
                  <a:cubicBezTo>
                    <a:pt x="147285" y="135659"/>
                    <a:pt x="180393" y="133013"/>
                    <a:pt x="201261" y="116084"/>
                  </a:cubicBezTo>
                  <a:cubicBezTo>
                    <a:pt x="203079" y="119095"/>
                    <a:pt x="205575" y="121783"/>
                    <a:pt x="209049" y="123897"/>
                  </a:cubicBezTo>
                  <a:cubicBezTo>
                    <a:pt x="220323" y="130523"/>
                    <a:pt x="235749" y="128492"/>
                    <a:pt x="243938" y="119376"/>
                  </a:cubicBezTo>
                  <a:cubicBezTo>
                    <a:pt x="246923" y="122064"/>
                    <a:pt x="250158" y="124585"/>
                    <a:pt x="253883" y="126825"/>
                  </a:cubicBezTo>
                  <a:cubicBezTo>
                    <a:pt x="277535" y="140899"/>
                    <a:pt x="309289" y="138951"/>
                    <a:pt x="330207" y="123564"/>
                  </a:cubicBezTo>
                  <a:lnTo>
                    <a:pt x="331373" y="124418"/>
                  </a:lnTo>
                  <a:cubicBezTo>
                    <a:pt x="342748" y="131179"/>
                    <a:pt x="358462" y="129023"/>
                    <a:pt x="366651" y="119626"/>
                  </a:cubicBezTo>
                  <a:cubicBezTo>
                    <a:pt x="368457" y="117460"/>
                    <a:pt x="369736" y="115105"/>
                    <a:pt x="370476" y="112667"/>
                  </a:cubicBezTo>
                  <a:cubicBezTo>
                    <a:pt x="380170" y="111772"/>
                    <a:pt x="389375" y="107740"/>
                    <a:pt x="395508" y="100656"/>
                  </a:cubicBezTo>
                  <a:cubicBezTo>
                    <a:pt x="406870" y="87478"/>
                    <a:pt x="403296" y="69123"/>
                    <a:pt x="387369" y="59643"/>
                  </a:cubicBezTo>
                  <a:cubicBezTo>
                    <a:pt x="373749" y="51538"/>
                    <a:pt x="355728" y="52642"/>
                    <a:pt x="343626" y="61393"/>
                  </a:cubicBezTo>
                  <a:cubicBezTo>
                    <a:pt x="339312" y="54799"/>
                    <a:pt x="333242" y="48778"/>
                    <a:pt x="325354" y="44100"/>
                  </a:cubicBezTo>
                  <a:cubicBezTo>
                    <a:pt x="308599" y="34120"/>
                    <a:pt x="287881" y="32131"/>
                    <a:pt x="269697" y="37298"/>
                  </a:cubicBezTo>
                  <a:cubicBezTo>
                    <a:pt x="266323" y="26432"/>
                    <a:pt x="258485" y="16421"/>
                    <a:pt x="246622" y="9379"/>
                  </a:cubicBezTo>
                  <a:cubicBezTo>
                    <a:pt x="219684" y="-6695"/>
                    <a:pt x="182161" y="-1601"/>
                    <a:pt x="162810" y="20776"/>
                  </a:cubicBezTo>
                  <a:cubicBezTo>
                    <a:pt x="160603" y="23338"/>
                    <a:pt x="158797" y="25984"/>
                    <a:pt x="157179" y="28797"/>
                  </a:cubicBezTo>
                  <a:cubicBezTo>
                    <a:pt x="147874" y="28912"/>
                    <a:pt x="138556" y="30912"/>
                    <a:pt x="130179" y="34537"/>
                  </a:cubicBezTo>
                  <a:cubicBezTo>
                    <a:pt x="128712" y="33193"/>
                    <a:pt x="127144" y="31891"/>
                    <a:pt x="125288" y="30745"/>
                  </a:cubicBezTo>
                  <a:cubicBezTo>
                    <a:pt x="112597" y="23182"/>
                    <a:pt x="94813" y="25578"/>
                    <a:pt x="85658" y="36204"/>
                  </a:cubicBezTo>
                  <a:cubicBezTo>
                    <a:pt x="83840" y="38235"/>
                    <a:pt x="82561" y="40558"/>
                    <a:pt x="81733" y="42913"/>
                  </a:cubicBezTo>
                  <a:cubicBezTo>
                    <a:pt x="67625" y="43038"/>
                    <a:pt x="53817" y="48413"/>
                    <a:pt x="44938" y="58622"/>
                  </a:cubicBezTo>
                  <a:cubicBezTo>
                    <a:pt x="32259" y="51049"/>
                    <a:pt x="14476" y="53455"/>
                    <a:pt x="5309" y="64070"/>
                  </a:cubicBezTo>
                  <a:cubicBezTo>
                    <a:pt x="-3796" y="74613"/>
                    <a:pt x="-911" y="89343"/>
                    <a:pt x="11830" y="97000"/>
                  </a:cubicBezTo>
                </a:path>
              </a:pathLst>
            </a:custGeom>
            <a:solidFill>
              <a:srgbClr val="61B329"/>
            </a:solidFill>
            <a:ln w="12528"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xmlns="" id="{76EC8A2E-14FD-3500-DCE8-3A0A93AF5AAC}"/>
                </a:ext>
              </a:extLst>
            </p:cNvPr>
            <p:cNvSpPr/>
            <p:nvPr/>
          </p:nvSpPr>
          <p:spPr>
            <a:xfrm>
              <a:off x="5479905" y="2968695"/>
              <a:ext cx="395478" cy="81516"/>
            </a:xfrm>
            <a:custGeom>
              <a:avLst/>
              <a:gdLst>
                <a:gd name="connsiteX0" fmla="*/ 395479 w 395478"/>
                <a:gd name="connsiteY0" fmla="*/ 0 h 81516"/>
                <a:gd name="connsiteX1" fmla="*/ 0 w 395478"/>
                <a:gd name="connsiteY1" fmla="*/ 0 h 81516"/>
                <a:gd name="connsiteX2" fmla="*/ 0 w 395478"/>
                <a:gd name="connsiteY2" fmla="*/ 81516 h 81516"/>
                <a:gd name="connsiteX3" fmla="*/ 395479 w 395478"/>
                <a:gd name="connsiteY3" fmla="*/ 81516 h 81516"/>
                <a:gd name="connsiteX4" fmla="*/ 395479 w 395478"/>
                <a:gd name="connsiteY4" fmla="*/ 0 h 81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478" h="81516">
                  <a:moveTo>
                    <a:pt x="395479" y="0"/>
                  </a:moveTo>
                  <a:lnTo>
                    <a:pt x="0" y="0"/>
                  </a:lnTo>
                  <a:lnTo>
                    <a:pt x="0" y="81516"/>
                  </a:lnTo>
                  <a:lnTo>
                    <a:pt x="395479" y="81516"/>
                  </a:lnTo>
                  <a:lnTo>
                    <a:pt x="395479" y="0"/>
                  </a:lnTo>
                </a:path>
              </a:pathLst>
            </a:custGeom>
            <a:solidFill>
              <a:srgbClr val="A47343"/>
            </a:solidFill>
            <a:ln w="12528"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xmlns="" id="{5C729FAA-9CA2-41D0-1171-18A57EC9CD9A}"/>
                </a:ext>
              </a:extLst>
            </p:cNvPr>
            <p:cNvSpPr/>
            <p:nvPr/>
          </p:nvSpPr>
          <p:spPr>
            <a:xfrm>
              <a:off x="5457331" y="2945255"/>
              <a:ext cx="431533" cy="44398"/>
            </a:xfrm>
            <a:custGeom>
              <a:avLst/>
              <a:gdLst>
                <a:gd name="connsiteX0" fmla="*/ 431534 w 431533"/>
                <a:gd name="connsiteY0" fmla="*/ 0 h 44398"/>
                <a:gd name="connsiteX1" fmla="*/ 0 w 431533"/>
                <a:gd name="connsiteY1" fmla="*/ 0 h 44398"/>
                <a:gd name="connsiteX2" fmla="*/ 0 w 431533"/>
                <a:gd name="connsiteY2" fmla="*/ 44399 h 44398"/>
                <a:gd name="connsiteX3" fmla="*/ 431534 w 431533"/>
                <a:gd name="connsiteY3" fmla="*/ 44399 h 44398"/>
                <a:gd name="connsiteX4" fmla="*/ 431534 w 431533"/>
                <a:gd name="connsiteY4" fmla="*/ 0 h 44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533" h="44398">
                  <a:moveTo>
                    <a:pt x="431534" y="0"/>
                  </a:moveTo>
                  <a:lnTo>
                    <a:pt x="0" y="0"/>
                  </a:lnTo>
                  <a:lnTo>
                    <a:pt x="0" y="44399"/>
                  </a:lnTo>
                  <a:lnTo>
                    <a:pt x="431534" y="44399"/>
                  </a:lnTo>
                  <a:lnTo>
                    <a:pt x="431534" y="0"/>
                  </a:lnTo>
                </a:path>
              </a:pathLst>
            </a:custGeom>
            <a:solidFill>
              <a:srgbClr val="845333"/>
            </a:solidFill>
            <a:ln w="12528"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xmlns="" id="{02255D8D-DBD2-11FF-01D6-8195127788B6}"/>
                </a:ext>
              </a:extLst>
            </p:cNvPr>
            <p:cNvSpPr/>
            <p:nvPr/>
          </p:nvSpPr>
          <p:spPr>
            <a:xfrm>
              <a:off x="5533116" y="2996894"/>
              <a:ext cx="61036" cy="27147"/>
            </a:xfrm>
            <a:custGeom>
              <a:avLst/>
              <a:gdLst>
                <a:gd name="connsiteX0" fmla="*/ 61037 w 61036"/>
                <a:gd name="connsiteY0" fmla="*/ 27148 h 27147"/>
                <a:gd name="connsiteX1" fmla="*/ 0 w 61036"/>
                <a:gd name="connsiteY1" fmla="*/ 27148 h 27147"/>
                <a:gd name="connsiteX2" fmla="*/ 0 w 61036"/>
                <a:gd name="connsiteY2" fmla="*/ 0 h 27147"/>
                <a:gd name="connsiteX3" fmla="*/ 61037 w 61036"/>
                <a:gd name="connsiteY3" fmla="*/ 0 h 27147"/>
                <a:gd name="connsiteX4" fmla="*/ 61037 w 61036"/>
                <a:gd name="connsiteY4" fmla="*/ 27148 h 2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6" h="27147">
                  <a:moveTo>
                    <a:pt x="61037" y="27148"/>
                  </a:moveTo>
                  <a:lnTo>
                    <a:pt x="0" y="27148"/>
                  </a:lnTo>
                  <a:lnTo>
                    <a:pt x="0" y="0"/>
                  </a:lnTo>
                  <a:lnTo>
                    <a:pt x="61037" y="0"/>
                  </a:lnTo>
                  <a:lnTo>
                    <a:pt x="61037" y="27148"/>
                  </a:lnTo>
                </a:path>
              </a:pathLst>
            </a:custGeom>
            <a:solidFill>
              <a:srgbClr val="845333"/>
            </a:solidFill>
            <a:ln w="12528"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xmlns="" id="{FDCE07C7-3BE1-C96B-8C99-E8FDB3E92A06}"/>
                </a:ext>
              </a:extLst>
            </p:cNvPr>
            <p:cNvSpPr/>
            <p:nvPr/>
          </p:nvSpPr>
          <p:spPr>
            <a:xfrm>
              <a:off x="5577298" y="3010489"/>
              <a:ext cx="61237" cy="24168"/>
            </a:xfrm>
            <a:custGeom>
              <a:avLst/>
              <a:gdLst>
                <a:gd name="connsiteX0" fmla="*/ 61237 w 61237"/>
                <a:gd name="connsiteY0" fmla="*/ 24168 h 24168"/>
                <a:gd name="connsiteX1" fmla="*/ 0 w 61237"/>
                <a:gd name="connsiteY1" fmla="*/ 24168 h 24168"/>
                <a:gd name="connsiteX2" fmla="*/ 0 w 61237"/>
                <a:gd name="connsiteY2" fmla="*/ 0 h 24168"/>
                <a:gd name="connsiteX3" fmla="*/ 61237 w 61237"/>
                <a:gd name="connsiteY3" fmla="*/ 0 h 24168"/>
                <a:gd name="connsiteX4" fmla="*/ 61237 w 61237"/>
                <a:gd name="connsiteY4" fmla="*/ 24168 h 24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37" h="24168">
                  <a:moveTo>
                    <a:pt x="61237" y="24168"/>
                  </a:moveTo>
                  <a:lnTo>
                    <a:pt x="0" y="24168"/>
                  </a:lnTo>
                  <a:lnTo>
                    <a:pt x="0" y="0"/>
                  </a:lnTo>
                  <a:lnTo>
                    <a:pt x="61237" y="0"/>
                  </a:lnTo>
                  <a:lnTo>
                    <a:pt x="61237" y="24168"/>
                  </a:lnTo>
                </a:path>
              </a:pathLst>
            </a:custGeom>
            <a:solidFill>
              <a:srgbClr val="845333"/>
            </a:solidFill>
            <a:ln w="12528"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xmlns="" id="{2D93E885-5CB9-BED7-66FF-02CFA487103C}"/>
                </a:ext>
              </a:extLst>
            </p:cNvPr>
            <p:cNvSpPr/>
            <p:nvPr/>
          </p:nvSpPr>
          <p:spPr>
            <a:xfrm>
              <a:off x="5762716" y="3002228"/>
              <a:ext cx="61287" cy="24168"/>
            </a:xfrm>
            <a:custGeom>
              <a:avLst/>
              <a:gdLst>
                <a:gd name="connsiteX0" fmla="*/ 61288 w 61287"/>
                <a:gd name="connsiteY0" fmla="*/ 24168 h 24168"/>
                <a:gd name="connsiteX1" fmla="*/ 0 w 61287"/>
                <a:gd name="connsiteY1" fmla="*/ 24168 h 24168"/>
                <a:gd name="connsiteX2" fmla="*/ 0 w 61287"/>
                <a:gd name="connsiteY2" fmla="*/ 0 h 24168"/>
                <a:gd name="connsiteX3" fmla="*/ 61288 w 61287"/>
                <a:gd name="connsiteY3" fmla="*/ 0 h 24168"/>
                <a:gd name="connsiteX4" fmla="*/ 61288 w 61287"/>
                <a:gd name="connsiteY4" fmla="*/ 24168 h 24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87" h="24168">
                  <a:moveTo>
                    <a:pt x="61288" y="24168"/>
                  </a:moveTo>
                  <a:lnTo>
                    <a:pt x="0" y="24168"/>
                  </a:lnTo>
                  <a:lnTo>
                    <a:pt x="0" y="0"/>
                  </a:lnTo>
                  <a:lnTo>
                    <a:pt x="61288" y="0"/>
                  </a:lnTo>
                  <a:lnTo>
                    <a:pt x="61288" y="24168"/>
                  </a:lnTo>
                </a:path>
              </a:pathLst>
            </a:custGeom>
            <a:solidFill>
              <a:srgbClr val="845333"/>
            </a:solidFill>
            <a:ln w="12528"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xmlns="" id="{DF616089-B62F-447A-A924-29EF7790733E}"/>
                </a:ext>
              </a:extLst>
            </p:cNvPr>
            <p:cNvSpPr/>
            <p:nvPr/>
          </p:nvSpPr>
          <p:spPr>
            <a:xfrm>
              <a:off x="5029355" y="2989742"/>
              <a:ext cx="214822" cy="88679"/>
            </a:xfrm>
            <a:custGeom>
              <a:avLst/>
              <a:gdLst>
                <a:gd name="connsiteX0" fmla="*/ 5259 w 214822"/>
                <a:gd name="connsiteY0" fmla="*/ 71615 h 88679"/>
                <a:gd name="connsiteX1" fmla="*/ 21173 w 214822"/>
                <a:gd name="connsiteY1" fmla="*/ 71490 h 88679"/>
                <a:gd name="connsiteX2" fmla="*/ 27644 w 214822"/>
                <a:gd name="connsiteY2" fmla="*/ 79709 h 88679"/>
                <a:gd name="connsiteX3" fmla="*/ 56789 w 214822"/>
                <a:gd name="connsiteY3" fmla="*/ 77105 h 88679"/>
                <a:gd name="connsiteX4" fmla="*/ 63060 w 214822"/>
                <a:gd name="connsiteY4" fmla="*/ 83533 h 88679"/>
                <a:gd name="connsiteX5" fmla="*/ 105386 w 214822"/>
                <a:gd name="connsiteY5" fmla="*/ 77438 h 88679"/>
                <a:gd name="connsiteX6" fmla="*/ 109060 w 214822"/>
                <a:gd name="connsiteY6" fmla="*/ 82355 h 88679"/>
                <a:gd name="connsiteX7" fmla="*/ 128022 w 214822"/>
                <a:gd name="connsiteY7" fmla="*/ 78167 h 88679"/>
                <a:gd name="connsiteX8" fmla="*/ 132775 w 214822"/>
                <a:gd name="connsiteY8" fmla="*/ 82678 h 88679"/>
                <a:gd name="connsiteX9" fmla="*/ 173872 w 214822"/>
                <a:gd name="connsiteY9" fmla="*/ 77803 h 88679"/>
                <a:gd name="connsiteX10" fmla="*/ 174411 w 214822"/>
                <a:gd name="connsiteY10" fmla="*/ 78324 h 88679"/>
                <a:gd name="connsiteX11" fmla="*/ 193561 w 214822"/>
                <a:gd name="connsiteY11" fmla="*/ 73896 h 88679"/>
                <a:gd name="connsiteX12" fmla="*/ 196057 w 214822"/>
                <a:gd name="connsiteY12" fmla="*/ 69094 h 88679"/>
                <a:gd name="connsiteX13" fmla="*/ 210115 w 214822"/>
                <a:gd name="connsiteY13" fmla="*/ 60260 h 88679"/>
                <a:gd name="connsiteX14" fmla="*/ 208309 w 214822"/>
                <a:gd name="connsiteY14" fmla="*/ 33321 h 88679"/>
                <a:gd name="connsiteX15" fmla="*/ 184795 w 214822"/>
                <a:gd name="connsiteY15" fmla="*/ 36050 h 88679"/>
                <a:gd name="connsiteX16" fmla="*/ 176129 w 214822"/>
                <a:gd name="connsiteY16" fmla="*/ 25226 h 88679"/>
                <a:gd name="connsiteX17" fmla="*/ 146783 w 214822"/>
                <a:gd name="connsiteY17" fmla="*/ 22747 h 88679"/>
                <a:gd name="connsiteX18" fmla="*/ 136148 w 214822"/>
                <a:gd name="connsiteY18" fmla="*/ 4996 h 88679"/>
                <a:gd name="connsiteX19" fmla="*/ 90637 w 214822"/>
                <a:gd name="connsiteY19" fmla="*/ 15580 h 88679"/>
                <a:gd name="connsiteX20" fmla="*/ 87113 w 214822"/>
                <a:gd name="connsiteY20" fmla="*/ 21111 h 88679"/>
                <a:gd name="connsiteX21" fmla="*/ 72315 w 214822"/>
                <a:gd name="connsiteY21" fmla="*/ 25914 h 88679"/>
                <a:gd name="connsiteX22" fmla="*/ 69970 w 214822"/>
                <a:gd name="connsiteY22" fmla="*/ 23601 h 88679"/>
                <a:gd name="connsiteX23" fmla="*/ 48412 w 214822"/>
                <a:gd name="connsiteY23" fmla="*/ 28601 h 88679"/>
                <a:gd name="connsiteX24" fmla="*/ 45916 w 214822"/>
                <a:gd name="connsiteY24" fmla="*/ 33237 h 88679"/>
                <a:gd name="connsiteX25" fmla="*/ 25287 w 214822"/>
                <a:gd name="connsiteY25" fmla="*/ 44915 h 88679"/>
                <a:gd name="connsiteX26" fmla="*/ 3779 w 214822"/>
                <a:gd name="connsiteY26" fmla="*/ 50009 h 88679"/>
                <a:gd name="connsiteX27" fmla="*/ 5259 w 214822"/>
                <a:gd name="connsiteY27" fmla="*/ 71615 h 8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4822" h="88679">
                  <a:moveTo>
                    <a:pt x="5259" y="71615"/>
                  </a:moveTo>
                  <a:cubicBezTo>
                    <a:pt x="9761" y="74865"/>
                    <a:pt x="15981" y="74626"/>
                    <a:pt x="21173" y="71490"/>
                  </a:cubicBezTo>
                  <a:cubicBezTo>
                    <a:pt x="22590" y="74751"/>
                    <a:pt x="24647" y="77595"/>
                    <a:pt x="27644" y="79709"/>
                  </a:cubicBezTo>
                  <a:cubicBezTo>
                    <a:pt x="36021" y="85772"/>
                    <a:pt x="47923" y="84355"/>
                    <a:pt x="56789" y="77105"/>
                  </a:cubicBezTo>
                  <a:cubicBezTo>
                    <a:pt x="58507" y="79595"/>
                    <a:pt x="60564" y="81793"/>
                    <a:pt x="63060" y="83533"/>
                  </a:cubicBezTo>
                  <a:cubicBezTo>
                    <a:pt x="75300" y="92408"/>
                    <a:pt x="93133" y="89439"/>
                    <a:pt x="105386" y="77438"/>
                  </a:cubicBezTo>
                  <a:cubicBezTo>
                    <a:pt x="106113" y="79386"/>
                    <a:pt x="107292" y="81095"/>
                    <a:pt x="109060" y="82355"/>
                  </a:cubicBezTo>
                  <a:cubicBezTo>
                    <a:pt x="114641" y="86387"/>
                    <a:pt x="123018" y="84428"/>
                    <a:pt x="128022" y="78167"/>
                  </a:cubicBezTo>
                  <a:cubicBezTo>
                    <a:pt x="129389" y="79834"/>
                    <a:pt x="130957" y="81376"/>
                    <a:pt x="132775" y="82678"/>
                  </a:cubicBezTo>
                  <a:cubicBezTo>
                    <a:pt x="144626" y="91231"/>
                    <a:pt x="161669" y="88783"/>
                    <a:pt x="173872" y="77803"/>
                  </a:cubicBezTo>
                  <a:lnTo>
                    <a:pt x="174411" y="78324"/>
                  </a:lnTo>
                  <a:cubicBezTo>
                    <a:pt x="180092" y="82397"/>
                    <a:pt x="188620" y="80449"/>
                    <a:pt x="193561" y="73896"/>
                  </a:cubicBezTo>
                  <a:cubicBezTo>
                    <a:pt x="194690" y="72344"/>
                    <a:pt x="195480" y="70761"/>
                    <a:pt x="196057" y="69094"/>
                  </a:cubicBezTo>
                  <a:cubicBezTo>
                    <a:pt x="201249" y="68156"/>
                    <a:pt x="206441" y="65187"/>
                    <a:pt x="210115" y="60260"/>
                  </a:cubicBezTo>
                  <a:cubicBezTo>
                    <a:pt x="217025" y="51061"/>
                    <a:pt x="216247" y="39061"/>
                    <a:pt x="208309" y="33321"/>
                  </a:cubicBezTo>
                  <a:cubicBezTo>
                    <a:pt x="201549" y="28435"/>
                    <a:pt x="191805" y="29820"/>
                    <a:pt x="184795" y="36050"/>
                  </a:cubicBezTo>
                  <a:cubicBezTo>
                    <a:pt x="182939" y="31820"/>
                    <a:pt x="180042" y="28029"/>
                    <a:pt x="176129" y="25226"/>
                  </a:cubicBezTo>
                  <a:cubicBezTo>
                    <a:pt x="167789" y="19205"/>
                    <a:pt x="156778" y="18674"/>
                    <a:pt x="146783" y="22747"/>
                  </a:cubicBezTo>
                  <a:cubicBezTo>
                    <a:pt x="145654" y="15663"/>
                    <a:pt x="142030" y="9277"/>
                    <a:pt x="136148" y="4996"/>
                  </a:cubicBezTo>
                  <a:cubicBezTo>
                    <a:pt x="122730" y="-4641"/>
                    <a:pt x="102351" y="79"/>
                    <a:pt x="90637" y="15580"/>
                  </a:cubicBezTo>
                  <a:cubicBezTo>
                    <a:pt x="89320" y="17413"/>
                    <a:pt x="88142" y="19247"/>
                    <a:pt x="87113" y="21111"/>
                  </a:cubicBezTo>
                  <a:cubicBezTo>
                    <a:pt x="82110" y="21559"/>
                    <a:pt x="77018" y="23185"/>
                    <a:pt x="72315" y="25914"/>
                  </a:cubicBezTo>
                  <a:lnTo>
                    <a:pt x="69970" y="23601"/>
                  </a:lnTo>
                  <a:cubicBezTo>
                    <a:pt x="63649" y="18955"/>
                    <a:pt x="53943" y="21236"/>
                    <a:pt x="48412" y="28601"/>
                  </a:cubicBezTo>
                  <a:cubicBezTo>
                    <a:pt x="47283" y="30070"/>
                    <a:pt x="46544" y="31612"/>
                    <a:pt x="45916" y="33237"/>
                  </a:cubicBezTo>
                  <a:cubicBezTo>
                    <a:pt x="38367" y="33810"/>
                    <a:pt x="30679" y="37883"/>
                    <a:pt x="25287" y="44915"/>
                  </a:cubicBezTo>
                  <a:cubicBezTo>
                    <a:pt x="18916" y="40363"/>
                    <a:pt x="9322" y="42602"/>
                    <a:pt x="3779" y="50009"/>
                  </a:cubicBezTo>
                  <a:cubicBezTo>
                    <a:pt x="-1802" y="57374"/>
                    <a:pt x="-1112" y="67021"/>
                    <a:pt x="5259" y="71615"/>
                  </a:cubicBezTo>
                </a:path>
              </a:pathLst>
            </a:custGeom>
            <a:solidFill>
              <a:srgbClr val="80CC28"/>
            </a:solidFill>
            <a:ln w="12528"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xmlns="" id="{3BC8FA3A-CBA3-2E97-22F1-1F8469C9C3E1}"/>
                </a:ext>
              </a:extLst>
            </p:cNvPr>
            <p:cNvSpPr/>
            <p:nvPr/>
          </p:nvSpPr>
          <p:spPr>
            <a:xfrm>
              <a:off x="5034177" y="3002851"/>
              <a:ext cx="214849" cy="88716"/>
            </a:xfrm>
            <a:custGeom>
              <a:avLst/>
              <a:gdLst>
                <a:gd name="connsiteX0" fmla="*/ 5227 w 214849"/>
                <a:gd name="connsiteY0" fmla="*/ 71653 h 88716"/>
                <a:gd name="connsiteX1" fmla="*/ 21204 w 214849"/>
                <a:gd name="connsiteY1" fmla="*/ 71569 h 88716"/>
                <a:gd name="connsiteX2" fmla="*/ 27663 w 214849"/>
                <a:gd name="connsiteY2" fmla="*/ 79747 h 88716"/>
                <a:gd name="connsiteX3" fmla="*/ 56820 w 214849"/>
                <a:gd name="connsiteY3" fmla="*/ 77184 h 88716"/>
                <a:gd name="connsiteX4" fmla="*/ 63091 w 214849"/>
                <a:gd name="connsiteY4" fmla="*/ 83570 h 88716"/>
                <a:gd name="connsiteX5" fmla="*/ 105366 w 214849"/>
                <a:gd name="connsiteY5" fmla="*/ 77466 h 88716"/>
                <a:gd name="connsiteX6" fmla="*/ 109041 w 214849"/>
                <a:gd name="connsiteY6" fmla="*/ 82393 h 88716"/>
                <a:gd name="connsiteX7" fmla="*/ 127952 w 214849"/>
                <a:gd name="connsiteY7" fmla="*/ 78163 h 88716"/>
                <a:gd name="connsiteX8" fmla="*/ 132793 w 214849"/>
                <a:gd name="connsiteY8" fmla="*/ 82716 h 88716"/>
                <a:gd name="connsiteX9" fmla="*/ 173902 w 214849"/>
                <a:gd name="connsiteY9" fmla="*/ 77789 h 88716"/>
                <a:gd name="connsiteX10" fmla="*/ 174442 w 214849"/>
                <a:gd name="connsiteY10" fmla="*/ 78361 h 88716"/>
                <a:gd name="connsiteX11" fmla="*/ 193542 w 214849"/>
                <a:gd name="connsiteY11" fmla="*/ 73892 h 88716"/>
                <a:gd name="connsiteX12" fmla="*/ 196037 w 214849"/>
                <a:gd name="connsiteY12" fmla="*/ 69121 h 88716"/>
                <a:gd name="connsiteX13" fmla="*/ 210146 w 214849"/>
                <a:gd name="connsiteY13" fmla="*/ 60298 h 88716"/>
                <a:gd name="connsiteX14" fmla="*/ 208340 w 214849"/>
                <a:gd name="connsiteY14" fmla="*/ 33317 h 88716"/>
                <a:gd name="connsiteX15" fmla="*/ 184826 w 214849"/>
                <a:gd name="connsiteY15" fmla="*/ 36087 h 88716"/>
                <a:gd name="connsiteX16" fmla="*/ 176097 w 214849"/>
                <a:gd name="connsiteY16" fmla="*/ 25264 h 88716"/>
                <a:gd name="connsiteX17" fmla="*/ 146802 w 214849"/>
                <a:gd name="connsiteY17" fmla="*/ 22733 h 88716"/>
                <a:gd name="connsiteX18" fmla="*/ 136129 w 214849"/>
                <a:gd name="connsiteY18" fmla="*/ 5033 h 88716"/>
                <a:gd name="connsiteX19" fmla="*/ 90668 w 214849"/>
                <a:gd name="connsiteY19" fmla="*/ 15659 h 88716"/>
                <a:gd name="connsiteX20" fmla="*/ 87144 w 214849"/>
                <a:gd name="connsiteY20" fmla="*/ 21149 h 88716"/>
                <a:gd name="connsiteX21" fmla="*/ 72346 w 214849"/>
                <a:gd name="connsiteY21" fmla="*/ 25910 h 88716"/>
                <a:gd name="connsiteX22" fmla="*/ 69938 w 214849"/>
                <a:gd name="connsiteY22" fmla="*/ 23587 h 88716"/>
                <a:gd name="connsiteX23" fmla="*/ 48443 w 214849"/>
                <a:gd name="connsiteY23" fmla="*/ 28639 h 88716"/>
                <a:gd name="connsiteX24" fmla="*/ 45897 w 214849"/>
                <a:gd name="connsiteY24" fmla="*/ 33233 h 88716"/>
                <a:gd name="connsiteX25" fmla="*/ 25317 w 214849"/>
                <a:gd name="connsiteY25" fmla="*/ 44953 h 88716"/>
                <a:gd name="connsiteX26" fmla="*/ 3760 w 214849"/>
                <a:gd name="connsiteY26" fmla="*/ 50005 h 88716"/>
                <a:gd name="connsiteX27" fmla="*/ 5227 w 214849"/>
                <a:gd name="connsiteY27" fmla="*/ 71653 h 8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4849" h="88716">
                  <a:moveTo>
                    <a:pt x="5227" y="71653"/>
                  </a:moveTo>
                  <a:cubicBezTo>
                    <a:pt x="9792" y="74903"/>
                    <a:pt x="16012" y="74663"/>
                    <a:pt x="21204" y="71569"/>
                  </a:cubicBezTo>
                  <a:cubicBezTo>
                    <a:pt x="22621" y="74746"/>
                    <a:pt x="24678" y="77591"/>
                    <a:pt x="27663" y="79747"/>
                  </a:cubicBezTo>
                  <a:cubicBezTo>
                    <a:pt x="35990" y="85810"/>
                    <a:pt x="47904" y="84341"/>
                    <a:pt x="56820" y="77184"/>
                  </a:cubicBezTo>
                  <a:cubicBezTo>
                    <a:pt x="58476" y="79580"/>
                    <a:pt x="60533" y="81737"/>
                    <a:pt x="63091" y="83570"/>
                  </a:cubicBezTo>
                  <a:cubicBezTo>
                    <a:pt x="75281" y="92446"/>
                    <a:pt x="93164" y="89477"/>
                    <a:pt x="105366" y="77466"/>
                  </a:cubicBezTo>
                  <a:cubicBezTo>
                    <a:pt x="106094" y="79424"/>
                    <a:pt x="107323" y="81091"/>
                    <a:pt x="109041" y="82393"/>
                  </a:cubicBezTo>
                  <a:cubicBezTo>
                    <a:pt x="114672" y="86424"/>
                    <a:pt x="123049" y="84508"/>
                    <a:pt x="127952" y="78163"/>
                  </a:cubicBezTo>
                  <a:cubicBezTo>
                    <a:pt x="129370" y="79830"/>
                    <a:pt x="130987" y="81372"/>
                    <a:pt x="132793" y="82716"/>
                  </a:cubicBezTo>
                  <a:cubicBezTo>
                    <a:pt x="144657" y="91258"/>
                    <a:pt x="161700" y="88779"/>
                    <a:pt x="173902" y="77789"/>
                  </a:cubicBezTo>
                  <a:lnTo>
                    <a:pt x="174442" y="78361"/>
                  </a:lnTo>
                  <a:cubicBezTo>
                    <a:pt x="180073" y="82435"/>
                    <a:pt x="188638" y="80435"/>
                    <a:pt x="193542" y="73892"/>
                  </a:cubicBezTo>
                  <a:cubicBezTo>
                    <a:pt x="194720" y="72382"/>
                    <a:pt x="195498" y="70798"/>
                    <a:pt x="196037" y="69121"/>
                  </a:cubicBezTo>
                  <a:cubicBezTo>
                    <a:pt x="201280" y="68194"/>
                    <a:pt x="206421" y="65183"/>
                    <a:pt x="210146" y="60298"/>
                  </a:cubicBezTo>
                  <a:cubicBezTo>
                    <a:pt x="217056" y="51141"/>
                    <a:pt x="216266" y="39056"/>
                    <a:pt x="208340" y="33317"/>
                  </a:cubicBezTo>
                  <a:cubicBezTo>
                    <a:pt x="201580" y="28431"/>
                    <a:pt x="191824" y="29858"/>
                    <a:pt x="184826" y="36087"/>
                  </a:cubicBezTo>
                  <a:cubicBezTo>
                    <a:pt x="182957" y="31806"/>
                    <a:pt x="180073" y="28066"/>
                    <a:pt x="176097" y="25264"/>
                  </a:cubicBezTo>
                  <a:cubicBezTo>
                    <a:pt x="167770" y="19201"/>
                    <a:pt x="156797" y="18711"/>
                    <a:pt x="146802" y="22733"/>
                  </a:cubicBezTo>
                  <a:cubicBezTo>
                    <a:pt x="145635" y="15659"/>
                    <a:pt x="142049" y="9304"/>
                    <a:pt x="136129" y="5033"/>
                  </a:cubicBezTo>
                  <a:cubicBezTo>
                    <a:pt x="122710" y="-4686"/>
                    <a:pt x="102369" y="106"/>
                    <a:pt x="90668" y="15659"/>
                  </a:cubicBezTo>
                  <a:cubicBezTo>
                    <a:pt x="89289" y="17409"/>
                    <a:pt x="88173" y="19232"/>
                    <a:pt x="87144" y="21149"/>
                  </a:cubicBezTo>
                  <a:cubicBezTo>
                    <a:pt x="82141" y="21555"/>
                    <a:pt x="77099" y="23180"/>
                    <a:pt x="72346" y="25910"/>
                  </a:cubicBezTo>
                  <a:lnTo>
                    <a:pt x="69938" y="23587"/>
                  </a:lnTo>
                  <a:cubicBezTo>
                    <a:pt x="63630" y="18993"/>
                    <a:pt x="53923" y="21274"/>
                    <a:pt x="48443" y="28639"/>
                  </a:cubicBezTo>
                  <a:cubicBezTo>
                    <a:pt x="47364" y="30056"/>
                    <a:pt x="46524" y="31650"/>
                    <a:pt x="45897" y="33233"/>
                  </a:cubicBezTo>
                  <a:cubicBezTo>
                    <a:pt x="38398" y="33848"/>
                    <a:pt x="30710" y="37869"/>
                    <a:pt x="25317" y="44953"/>
                  </a:cubicBezTo>
                  <a:cubicBezTo>
                    <a:pt x="18947" y="40400"/>
                    <a:pt x="9340" y="42640"/>
                    <a:pt x="3760" y="50005"/>
                  </a:cubicBezTo>
                  <a:cubicBezTo>
                    <a:pt x="-1771" y="57370"/>
                    <a:pt x="-1131" y="67007"/>
                    <a:pt x="5227" y="71653"/>
                  </a:cubicBezTo>
                </a:path>
              </a:pathLst>
            </a:custGeom>
            <a:solidFill>
              <a:srgbClr val="61B329"/>
            </a:solidFill>
            <a:ln w="12528"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xmlns="" id="{88BF5645-B48E-449B-F181-1D412607DC4F}"/>
                </a:ext>
              </a:extLst>
            </p:cNvPr>
            <p:cNvSpPr/>
            <p:nvPr/>
          </p:nvSpPr>
          <p:spPr>
            <a:xfrm>
              <a:off x="5017456" y="3017833"/>
              <a:ext cx="214853" cy="88689"/>
            </a:xfrm>
            <a:custGeom>
              <a:avLst/>
              <a:gdLst>
                <a:gd name="connsiteX0" fmla="*/ 5194 w 214853"/>
                <a:gd name="connsiteY0" fmla="*/ 71599 h 88689"/>
                <a:gd name="connsiteX1" fmla="*/ 21221 w 214853"/>
                <a:gd name="connsiteY1" fmla="*/ 71484 h 88689"/>
                <a:gd name="connsiteX2" fmla="*/ 27630 w 214853"/>
                <a:gd name="connsiteY2" fmla="*/ 79745 h 88689"/>
                <a:gd name="connsiteX3" fmla="*/ 56837 w 214853"/>
                <a:gd name="connsiteY3" fmla="*/ 77141 h 88689"/>
                <a:gd name="connsiteX4" fmla="*/ 63058 w 214853"/>
                <a:gd name="connsiteY4" fmla="*/ 83568 h 88689"/>
                <a:gd name="connsiteX5" fmla="*/ 105383 w 214853"/>
                <a:gd name="connsiteY5" fmla="*/ 77464 h 88689"/>
                <a:gd name="connsiteX6" fmla="*/ 109058 w 214853"/>
                <a:gd name="connsiteY6" fmla="*/ 82350 h 88689"/>
                <a:gd name="connsiteX7" fmla="*/ 127957 w 214853"/>
                <a:gd name="connsiteY7" fmla="*/ 78152 h 88689"/>
                <a:gd name="connsiteX8" fmla="*/ 132811 w 214853"/>
                <a:gd name="connsiteY8" fmla="*/ 82714 h 88689"/>
                <a:gd name="connsiteX9" fmla="*/ 173869 w 214853"/>
                <a:gd name="connsiteY9" fmla="*/ 77787 h 88689"/>
                <a:gd name="connsiteX10" fmla="*/ 174409 w 214853"/>
                <a:gd name="connsiteY10" fmla="*/ 78318 h 88689"/>
                <a:gd name="connsiteX11" fmla="*/ 193559 w 214853"/>
                <a:gd name="connsiteY11" fmla="*/ 73880 h 88689"/>
                <a:gd name="connsiteX12" fmla="*/ 196055 w 214853"/>
                <a:gd name="connsiteY12" fmla="*/ 69078 h 88689"/>
                <a:gd name="connsiteX13" fmla="*/ 210163 w 214853"/>
                <a:gd name="connsiteY13" fmla="*/ 60244 h 88689"/>
                <a:gd name="connsiteX14" fmla="*/ 208357 w 214853"/>
                <a:gd name="connsiteY14" fmla="*/ 33305 h 88689"/>
                <a:gd name="connsiteX15" fmla="*/ 184843 w 214853"/>
                <a:gd name="connsiteY15" fmla="*/ 36034 h 88689"/>
                <a:gd name="connsiteX16" fmla="*/ 176115 w 214853"/>
                <a:gd name="connsiteY16" fmla="*/ 25252 h 88689"/>
                <a:gd name="connsiteX17" fmla="*/ 146769 w 214853"/>
                <a:gd name="connsiteY17" fmla="*/ 22772 h 88689"/>
                <a:gd name="connsiteX18" fmla="*/ 136146 w 214853"/>
                <a:gd name="connsiteY18" fmla="*/ 5032 h 88689"/>
                <a:gd name="connsiteX19" fmla="*/ 90635 w 214853"/>
                <a:gd name="connsiteY19" fmla="*/ 15605 h 88689"/>
                <a:gd name="connsiteX20" fmla="*/ 87161 w 214853"/>
                <a:gd name="connsiteY20" fmla="*/ 21137 h 88689"/>
                <a:gd name="connsiteX21" fmla="*/ 72313 w 214853"/>
                <a:gd name="connsiteY21" fmla="*/ 25908 h 88689"/>
                <a:gd name="connsiteX22" fmla="*/ 69955 w 214853"/>
                <a:gd name="connsiteY22" fmla="*/ 23585 h 88689"/>
                <a:gd name="connsiteX23" fmla="*/ 48410 w 214853"/>
                <a:gd name="connsiteY23" fmla="*/ 28586 h 88689"/>
                <a:gd name="connsiteX24" fmla="*/ 45902 w 214853"/>
                <a:gd name="connsiteY24" fmla="*/ 33232 h 88689"/>
                <a:gd name="connsiteX25" fmla="*/ 25284 w 214853"/>
                <a:gd name="connsiteY25" fmla="*/ 44993 h 88689"/>
                <a:gd name="connsiteX26" fmla="*/ 3727 w 214853"/>
                <a:gd name="connsiteY26" fmla="*/ 49993 h 88689"/>
                <a:gd name="connsiteX27" fmla="*/ 5194 w 214853"/>
                <a:gd name="connsiteY27" fmla="*/ 71599 h 8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4853" h="88689">
                  <a:moveTo>
                    <a:pt x="5194" y="71599"/>
                  </a:moveTo>
                  <a:cubicBezTo>
                    <a:pt x="9809" y="74901"/>
                    <a:pt x="16029" y="74610"/>
                    <a:pt x="21221" y="71484"/>
                  </a:cubicBezTo>
                  <a:cubicBezTo>
                    <a:pt x="22588" y="74735"/>
                    <a:pt x="24695" y="77579"/>
                    <a:pt x="27630" y="79745"/>
                  </a:cubicBezTo>
                  <a:cubicBezTo>
                    <a:pt x="36007" y="85767"/>
                    <a:pt x="47921" y="84339"/>
                    <a:pt x="56837" y="77141"/>
                  </a:cubicBezTo>
                  <a:cubicBezTo>
                    <a:pt x="58493" y="79579"/>
                    <a:pt x="60550" y="81777"/>
                    <a:pt x="63058" y="83568"/>
                  </a:cubicBezTo>
                  <a:cubicBezTo>
                    <a:pt x="75298" y="92392"/>
                    <a:pt x="93131" y="89465"/>
                    <a:pt x="105383" y="77464"/>
                  </a:cubicBezTo>
                  <a:cubicBezTo>
                    <a:pt x="106061" y="79370"/>
                    <a:pt x="107340" y="81079"/>
                    <a:pt x="109058" y="82350"/>
                  </a:cubicBezTo>
                  <a:cubicBezTo>
                    <a:pt x="114589" y="86371"/>
                    <a:pt x="123016" y="84464"/>
                    <a:pt x="127957" y="78152"/>
                  </a:cubicBezTo>
                  <a:cubicBezTo>
                    <a:pt x="129387" y="79818"/>
                    <a:pt x="131005" y="81412"/>
                    <a:pt x="132811" y="82714"/>
                  </a:cubicBezTo>
                  <a:cubicBezTo>
                    <a:pt x="144674" y="91215"/>
                    <a:pt x="161667" y="88777"/>
                    <a:pt x="173869" y="77787"/>
                  </a:cubicBezTo>
                  <a:lnTo>
                    <a:pt x="174409" y="78318"/>
                  </a:lnTo>
                  <a:cubicBezTo>
                    <a:pt x="180090" y="82381"/>
                    <a:pt x="188655" y="80433"/>
                    <a:pt x="193559" y="73880"/>
                  </a:cubicBezTo>
                  <a:cubicBezTo>
                    <a:pt x="194738" y="72370"/>
                    <a:pt x="195465" y="70745"/>
                    <a:pt x="196055" y="69078"/>
                  </a:cubicBezTo>
                  <a:cubicBezTo>
                    <a:pt x="201297" y="68182"/>
                    <a:pt x="206438" y="65171"/>
                    <a:pt x="210163" y="60244"/>
                  </a:cubicBezTo>
                  <a:cubicBezTo>
                    <a:pt x="217073" y="51097"/>
                    <a:pt x="216245" y="39003"/>
                    <a:pt x="208357" y="33305"/>
                  </a:cubicBezTo>
                  <a:cubicBezTo>
                    <a:pt x="201597" y="28429"/>
                    <a:pt x="191791" y="29815"/>
                    <a:pt x="184843" y="36034"/>
                  </a:cubicBezTo>
                  <a:cubicBezTo>
                    <a:pt x="182874" y="31804"/>
                    <a:pt x="180090" y="28096"/>
                    <a:pt x="176115" y="25252"/>
                  </a:cubicBezTo>
                  <a:cubicBezTo>
                    <a:pt x="167737" y="19231"/>
                    <a:pt x="156764" y="18658"/>
                    <a:pt x="146769" y="22772"/>
                  </a:cubicBezTo>
                  <a:cubicBezTo>
                    <a:pt x="145652" y="15605"/>
                    <a:pt x="142066" y="9261"/>
                    <a:pt x="136146" y="5032"/>
                  </a:cubicBezTo>
                  <a:cubicBezTo>
                    <a:pt x="122727" y="-4657"/>
                    <a:pt x="102336" y="63"/>
                    <a:pt x="90635" y="15605"/>
                  </a:cubicBezTo>
                  <a:cubicBezTo>
                    <a:pt x="89306" y="17356"/>
                    <a:pt x="88140" y="19231"/>
                    <a:pt x="87161" y="21137"/>
                  </a:cubicBezTo>
                  <a:cubicBezTo>
                    <a:pt x="82057" y="21585"/>
                    <a:pt x="77066" y="23179"/>
                    <a:pt x="72313" y="25908"/>
                  </a:cubicBezTo>
                  <a:lnTo>
                    <a:pt x="69955" y="23585"/>
                  </a:lnTo>
                  <a:cubicBezTo>
                    <a:pt x="63597" y="18981"/>
                    <a:pt x="53941" y="21220"/>
                    <a:pt x="48410" y="28586"/>
                  </a:cubicBezTo>
                  <a:cubicBezTo>
                    <a:pt x="47331" y="30054"/>
                    <a:pt x="46491" y="31596"/>
                    <a:pt x="45902" y="33232"/>
                  </a:cubicBezTo>
                  <a:cubicBezTo>
                    <a:pt x="38365" y="33753"/>
                    <a:pt x="30677" y="37826"/>
                    <a:pt x="25284" y="44993"/>
                  </a:cubicBezTo>
                  <a:cubicBezTo>
                    <a:pt x="18914" y="40347"/>
                    <a:pt x="9320" y="42628"/>
                    <a:pt x="3727" y="49993"/>
                  </a:cubicBezTo>
                  <a:cubicBezTo>
                    <a:pt x="-1754" y="57317"/>
                    <a:pt x="-1127" y="67046"/>
                    <a:pt x="5194" y="71599"/>
                  </a:cubicBezTo>
                </a:path>
              </a:pathLst>
            </a:custGeom>
            <a:solidFill>
              <a:srgbClr val="80CC28"/>
            </a:solidFill>
            <a:ln w="12528"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xmlns="" id="{26D1BC1D-5466-FBA3-2428-0C1D11C80D38}"/>
                </a:ext>
              </a:extLst>
            </p:cNvPr>
            <p:cNvSpPr/>
            <p:nvPr/>
          </p:nvSpPr>
          <p:spPr>
            <a:xfrm>
              <a:off x="5016001" y="3033431"/>
              <a:ext cx="214843" cy="88706"/>
            </a:xfrm>
            <a:custGeom>
              <a:avLst/>
              <a:gdLst>
                <a:gd name="connsiteX0" fmla="*/ 5231 w 214843"/>
                <a:gd name="connsiteY0" fmla="*/ 71586 h 88706"/>
                <a:gd name="connsiteX1" fmla="*/ 21208 w 214843"/>
                <a:gd name="connsiteY1" fmla="*/ 71544 h 88706"/>
                <a:gd name="connsiteX2" fmla="*/ 27667 w 214843"/>
                <a:gd name="connsiteY2" fmla="*/ 79774 h 88706"/>
                <a:gd name="connsiteX3" fmla="*/ 56812 w 214843"/>
                <a:gd name="connsiteY3" fmla="*/ 77169 h 88706"/>
                <a:gd name="connsiteX4" fmla="*/ 63083 w 214843"/>
                <a:gd name="connsiteY4" fmla="*/ 83597 h 88706"/>
                <a:gd name="connsiteX5" fmla="*/ 105370 w 214843"/>
                <a:gd name="connsiteY5" fmla="*/ 77492 h 88706"/>
                <a:gd name="connsiteX6" fmla="*/ 109033 w 214843"/>
                <a:gd name="connsiteY6" fmla="*/ 82378 h 88706"/>
                <a:gd name="connsiteX7" fmla="*/ 127994 w 214843"/>
                <a:gd name="connsiteY7" fmla="*/ 78138 h 88706"/>
                <a:gd name="connsiteX8" fmla="*/ 132848 w 214843"/>
                <a:gd name="connsiteY8" fmla="*/ 82743 h 88706"/>
                <a:gd name="connsiteX9" fmla="*/ 173844 w 214843"/>
                <a:gd name="connsiteY9" fmla="*/ 77857 h 88706"/>
                <a:gd name="connsiteX10" fmla="*/ 174434 w 214843"/>
                <a:gd name="connsiteY10" fmla="*/ 78388 h 88706"/>
                <a:gd name="connsiteX11" fmla="*/ 193546 w 214843"/>
                <a:gd name="connsiteY11" fmla="*/ 73867 h 88706"/>
                <a:gd name="connsiteX12" fmla="*/ 196042 w 214843"/>
                <a:gd name="connsiteY12" fmla="*/ 69106 h 88706"/>
                <a:gd name="connsiteX13" fmla="*/ 210200 w 214843"/>
                <a:gd name="connsiteY13" fmla="*/ 60273 h 88706"/>
                <a:gd name="connsiteX14" fmla="*/ 208332 w 214843"/>
                <a:gd name="connsiteY14" fmla="*/ 33333 h 88706"/>
                <a:gd name="connsiteX15" fmla="*/ 184818 w 214843"/>
                <a:gd name="connsiteY15" fmla="*/ 36062 h 88706"/>
                <a:gd name="connsiteX16" fmla="*/ 176102 w 214843"/>
                <a:gd name="connsiteY16" fmla="*/ 25280 h 88706"/>
                <a:gd name="connsiteX17" fmla="*/ 146756 w 214843"/>
                <a:gd name="connsiteY17" fmla="*/ 22801 h 88706"/>
                <a:gd name="connsiteX18" fmla="*/ 136133 w 214843"/>
                <a:gd name="connsiteY18" fmla="*/ 5060 h 88706"/>
                <a:gd name="connsiteX19" fmla="*/ 90672 w 214843"/>
                <a:gd name="connsiteY19" fmla="*/ 15634 h 88706"/>
                <a:gd name="connsiteX20" fmla="*/ 87136 w 214843"/>
                <a:gd name="connsiteY20" fmla="*/ 21134 h 88706"/>
                <a:gd name="connsiteX21" fmla="*/ 72350 w 214843"/>
                <a:gd name="connsiteY21" fmla="*/ 25937 h 88706"/>
                <a:gd name="connsiteX22" fmla="*/ 69942 w 214843"/>
                <a:gd name="connsiteY22" fmla="*/ 23614 h 88706"/>
                <a:gd name="connsiteX23" fmla="*/ 48435 w 214843"/>
                <a:gd name="connsiteY23" fmla="*/ 28614 h 88706"/>
                <a:gd name="connsiteX24" fmla="*/ 45939 w 214843"/>
                <a:gd name="connsiteY24" fmla="*/ 33260 h 88706"/>
                <a:gd name="connsiteX25" fmla="*/ 25322 w 214843"/>
                <a:gd name="connsiteY25" fmla="*/ 44980 h 88706"/>
                <a:gd name="connsiteX26" fmla="*/ 3764 w 214843"/>
                <a:gd name="connsiteY26" fmla="*/ 49980 h 88706"/>
                <a:gd name="connsiteX27" fmla="*/ 5231 w 214843"/>
                <a:gd name="connsiteY27" fmla="*/ 71586 h 88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4843" h="88706">
                  <a:moveTo>
                    <a:pt x="5231" y="71586"/>
                  </a:moveTo>
                  <a:cubicBezTo>
                    <a:pt x="9733" y="74930"/>
                    <a:pt x="16004" y="74638"/>
                    <a:pt x="21208" y="71544"/>
                  </a:cubicBezTo>
                  <a:cubicBezTo>
                    <a:pt x="22625" y="74763"/>
                    <a:pt x="24732" y="77607"/>
                    <a:pt x="27667" y="79774"/>
                  </a:cubicBezTo>
                  <a:cubicBezTo>
                    <a:pt x="35994" y="85795"/>
                    <a:pt x="47896" y="84368"/>
                    <a:pt x="56812" y="77169"/>
                  </a:cubicBezTo>
                  <a:cubicBezTo>
                    <a:pt x="58480" y="79607"/>
                    <a:pt x="60537" y="81805"/>
                    <a:pt x="63083" y="83597"/>
                  </a:cubicBezTo>
                  <a:cubicBezTo>
                    <a:pt x="75285" y="92421"/>
                    <a:pt x="93168" y="89452"/>
                    <a:pt x="105370" y="77492"/>
                  </a:cubicBezTo>
                  <a:cubicBezTo>
                    <a:pt x="106098" y="79399"/>
                    <a:pt x="107327" y="81066"/>
                    <a:pt x="109033" y="82378"/>
                  </a:cubicBezTo>
                  <a:cubicBezTo>
                    <a:pt x="114626" y="86399"/>
                    <a:pt x="123053" y="84493"/>
                    <a:pt x="127994" y="78138"/>
                  </a:cubicBezTo>
                  <a:cubicBezTo>
                    <a:pt x="129412" y="79805"/>
                    <a:pt x="130979" y="81399"/>
                    <a:pt x="132848" y="82743"/>
                  </a:cubicBezTo>
                  <a:cubicBezTo>
                    <a:pt x="144599" y="91243"/>
                    <a:pt x="161704" y="88806"/>
                    <a:pt x="173844" y="77857"/>
                  </a:cubicBezTo>
                  <a:lnTo>
                    <a:pt x="174434" y="78388"/>
                  </a:lnTo>
                  <a:cubicBezTo>
                    <a:pt x="180077" y="82410"/>
                    <a:pt x="188642" y="80420"/>
                    <a:pt x="193546" y="73867"/>
                  </a:cubicBezTo>
                  <a:cubicBezTo>
                    <a:pt x="194674" y="72398"/>
                    <a:pt x="195452" y="70773"/>
                    <a:pt x="196042" y="69106"/>
                  </a:cubicBezTo>
                  <a:cubicBezTo>
                    <a:pt x="201284" y="68211"/>
                    <a:pt x="206426" y="65158"/>
                    <a:pt x="210200" y="60273"/>
                  </a:cubicBezTo>
                  <a:cubicBezTo>
                    <a:pt x="217060" y="51126"/>
                    <a:pt x="216220" y="39031"/>
                    <a:pt x="208332" y="33333"/>
                  </a:cubicBezTo>
                  <a:cubicBezTo>
                    <a:pt x="201572" y="28458"/>
                    <a:pt x="191828" y="29843"/>
                    <a:pt x="184818" y="36062"/>
                  </a:cubicBezTo>
                  <a:cubicBezTo>
                    <a:pt x="182961" y="31875"/>
                    <a:pt x="180077" y="28093"/>
                    <a:pt x="176102" y="25280"/>
                  </a:cubicBezTo>
                  <a:cubicBezTo>
                    <a:pt x="167774" y="19259"/>
                    <a:pt x="156801" y="18686"/>
                    <a:pt x="146756" y="22801"/>
                  </a:cubicBezTo>
                  <a:cubicBezTo>
                    <a:pt x="145627" y="15634"/>
                    <a:pt x="142053" y="9290"/>
                    <a:pt x="136133" y="5060"/>
                  </a:cubicBezTo>
                  <a:cubicBezTo>
                    <a:pt x="122752" y="-4670"/>
                    <a:pt x="102323" y="49"/>
                    <a:pt x="90672" y="15634"/>
                  </a:cubicBezTo>
                  <a:cubicBezTo>
                    <a:pt x="89293" y="17384"/>
                    <a:pt x="88114" y="19259"/>
                    <a:pt x="87136" y="21134"/>
                  </a:cubicBezTo>
                  <a:cubicBezTo>
                    <a:pt x="82095" y="21614"/>
                    <a:pt x="77053" y="23207"/>
                    <a:pt x="72350" y="25937"/>
                  </a:cubicBezTo>
                  <a:lnTo>
                    <a:pt x="69942" y="23614"/>
                  </a:lnTo>
                  <a:cubicBezTo>
                    <a:pt x="63622" y="19009"/>
                    <a:pt x="53978" y="21249"/>
                    <a:pt x="48435" y="28614"/>
                  </a:cubicBezTo>
                  <a:cubicBezTo>
                    <a:pt x="47318" y="30083"/>
                    <a:pt x="46528" y="31625"/>
                    <a:pt x="45939" y="33260"/>
                  </a:cubicBezTo>
                  <a:cubicBezTo>
                    <a:pt x="38402" y="33781"/>
                    <a:pt x="30652" y="37854"/>
                    <a:pt x="25322" y="44980"/>
                  </a:cubicBezTo>
                  <a:cubicBezTo>
                    <a:pt x="18951" y="40375"/>
                    <a:pt x="9294" y="42615"/>
                    <a:pt x="3764" y="49980"/>
                  </a:cubicBezTo>
                  <a:cubicBezTo>
                    <a:pt x="-1767" y="57345"/>
                    <a:pt x="-1140" y="67033"/>
                    <a:pt x="5231" y="71586"/>
                  </a:cubicBezTo>
                </a:path>
              </a:pathLst>
            </a:custGeom>
            <a:solidFill>
              <a:srgbClr val="61B329"/>
            </a:solidFill>
            <a:ln w="12528"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xmlns="" id="{1D7D862A-957E-403F-27EF-337274D822CB}"/>
                </a:ext>
              </a:extLst>
            </p:cNvPr>
            <p:cNvSpPr/>
            <p:nvPr/>
          </p:nvSpPr>
          <p:spPr>
            <a:xfrm>
              <a:off x="4987215" y="3066959"/>
              <a:ext cx="214815" cy="88684"/>
            </a:xfrm>
            <a:custGeom>
              <a:avLst/>
              <a:gdLst>
                <a:gd name="connsiteX0" fmla="*/ 5211 w 214815"/>
                <a:gd name="connsiteY0" fmla="*/ 71592 h 88684"/>
                <a:gd name="connsiteX1" fmla="*/ 21188 w 214815"/>
                <a:gd name="connsiteY1" fmla="*/ 71508 h 88684"/>
                <a:gd name="connsiteX2" fmla="*/ 27647 w 214815"/>
                <a:gd name="connsiteY2" fmla="*/ 79728 h 88684"/>
                <a:gd name="connsiteX3" fmla="*/ 56804 w 214815"/>
                <a:gd name="connsiteY3" fmla="*/ 77165 h 88684"/>
                <a:gd name="connsiteX4" fmla="*/ 63075 w 214815"/>
                <a:gd name="connsiteY4" fmla="*/ 83561 h 88684"/>
                <a:gd name="connsiteX5" fmla="*/ 105350 w 214815"/>
                <a:gd name="connsiteY5" fmla="*/ 77498 h 88684"/>
                <a:gd name="connsiteX6" fmla="*/ 109075 w 214815"/>
                <a:gd name="connsiteY6" fmla="*/ 82374 h 88684"/>
                <a:gd name="connsiteX7" fmla="*/ 127974 w 214815"/>
                <a:gd name="connsiteY7" fmla="*/ 78186 h 88684"/>
                <a:gd name="connsiteX8" fmla="*/ 132777 w 214815"/>
                <a:gd name="connsiteY8" fmla="*/ 82707 h 88684"/>
                <a:gd name="connsiteX9" fmla="*/ 173836 w 214815"/>
                <a:gd name="connsiteY9" fmla="*/ 77821 h 88684"/>
                <a:gd name="connsiteX10" fmla="*/ 174413 w 214815"/>
                <a:gd name="connsiteY10" fmla="*/ 78353 h 88684"/>
                <a:gd name="connsiteX11" fmla="*/ 193576 w 214815"/>
                <a:gd name="connsiteY11" fmla="*/ 73915 h 88684"/>
                <a:gd name="connsiteX12" fmla="*/ 196021 w 214815"/>
                <a:gd name="connsiteY12" fmla="*/ 69112 h 88684"/>
                <a:gd name="connsiteX13" fmla="*/ 210130 w 214815"/>
                <a:gd name="connsiteY13" fmla="*/ 60278 h 88684"/>
                <a:gd name="connsiteX14" fmla="*/ 208324 w 214815"/>
                <a:gd name="connsiteY14" fmla="*/ 33339 h 88684"/>
                <a:gd name="connsiteX15" fmla="*/ 184810 w 214815"/>
                <a:gd name="connsiteY15" fmla="*/ 36068 h 88684"/>
                <a:gd name="connsiteX16" fmla="*/ 176081 w 214815"/>
                <a:gd name="connsiteY16" fmla="*/ 25245 h 88684"/>
                <a:gd name="connsiteX17" fmla="*/ 146786 w 214815"/>
                <a:gd name="connsiteY17" fmla="*/ 22807 h 88684"/>
                <a:gd name="connsiteX18" fmla="*/ 136163 w 214815"/>
                <a:gd name="connsiteY18" fmla="*/ 5014 h 88684"/>
                <a:gd name="connsiteX19" fmla="*/ 90652 w 214815"/>
                <a:gd name="connsiteY19" fmla="*/ 15598 h 88684"/>
                <a:gd name="connsiteX20" fmla="*/ 87128 w 214815"/>
                <a:gd name="connsiteY20" fmla="*/ 21130 h 88684"/>
                <a:gd name="connsiteX21" fmla="*/ 72330 w 214815"/>
                <a:gd name="connsiteY21" fmla="*/ 25932 h 88684"/>
                <a:gd name="connsiteX22" fmla="*/ 69972 w 214815"/>
                <a:gd name="connsiteY22" fmla="*/ 23619 h 88684"/>
                <a:gd name="connsiteX23" fmla="*/ 48427 w 214815"/>
                <a:gd name="connsiteY23" fmla="*/ 28620 h 88684"/>
                <a:gd name="connsiteX24" fmla="*/ 45919 w 214815"/>
                <a:gd name="connsiteY24" fmla="*/ 33256 h 88684"/>
                <a:gd name="connsiteX25" fmla="*/ 25301 w 214815"/>
                <a:gd name="connsiteY25" fmla="*/ 44975 h 88684"/>
                <a:gd name="connsiteX26" fmla="*/ 3744 w 214815"/>
                <a:gd name="connsiteY26" fmla="*/ 50028 h 88684"/>
                <a:gd name="connsiteX27" fmla="*/ 5211 w 214815"/>
                <a:gd name="connsiteY27" fmla="*/ 71592 h 88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4815" h="88684">
                  <a:moveTo>
                    <a:pt x="5211" y="71592"/>
                  </a:moveTo>
                  <a:cubicBezTo>
                    <a:pt x="9776" y="74894"/>
                    <a:pt x="15996" y="74602"/>
                    <a:pt x="21188" y="71508"/>
                  </a:cubicBezTo>
                  <a:cubicBezTo>
                    <a:pt x="22605" y="74727"/>
                    <a:pt x="24712" y="77613"/>
                    <a:pt x="27647" y="79728"/>
                  </a:cubicBezTo>
                  <a:cubicBezTo>
                    <a:pt x="35974" y="85791"/>
                    <a:pt x="47888" y="84374"/>
                    <a:pt x="56804" y="77165"/>
                  </a:cubicBezTo>
                  <a:cubicBezTo>
                    <a:pt x="58460" y="79613"/>
                    <a:pt x="60567" y="81811"/>
                    <a:pt x="63075" y="83561"/>
                  </a:cubicBezTo>
                  <a:cubicBezTo>
                    <a:pt x="75265" y="92385"/>
                    <a:pt x="93148" y="89458"/>
                    <a:pt x="105350" y="77498"/>
                  </a:cubicBezTo>
                  <a:cubicBezTo>
                    <a:pt x="106128" y="79405"/>
                    <a:pt x="107307" y="81072"/>
                    <a:pt x="109075" y="82374"/>
                  </a:cubicBezTo>
                  <a:cubicBezTo>
                    <a:pt x="114656" y="86405"/>
                    <a:pt x="123033" y="84489"/>
                    <a:pt x="127974" y="78186"/>
                  </a:cubicBezTo>
                  <a:cubicBezTo>
                    <a:pt x="129404" y="79853"/>
                    <a:pt x="130971" y="81395"/>
                    <a:pt x="132777" y="82707"/>
                  </a:cubicBezTo>
                  <a:cubicBezTo>
                    <a:pt x="144629" y="91249"/>
                    <a:pt x="161684" y="88801"/>
                    <a:pt x="173836" y="77821"/>
                  </a:cubicBezTo>
                  <a:lnTo>
                    <a:pt x="174413" y="78353"/>
                  </a:lnTo>
                  <a:cubicBezTo>
                    <a:pt x="180057" y="82415"/>
                    <a:pt x="188622" y="80467"/>
                    <a:pt x="193576" y="73915"/>
                  </a:cubicBezTo>
                  <a:cubicBezTo>
                    <a:pt x="194704" y="72363"/>
                    <a:pt x="195482" y="70738"/>
                    <a:pt x="196021" y="69112"/>
                  </a:cubicBezTo>
                  <a:cubicBezTo>
                    <a:pt x="201263" y="68175"/>
                    <a:pt x="206455" y="65164"/>
                    <a:pt x="210130" y="60278"/>
                  </a:cubicBezTo>
                  <a:cubicBezTo>
                    <a:pt x="217040" y="51080"/>
                    <a:pt x="216200" y="39079"/>
                    <a:pt x="208324" y="33339"/>
                  </a:cubicBezTo>
                  <a:cubicBezTo>
                    <a:pt x="201552" y="28453"/>
                    <a:pt x="191808" y="29797"/>
                    <a:pt x="184810" y="36068"/>
                  </a:cubicBezTo>
                  <a:cubicBezTo>
                    <a:pt x="182891" y="31839"/>
                    <a:pt x="180057" y="28047"/>
                    <a:pt x="176081" y="25245"/>
                  </a:cubicBezTo>
                  <a:cubicBezTo>
                    <a:pt x="167754" y="19223"/>
                    <a:pt x="156781" y="18692"/>
                    <a:pt x="146786" y="22807"/>
                  </a:cubicBezTo>
                  <a:cubicBezTo>
                    <a:pt x="145619" y="15681"/>
                    <a:pt x="142033" y="9337"/>
                    <a:pt x="136163" y="5014"/>
                  </a:cubicBezTo>
                  <a:cubicBezTo>
                    <a:pt x="122682" y="-4664"/>
                    <a:pt x="102303" y="97"/>
                    <a:pt x="90652" y="15598"/>
                  </a:cubicBezTo>
                  <a:cubicBezTo>
                    <a:pt x="89273" y="17432"/>
                    <a:pt x="88157" y="19265"/>
                    <a:pt x="87128" y="21130"/>
                  </a:cubicBezTo>
                  <a:cubicBezTo>
                    <a:pt x="82124" y="21578"/>
                    <a:pt x="77033" y="23213"/>
                    <a:pt x="72330" y="25932"/>
                  </a:cubicBezTo>
                  <a:lnTo>
                    <a:pt x="69972" y="23619"/>
                  </a:lnTo>
                  <a:cubicBezTo>
                    <a:pt x="63602" y="18973"/>
                    <a:pt x="53958" y="21255"/>
                    <a:pt x="48427" y="28620"/>
                  </a:cubicBezTo>
                  <a:cubicBezTo>
                    <a:pt x="47349" y="30089"/>
                    <a:pt x="46508" y="31631"/>
                    <a:pt x="45919" y="33256"/>
                  </a:cubicBezTo>
                  <a:cubicBezTo>
                    <a:pt x="38382" y="33787"/>
                    <a:pt x="30694" y="37902"/>
                    <a:pt x="25301" y="44975"/>
                  </a:cubicBezTo>
                  <a:cubicBezTo>
                    <a:pt x="18981" y="40381"/>
                    <a:pt x="9274" y="42663"/>
                    <a:pt x="3744" y="50028"/>
                  </a:cubicBezTo>
                  <a:cubicBezTo>
                    <a:pt x="-1737" y="57351"/>
                    <a:pt x="-1160" y="67039"/>
                    <a:pt x="5211" y="71592"/>
                  </a:cubicBezTo>
                </a:path>
              </a:pathLst>
            </a:custGeom>
            <a:solidFill>
              <a:srgbClr val="80CC28"/>
            </a:solidFill>
            <a:ln w="12528"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xmlns="" id="{B677E290-E637-7170-8A09-EBA70817199B}"/>
                </a:ext>
              </a:extLst>
            </p:cNvPr>
            <p:cNvSpPr/>
            <p:nvPr/>
          </p:nvSpPr>
          <p:spPr>
            <a:xfrm>
              <a:off x="4985747" y="3082575"/>
              <a:ext cx="214865" cy="88724"/>
            </a:xfrm>
            <a:custGeom>
              <a:avLst/>
              <a:gdLst>
                <a:gd name="connsiteX0" fmla="*/ 5211 w 214865"/>
                <a:gd name="connsiteY0" fmla="*/ 71602 h 88724"/>
                <a:gd name="connsiteX1" fmla="*/ 21226 w 214865"/>
                <a:gd name="connsiteY1" fmla="*/ 71518 h 88724"/>
                <a:gd name="connsiteX2" fmla="*/ 27647 w 214865"/>
                <a:gd name="connsiteY2" fmla="*/ 79738 h 88724"/>
                <a:gd name="connsiteX3" fmla="*/ 56842 w 214865"/>
                <a:gd name="connsiteY3" fmla="*/ 77175 h 88724"/>
                <a:gd name="connsiteX4" fmla="*/ 63063 w 214865"/>
                <a:gd name="connsiteY4" fmla="*/ 83571 h 88724"/>
                <a:gd name="connsiteX5" fmla="*/ 105388 w 214865"/>
                <a:gd name="connsiteY5" fmla="*/ 77508 h 88724"/>
                <a:gd name="connsiteX6" fmla="*/ 109013 w 214865"/>
                <a:gd name="connsiteY6" fmla="*/ 82384 h 88724"/>
                <a:gd name="connsiteX7" fmla="*/ 127974 w 214865"/>
                <a:gd name="connsiteY7" fmla="*/ 78154 h 88724"/>
                <a:gd name="connsiteX8" fmla="*/ 132828 w 214865"/>
                <a:gd name="connsiteY8" fmla="*/ 82717 h 88724"/>
                <a:gd name="connsiteX9" fmla="*/ 173874 w 214865"/>
                <a:gd name="connsiteY9" fmla="*/ 77831 h 88724"/>
                <a:gd name="connsiteX10" fmla="*/ 174414 w 214865"/>
                <a:gd name="connsiteY10" fmla="*/ 78363 h 88724"/>
                <a:gd name="connsiteX11" fmla="*/ 193576 w 214865"/>
                <a:gd name="connsiteY11" fmla="*/ 73883 h 88724"/>
                <a:gd name="connsiteX12" fmla="*/ 196072 w 214865"/>
                <a:gd name="connsiteY12" fmla="*/ 69122 h 88724"/>
                <a:gd name="connsiteX13" fmla="*/ 210180 w 214865"/>
                <a:gd name="connsiteY13" fmla="*/ 60288 h 88724"/>
                <a:gd name="connsiteX14" fmla="*/ 208362 w 214865"/>
                <a:gd name="connsiteY14" fmla="*/ 33349 h 88724"/>
                <a:gd name="connsiteX15" fmla="*/ 184848 w 214865"/>
                <a:gd name="connsiteY15" fmla="*/ 36078 h 88724"/>
                <a:gd name="connsiteX16" fmla="*/ 176132 w 214865"/>
                <a:gd name="connsiteY16" fmla="*/ 25255 h 88724"/>
                <a:gd name="connsiteX17" fmla="*/ 146786 w 214865"/>
                <a:gd name="connsiteY17" fmla="*/ 22775 h 88724"/>
                <a:gd name="connsiteX18" fmla="*/ 136151 w 214865"/>
                <a:gd name="connsiteY18" fmla="*/ 5024 h 88724"/>
                <a:gd name="connsiteX19" fmla="*/ 90652 w 214865"/>
                <a:gd name="connsiteY19" fmla="*/ 15608 h 88724"/>
                <a:gd name="connsiteX20" fmla="*/ 87166 w 214865"/>
                <a:gd name="connsiteY20" fmla="*/ 21140 h 88724"/>
                <a:gd name="connsiteX21" fmla="*/ 72330 w 214865"/>
                <a:gd name="connsiteY21" fmla="*/ 25901 h 88724"/>
                <a:gd name="connsiteX22" fmla="*/ 69973 w 214865"/>
                <a:gd name="connsiteY22" fmla="*/ 23629 h 88724"/>
                <a:gd name="connsiteX23" fmla="*/ 48465 w 214865"/>
                <a:gd name="connsiteY23" fmla="*/ 28630 h 88724"/>
                <a:gd name="connsiteX24" fmla="*/ 45919 w 214865"/>
                <a:gd name="connsiteY24" fmla="*/ 33234 h 88724"/>
                <a:gd name="connsiteX25" fmla="*/ 25352 w 214865"/>
                <a:gd name="connsiteY25" fmla="*/ 44985 h 88724"/>
                <a:gd name="connsiteX26" fmla="*/ 3794 w 214865"/>
                <a:gd name="connsiteY26" fmla="*/ 49996 h 88724"/>
                <a:gd name="connsiteX27" fmla="*/ 5211 w 214865"/>
                <a:gd name="connsiteY27" fmla="*/ 71602 h 8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4865" h="88724">
                  <a:moveTo>
                    <a:pt x="5211" y="71602"/>
                  </a:moveTo>
                  <a:cubicBezTo>
                    <a:pt x="9763" y="74904"/>
                    <a:pt x="16034" y="74612"/>
                    <a:pt x="21226" y="71518"/>
                  </a:cubicBezTo>
                  <a:cubicBezTo>
                    <a:pt x="22656" y="74779"/>
                    <a:pt x="24712" y="77623"/>
                    <a:pt x="27647" y="79738"/>
                  </a:cubicBezTo>
                  <a:cubicBezTo>
                    <a:pt x="36024" y="85801"/>
                    <a:pt x="47875" y="84384"/>
                    <a:pt x="56842" y="77175"/>
                  </a:cubicBezTo>
                  <a:cubicBezTo>
                    <a:pt x="58510" y="79623"/>
                    <a:pt x="60617" y="81779"/>
                    <a:pt x="63063" y="83571"/>
                  </a:cubicBezTo>
                  <a:cubicBezTo>
                    <a:pt x="75315" y="92437"/>
                    <a:pt x="93198" y="89509"/>
                    <a:pt x="105388" y="77508"/>
                  </a:cubicBezTo>
                  <a:cubicBezTo>
                    <a:pt x="106178" y="79415"/>
                    <a:pt x="107357" y="81082"/>
                    <a:pt x="109013" y="82384"/>
                  </a:cubicBezTo>
                  <a:cubicBezTo>
                    <a:pt x="114656" y="86374"/>
                    <a:pt x="123033" y="84499"/>
                    <a:pt x="127974" y="78154"/>
                  </a:cubicBezTo>
                  <a:cubicBezTo>
                    <a:pt x="129392" y="79821"/>
                    <a:pt x="131009" y="81405"/>
                    <a:pt x="132828" y="82717"/>
                  </a:cubicBezTo>
                  <a:cubicBezTo>
                    <a:pt x="144629" y="91259"/>
                    <a:pt x="161735" y="88811"/>
                    <a:pt x="173874" y="77831"/>
                  </a:cubicBezTo>
                  <a:lnTo>
                    <a:pt x="174414" y="78363"/>
                  </a:lnTo>
                  <a:cubicBezTo>
                    <a:pt x="180095" y="82425"/>
                    <a:pt x="188622" y="80436"/>
                    <a:pt x="193576" y="73883"/>
                  </a:cubicBezTo>
                  <a:cubicBezTo>
                    <a:pt x="194692" y="72414"/>
                    <a:pt x="195532" y="70748"/>
                    <a:pt x="196072" y="69122"/>
                  </a:cubicBezTo>
                  <a:cubicBezTo>
                    <a:pt x="201314" y="68185"/>
                    <a:pt x="206456" y="65216"/>
                    <a:pt x="210180" y="60288"/>
                  </a:cubicBezTo>
                  <a:cubicBezTo>
                    <a:pt x="217090" y="51132"/>
                    <a:pt x="216250" y="39047"/>
                    <a:pt x="208362" y="33349"/>
                  </a:cubicBezTo>
                  <a:cubicBezTo>
                    <a:pt x="201552" y="28463"/>
                    <a:pt x="191808" y="29849"/>
                    <a:pt x="184848" y="36078"/>
                  </a:cubicBezTo>
                  <a:cubicBezTo>
                    <a:pt x="182941" y="31849"/>
                    <a:pt x="180045" y="28057"/>
                    <a:pt x="176132" y="25255"/>
                  </a:cubicBezTo>
                  <a:cubicBezTo>
                    <a:pt x="167804" y="19233"/>
                    <a:pt x="156831" y="18660"/>
                    <a:pt x="146786" y="22775"/>
                  </a:cubicBezTo>
                  <a:cubicBezTo>
                    <a:pt x="145607" y="15691"/>
                    <a:pt x="142083" y="9306"/>
                    <a:pt x="136151" y="5024"/>
                  </a:cubicBezTo>
                  <a:cubicBezTo>
                    <a:pt x="122732" y="-4654"/>
                    <a:pt x="102353" y="65"/>
                    <a:pt x="90652" y="15608"/>
                  </a:cubicBezTo>
                  <a:cubicBezTo>
                    <a:pt x="89323" y="17400"/>
                    <a:pt x="88145" y="19275"/>
                    <a:pt x="87166" y="21140"/>
                  </a:cubicBezTo>
                  <a:cubicBezTo>
                    <a:pt x="82175" y="21546"/>
                    <a:pt x="77083" y="23223"/>
                    <a:pt x="72330" y="25901"/>
                  </a:cubicBezTo>
                  <a:lnTo>
                    <a:pt x="69973" y="23629"/>
                  </a:lnTo>
                  <a:cubicBezTo>
                    <a:pt x="63652" y="18983"/>
                    <a:pt x="54008" y="21265"/>
                    <a:pt x="48465" y="28630"/>
                  </a:cubicBezTo>
                  <a:cubicBezTo>
                    <a:pt x="47336" y="30057"/>
                    <a:pt x="46559" y="31641"/>
                    <a:pt x="45919" y="33234"/>
                  </a:cubicBezTo>
                  <a:cubicBezTo>
                    <a:pt x="38432" y="33797"/>
                    <a:pt x="30682" y="37912"/>
                    <a:pt x="25352" y="44985"/>
                  </a:cubicBezTo>
                  <a:cubicBezTo>
                    <a:pt x="18981" y="40391"/>
                    <a:pt x="9325" y="42673"/>
                    <a:pt x="3794" y="49996"/>
                  </a:cubicBezTo>
                  <a:cubicBezTo>
                    <a:pt x="-1799" y="57361"/>
                    <a:pt x="-1109" y="67049"/>
                    <a:pt x="5211" y="71602"/>
                  </a:cubicBezTo>
                </a:path>
              </a:pathLst>
            </a:custGeom>
            <a:solidFill>
              <a:srgbClr val="61B329"/>
            </a:solidFill>
            <a:ln w="12528"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xmlns="" id="{8EEAD05F-8D13-8197-0433-6A3E3D9C65D5}"/>
                </a:ext>
              </a:extLst>
            </p:cNvPr>
            <p:cNvSpPr/>
            <p:nvPr/>
          </p:nvSpPr>
          <p:spPr>
            <a:xfrm>
              <a:off x="5137876" y="3052325"/>
              <a:ext cx="106159" cy="205212"/>
            </a:xfrm>
            <a:custGeom>
              <a:avLst/>
              <a:gdLst>
                <a:gd name="connsiteX0" fmla="*/ 106159 w 106159"/>
                <a:gd name="connsiteY0" fmla="*/ 0 h 205212"/>
                <a:gd name="connsiteX1" fmla="*/ 0 w 106159"/>
                <a:gd name="connsiteY1" fmla="*/ 123790 h 205212"/>
                <a:gd name="connsiteX2" fmla="*/ 0 w 106159"/>
                <a:gd name="connsiteY2" fmla="*/ 205213 h 205212"/>
                <a:gd name="connsiteX3" fmla="*/ 106159 w 106159"/>
                <a:gd name="connsiteY3" fmla="*/ 81423 h 205212"/>
                <a:gd name="connsiteX4" fmla="*/ 106159 w 106159"/>
                <a:gd name="connsiteY4" fmla="*/ 0 h 205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59" h="205212">
                  <a:moveTo>
                    <a:pt x="106159" y="0"/>
                  </a:moveTo>
                  <a:lnTo>
                    <a:pt x="0" y="123790"/>
                  </a:lnTo>
                  <a:lnTo>
                    <a:pt x="0" y="205213"/>
                  </a:lnTo>
                  <a:lnTo>
                    <a:pt x="106159" y="81423"/>
                  </a:lnTo>
                  <a:lnTo>
                    <a:pt x="106159" y="0"/>
                  </a:lnTo>
                </a:path>
              </a:pathLst>
            </a:custGeom>
            <a:solidFill>
              <a:srgbClr val="855C35"/>
            </a:solidFill>
            <a:ln w="12528"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xmlns="" id="{0E7DCDC2-A9A4-B9FA-E5CF-33C0BD6F7EEF}"/>
                </a:ext>
              </a:extLst>
            </p:cNvPr>
            <p:cNvSpPr/>
            <p:nvPr/>
          </p:nvSpPr>
          <p:spPr>
            <a:xfrm>
              <a:off x="5149238" y="3027053"/>
              <a:ext cx="101205" cy="169522"/>
            </a:xfrm>
            <a:custGeom>
              <a:avLst/>
              <a:gdLst>
                <a:gd name="connsiteX0" fmla="*/ 101206 w 101205"/>
                <a:gd name="connsiteY0" fmla="*/ 0 h 169522"/>
                <a:gd name="connsiteX1" fmla="*/ 0 w 101205"/>
                <a:gd name="connsiteY1" fmla="*/ 125217 h 169522"/>
                <a:gd name="connsiteX2" fmla="*/ 0 w 101205"/>
                <a:gd name="connsiteY2" fmla="*/ 169523 h 169522"/>
                <a:gd name="connsiteX3" fmla="*/ 101206 w 101205"/>
                <a:gd name="connsiteY3" fmla="*/ 44441 h 169522"/>
                <a:gd name="connsiteX4" fmla="*/ 101206 w 101205"/>
                <a:gd name="connsiteY4" fmla="*/ 0 h 169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05" h="169522">
                  <a:moveTo>
                    <a:pt x="101206" y="0"/>
                  </a:moveTo>
                  <a:lnTo>
                    <a:pt x="0" y="125217"/>
                  </a:lnTo>
                  <a:lnTo>
                    <a:pt x="0" y="169523"/>
                  </a:lnTo>
                  <a:lnTo>
                    <a:pt x="101206" y="44441"/>
                  </a:lnTo>
                  <a:lnTo>
                    <a:pt x="101206" y="0"/>
                  </a:lnTo>
                </a:path>
              </a:pathLst>
            </a:custGeom>
            <a:solidFill>
              <a:srgbClr val="5F3A23"/>
            </a:solidFill>
            <a:ln w="12528"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xmlns="" id="{68358345-FAE6-2BCE-A05B-8F166603219A}"/>
                </a:ext>
              </a:extLst>
            </p:cNvPr>
            <p:cNvSpPr/>
            <p:nvPr/>
          </p:nvSpPr>
          <p:spPr>
            <a:xfrm>
              <a:off x="4795024" y="3072792"/>
              <a:ext cx="341724" cy="136391"/>
            </a:xfrm>
            <a:custGeom>
              <a:avLst/>
              <a:gdLst>
                <a:gd name="connsiteX0" fmla="*/ 10078 w 341724"/>
                <a:gd name="connsiteY0" fmla="*/ 97010 h 136391"/>
                <a:gd name="connsiteX1" fmla="*/ 35599 w 341724"/>
                <a:gd name="connsiteY1" fmla="*/ 98479 h 136391"/>
                <a:gd name="connsiteX2" fmla="*/ 47162 w 341724"/>
                <a:gd name="connsiteY2" fmla="*/ 111584 h 136391"/>
                <a:gd name="connsiteX3" fmla="*/ 93400 w 341724"/>
                <a:gd name="connsiteY3" fmla="*/ 110688 h 136391"/>
                <a:gd name="connsiteX4" fmla="*/ 104374 w 341724"/>
                <a:gd name="connsiteY4" fmla="*/ 121022 h 136391"/>
                <a:gd name="connsiteX5" fmla="*/ 171104 w 341724"/>
                <a:gd name="connsiteY5" fmla="*/ 116053 h 136391"/>
                <a:gd name="connsiteX6" fmla="*/ 177713 w 341724"/>
                <a:gd name="connsiteY6" fmla="*/ 123867 h 136391"/>
                <a:gd name="connsiteX7" fmla="*/ 207347 w 341724"/>
                <a:gd name="connsiteY7" fmla="*/ 119429 h 136391"/>
                <a:gd name="connsiteX8" fmla="*/ 215725 w 341724"/>
                <a:gd name="connsiteY8" fmla="*/ 126836 h 136391"/>
                <a:gd name="connsiteX9" fmla="*/ 280637 w 341724"/>
                <a:gd name="connsiteY9" fmla="*/ 123585 h 136391"/>
                <a:gd name="connsiteX10" fmla="*/ 281615 w 341724"/>
                <a:gd name="connsiteY10" fmla="*/ 124439 h 136391"/>
                <a:gd name="connsiteX11" fmla="*/ 311550 w 341724"/>
                <a:gd name="connsiteY11" fmla="*/ 119637 h 136391"/>
                <a:gd name="connsiteX12" fmla="*/ 314836 w 341724"/>
                <a:gd name="connsiteY12" fmla="*/ 112637 h 136391"/>
                <a:gd name="connsiteX13" fmla="*/ 336093 w 341724"/>
                <a:gd name="connsiteY13" fmla="*/ 100677 h 136391"/>
                <a:gd name="connsiteX14" fmla="*/ 329233 w 341724"/>
                <a:gd name="connsiteY14" fmla="*/ 59654 h 136391"/>
                <a:gd name="connsiteX15" fmla="*/ 291999 w 341724"/>
                <a:gd name="connsiteY15" fmla="*/ 61404 h 136391"/>
                <a:gd name="connsiteX16" fmla="*/ 276523 w 341724"/>
                <a:gd name="connsiteY16" fmla="*/ 44111 h 136391"/>
                <a:gd name="connsiteX17" fmla="*/ 229193 w 341724"/>
                <a:gd name="connsiteY17" fmla="*/ 37360 h 136391"/>
                <a:gd name="connsiteX18" fmla="*/ 209605 w 341724"/>
                <a:gd name="connsiteY18" fmla="*/ 9400 h 136391"/>
                <a:gd name="connsiteX19" fmla="*/ 138372 w 341724"/>
                <a:gd name="connsiteY19" fmla="*/ 20797 h 136391"/>
                <a:gd name="connsiteX20" fmla="*/ 133569 w 341724"/>
                <a:gd name="connsiteY20" fmla="*/ 28766 h 136391"/>
                <a:gd name="connsiteX21" fmla="*/ 110594 w 341724"/>
                <a:gd name="connsiteY21" fmla="*/ 34548 h 136391"/>
                <a:gd name="connsiteX22" fmla="*/ 106481 w 341724"/>
                <a:gd name="connsiteY22" fmla="*/ 30808 h 136391"/>
                <a:gd name="connsiteX23" fmla="*/ 72783 w 341724"/>
                <a:gd name="connsiteY23" fmla="*/ 36173 h 136391"/>
                <a:gd name="connsiteX24" fmla="*/ 69447 w 341724"/>
                <a:gd name="connsiteY24" fmla="*/ 42975 h 136391"/>
                <a:gd name="connsiteX25" fmla="*/ 38245 w 341724"/>
                <a:gd name="connsiteY25" fmla="*/ 58643 h 136391"/>
                <a:gd name="connsiteX26" fmla="*/ 4535 w 341724"/>
                <a:gd name="connsiteY26" fmla="*/ 64091 h 136391"/>
                <a:gd name="connsiteX27" fmla="*/ 10078 w 341724"/>
                <a:gd name="connsiteY27" fmla="*/ 97010 h 13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1724" h="136391">
                  <a:moveTo>
                    <a:pt x="10078" y="97010"/>
                  </a:moveTo>
                  <a:cubicBezTo>
                    <a:pt x="17866" y="102427"/>
                    <a:pt x="27761" y="102667"/>
                    <a:pt x="35599" y="98479"/>
                  </a:cubicBezTo>
                  <a:cubicBezTo>
                    <a:pt x="38346" y="103480"/>
                    <a:pt x="42108" y="108084"/>
                    <a:pt x="47162" y="111584"/>
                  </a:cubicBezTo>
                  <a:cubicBezTo>
                    <a:pt x="61408" y="121627"/>
                    <a:pt x="80220" y="120658"/>
                    <a:pt x="93400" y="110688"/>
                  </a:cubicBezTo>
                  <a:cubicBezTo>
                    <a:pt x="96435" y="114512"/>
                    <a:pt x="100072" y="118053"/>
                    <a:pt x="104374" y="121022"/>
                  </a:cubicBezTo>
                  <a:cubicBezTo>
                    <a:pt x="125191" y="135669"/>
                    <a:pt x="153321" y="133023"/>
                    <a:pt x="171104" y="116053"/>
                  </a:cubicBezTo>
                  <a:cubicBezTo>
                    <a:pt x="172571" y="119064"/>
                    <a:pt x="174778" y="121793"/>
                    <a:pt x="177713" y="123867"/>
                  </a:cubicBezTo>
                  <a:cubicBezTo>
                    <a:pt x="187219" y="130544"/>
                    <a:pt x="200349" y="128513"/>
                    <a:pt x="207347" y="119429"/>
                  </a:cubicBezTo>
                  <a:cubicBezTo>
                    <a:pt x="209843" y="122158"/>
                    <a:pt x="212589" y="124637"/>
                    <a:pt x="215725" y="126836"/>
                  </a:cubicBezTo>
                  <a:cubicBezTo>
                    <a:pt x="235916" y="141003"/>
                    <a:pt x="262803" y="139003"/>
                    <a:pt x="280637" y="123585"/>
                  </a:cubicBezTo>
                  <a:lnTo>
                    <a:pt x="281615" y="124439"/>
                  </a:lnTo>
                  <a:cubicBezTo>
                    <a:pt x="291271" y="131190"/>
                    <a:pt x="304690" y="129075"/>
                    <a:pt x="311550" y="119637"/>
                  </a:cubicBezTo>
                  <a:cubicBezTo>
                    <a:pt x="313168" y="117481"/>
                    <a:pt x="314196" y="115074"/>
                    <a:pt x="314836" y="112637"/>
                  </a:cubicBezTo>
                  <a:cubicBezTo>
                    <a:pt x="323113" y="111782"/>
                    <a:pt x="330901" y="107751"/>
                    <a:pt x="336093" y="100677"/>
                  </a:cubicBezTo>
                  <a:cubicBezTo>
                    <a:pt x="345737" y="87489"/>
                    <a:pt x="342702" y="69092"/>
                    <a:pt x="329233" y="59654"/>
                  </a:cubicBezTo>
                  <a:cubicBezTo>
                    <a:pt x="317670" y="51601"/>
                    <a:pt x="302244" y="52653"/>
                    <a:pt x="291999" y="61404"/>
                  </a:cubicBezTo>
                  <a:cubicBezTo>
                    <a:pt x="288324" y="54768"/>
                    <a:pt x="283182" y="48788"/>
                    <a:pt x="276523" y="44111"/>
                  </a:cubicBezTo>
                  <a:cubicBezTo>
                    <a:pt x="262214" y="34141"/>
                    <a:pt x="244631" y="32183"/>
                    <a:pt x="229193" y="37360"/>
                  </a:cubicBezTo>
                  <a:cubicBezTo>
                    <a:pt x="226359" y="26495"/>
                    <a:pt x="219650" y="16442"/>
                    <a:pt x="209605" y="9400"/>
                  </a:cubicBezTo>
                  <a:cubicBezTo>
                    <a:pt x="186730" y="-6716"/>
                    <a:pt x="154838" y="-1590"/>
                    <a:pt x="138372" y="20797"/>
                  </a:cubicBezTo>
                  <a:cubicBezTo>
                    <a:pt x="136516" y="23401"/>
                    <a:pt x="134948" y="26047"/>
                    <a:pt x="133569" y="28766"/>
                  </a:cubicBezTo>
                  <a:cubicBezTo>
                    <a:pt x="125693" y="28974"/>
                    <a:pt x="117805" y="30922"/>
                    <a:pt x="110594" y="34548"/>
                  </a:cubicBezTo>
                  <a:cubicBezTo>
                    <a:pt x="109428" y="33162"/>
                    <a:pt x="108098" y="31860"/>
                    <a:pt x="106481" y="30808"/>
                  </a:cubicBezTo>
                  <a:cubicBezTo>
                    <a:pt x="95708" y="23151"/>
                    <a:pt x="80571" y="25599"/>
                    <a:pt x="72783" y="36173"/>
                  </a:cubicBezTo>
                  <a:cubicBezTo>
                    <a:pt x="71266" y="38288"/>
                    <a:pt x="70237" y="40611"/>
                    <a:pt x="69447" y="42975"/>
                  </a:cubicBezTo>
                  <a:cubicBezTo>
                    <a:pt x="57496" y="43048"/>
                    <a:pt x="45782" y="48465"/>
                    <a:pt x="38245" y="58643"/>
                  </a:cubicBezTo>
                  <a:cubicBezTo>
                    <a:pt x="27422" y="51070"/>
                    <a:pt x="12323" y="53434"/>
                    <a:pt x="4535" y="64091"/>
                  </a:cubicBezTo>
                  <a:cubicBezTo>
                    <a:pt x="-3253" y="74675"/>
                    <a:pt x="-757" y="89447"/>
                    <a:pt x="10078" y="97010"/>
                  </a:cubicBezTo>
                </a:path>
              </a:pathLst>
            </a:custGeom>
            <a:solidFill>
              <a:srgbClr val="80CC28"/>
            </a:solidFill>
            <a:ln w="12528"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xmlns="" id="{FF562BEA-6ABD-6477-B325-31B0B595B13D}"/>
                </a:ext>
              </a:extLst>
            </p:cNvPr>
            <p:cNvSpPr/>
            <p:nvPr/>
          </p:nvSpPr>
          <p:spPr>
            <a:xfrm>
              <a:off x="4795024" y="3096344"/>
              <a:ext cx="341721" cy="136349"/>
            </a:xfrm>
            <a:custGeom>
              <a:avLst/>
              <a:gdLst>
                <a:gd name="connsiteX0" fmla="*/ 10078 w 341721"/>
                <a:gd name="connsiteY0" fmla="*/ 97023 h 136349"/>
                <a:gd name="connsiteX1" fmla="*/ 35599 w 341721"/>
                <a:gd name="connsiteY1" fmla="*/ 98481 h 136349"/>
                <a:gd name="connsiteX2" fmla="*/ 47162 w 341721"/>
                <a:gd name="connsiteY2" fmla="*/ 111545 h 136349"/>
                <a:gd name="connsiteX3" fmla="*/ 93400 w 341721"/>
                <a:gd name="connsiteY3" fmla="*/ 110649 h 136349"/>
                <a:gd name="connsiteX4" fmla="*/ 104323 w 341721"/>
                <a:gd name="connsiteY4" fmla="*/ 120993 h 136349"/>
                <a:gd name="connsiteX5" fmla="*/ 171104 w 341721"/>
                <a:gd name="connsiteY5" fmla="*/ 116108 h 136349"/>
                <a:gd name="connsiteX6" fmla="*/ 177713 w 341721"/>
                <a:gd name="connsiteY6" fmla="*/ 123879 h 136349"/>
                <a:gd name="connsiteX7" fmla="*/ 207297 w 341721"/>
                <a:gd name="connsiteY7" fmla="*/ 119400 h 136349"/>
                <a:gd name="connsiteX8" fmla="*/ 215725 w 341721"/>
                <a:gd name="connsiteY8" fmla="*/ 126806 h 136349"/>
                <a:gd name="connsiteX9" fmla="*/ 280637 w 341721"/>
                <a:gd name="connsiteY9" fmla="*/ 123598 h 136349"/>
                <a:gd name="connsiteX10" fmla="*/ 281615 w 341721"/>
                <a:gd name="connsiteY10" fmla="*/ 124452 h 136349"/>
                <a:gd name="connsiteX11" fmla="*/ 311550 w 341721"/>
                <a:gd name="connsiteY11" fmla="*/ 119608 h 136349"/>
                <a:gd name="connsiteX12" fmla="*/ 314836 w 341721"/>
                <a:gd name="connsiteY12" fmla="*/ 112649 h 136349"/>
                <a:gd name="connsiteX13" fmla="*/ 336093 w 341721"/>
                <a:gd name="connsiteY13" fmla="*/ 100638 h 136349"/>
                <a:gd name="connsiteX14" fmla="*/ 329183 w 341721"/>
                <a:gd name="connsiteY14" fmla="*/ 59624 h 136349"/>
                <a:gd name="connsiteX15" fmla="*/ 291999 w 341721"/>
                <a:gd name="connsiteY15" fmla="*/ 61416 h 136349"/>
                <a:gd name="connsiteX16" fmla="*/ 276523 w 341721"/>
                <a:gd name="connsiteY16" fmla="*/ 44123 h 136349"/>
                <a:gd name="connsiteX17" fmla="*/ 229193 w 341721"/>
                <a:gd name="connsiteY17" fmla="*/ 37321 h 136349"/>
                <a:gd name="connsiteX18" fmla="*/ 209554 w 341721"/>
                <a:gd name="connsiteY18" fmla="*/ 9371 h 136349"/>
                <a:gd name="connsiteX19" fmla="*/ 138372 w 341721"/>
                <a:gd name="connsiteY19" fmla="*/ 20757 h 136349"/>
                <a:gd name="connsiteX20" fmla="*/ 133569 w 341721"/>
                <a:gd name="connsiteY20" fmla="*/ 28820 h 136349"/>
                <a:gd name="connsiteX21" fmla="*/ 110594 w 341721"/>
                <a:gd name="connsiteY21" fmla="*/ 34560 h 136349"/>
                <a:gd name="connsiteX22" fmla="*/ 106430 w 341721"/>
                <a:gd name="connsiteY22" fmla="*/ 30768 h 136349"/>
                <a:gd name="connsiteX23" fmla="*/ 72783 w 341721"/>
                <a:gd name="connsiteY23" fmla="*/ 36185 h 136349"/>
                <a:gd name="connsiteX24" fmla="*/ 69447 w 341721"/>
                <a:gd name="connsiteY24" fmla="*/ 42936 h 136349"/>
                <a:gd name="connsiteX25" fmla="*/ 38245 w 341721"/>
                <a:gd name="connsiteY25" fmla="*/ 58645 h 136349"/>
                <a:gd name="connsiteX26" fmla="*/ 4535 w 341721"/>
                <a:gd name="connsiteY26" fmla="*/ 64062 h 136349"/>
                <a:gd name="connsiteX27" fmla="*/ 10078 w 341721"/>
                <a:gd name="connsiteY27" fmla="*/ 97023 h 136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1721" h="136349">
                  <a:moveTo>
                    <a:pt x="10078" y="97023"/>
                  </a:moveTo>
                  <a:cubicBezTo>
                    <a:pt x="17866" y="102388"/>
                    <a:pt x="27761" y="102638"/>
                    <a:pt x="35599" y="98481"/>
                  </a:cubicBezTo>
                  <a:cubicBezTo>
                    <a:pt x="38346" y="103534"/>
                    <a:pt x="42108" y="108045"/>
                    <a:pt x="47162" y="111545"/>
                  </a:cubicBezTo>
                  <a:cubicBezTo>
                    <a:pt x="61408" y="121598"/>
                    <a:pt x="80220" y="120618"/>
                    <a:pt x="93400" y="110649"/>
                  </a:cubicBezTo>
                  <a:cubicBezTo>
                    <a:pt x="96435" y="114514"/>
                    <a:pt x="100072" y="118014"/>
                    <a:pt x="104323" y="120993"/>
                  </a:cubicBezTo>
                  <a:cubicBezTo>
                    <a:pt x="125154" y="135640"/>
                    <a:pt x="153321" y="132994"/>
                    <a:pt x="171104" y="116108"/>
                  </a:cubicBezTo>
                  <a:cubicBezTo>
                    <a:pt x="172571" y="119077"/>
                    <a:pt x="174728" y="121806"/>
                    <a:pt x="177713" y="123879"/>
                  </a:cubicBezTo>
                  <a:cubicBezTo>
                    <a:pt x="187219" y="130556"/>
                    <a:pt x="200349" y="128515"/>
                    <a:pt x="207297" y="119400"/>
                  </a:cubicBezTo>
                  <a:cubicBezTo>
                    <a:pt x="209805" y="122087"/>
                    <a:pt x="212589" y="124608"/>
                    <a:pt x="215725" y="126806"/>
                  </a:cubicBezTo>
                  <a:cubicBezTo>
                    <a:pt x="235865" y="140932"/>
                    <a:pt x="262803" y="138974"/>
                    <a:pt x="280637" y="123598"/>
                  </a:cubicBezTo>
                  <a:lnTo>
                    <a:pt x="281615" y="124452"/>
                  </a:lnTo>
                  <a:cubicBezTo>
                    <a:pt x="291221" y="131202"/>
                    <a:pt x="304690" y="129046"/>
                    <a:pt x="311550" y="119608"/>
                  </a:cubicBezTo>
                  <a:cubicBezTo>
                    <a:pt x="313168" y="117451"/>
                    <a:pt x="314196" y="115045"/>
                    <a:pt x="314836" y="112649"/>
                  </a:cubicBezTo>
                  <a:cubicBezTo>
                    <a:pt x="323113" y="111753"/>
                    <a:pt x="330901" y="107722"/>
                    <a:pt x="336093" y="100638"/>
                  </a:cubicBezTo>
                  <a:cubicBezTo>
                    <a:pt x="345737" y="87501"/>
                    <a:pt x="342702" y="69104"/>
                    <a:pt x="329183" y="59624"/>
                  </a:cubicBezTo>
                  <a:cubicBezTo>
                    <a:pt x="317620" y="51572"/>
                    <a:pt x="302244" y="52624"/>
                    <a:pt x="291999" y="61416"/>
                  </a:cubicBezTo>
                  <a:cubicBezTo>
                    <a:pt x="288324" y="54739"/>
                    <a:pt x="283182" y="48801"/>
                    <a:pt x="276523" y="44123"/>
                  </a:cubicBezTo>
                  <a:cubicBezTo>
                    <a:pt x="262214" y="34112"/>
                    <a:pt x="244631" y="32154"/>
                    <a:pt x="229193" y="37321"/>
                  </a:cubicBezTo>
                  <a:cubicBezTo>
                    <a:pt x="226359" y="26456"/>
                    <a:pt x="219650" y="16444"/>
                    <a:pt x="209554" y="9371"/>
                  </a:cubicBezTo>
                  <a:cubicBezTo>
                    <a:pt x="186730" y="-6703"/>
                    <a:pt x="154838" y="-1578"/>
                    <a:pt x="138372" y="20757"/>
                  </a:cubicBezTo>
                  <a:cubicBezTo>
                    <a:pt x="136466" y="23362"/>
                    <a:pt x="134948" y="26008"/>
                    <a:pt x="133569" y="28820"/>
                  </a:cubicBezTo>
                  <a:cubicBezTo>
                    <a:pt x="125643" y="28945"/>
                    <a:pt x="117805" y="30893"/>
                    <a:pt x="110594" y="34560"/>
                  </a:cubicBezTo>
                  <a:cubicBezTo>
                    <a:pt x="109428" y="33175"/>
                    <a:pt x="108098" y="31914"/>
                    <a:pt x="106430" y="30768"/>
                  </a:cubicBezTo>
                  <a:cubicBezTo>
                    <a:pt x="95708" y="23164"/>
                    <a:pt x="80571" y="25601"/>
                    <a:pt x="72783" y="36185"/>
                  </a:cubicBezTo>
                  <a:cubicBezTo>
                    <a:pt x="71266" y="38258"/>
                    <a:pt x="70237" y="40581"/>
                    <a:pt x="69447" y="42936"/>
                  </a:cubicBezTo>
                  <a:cubicBezTo>
                    <a:pt x="57496" y="43019"/>
                    <a:pt x="45782" y="48436"/>
                    <a:pt x="38245" y="58645"/>
                  </a:cubicBezTo>
                  <a:cubicBezTo>
                    <a:pt x="27422" y="51040"/>
                    <a:pt x="12323" y="53437"/>
                    <a:pt x="4535" y="64062"/>
                  </a:cubicBezTo>
                  <a:cubicBezTo>
                    <a:pt x="-3253" y="74594"/>
                    <a:pt x="-757" y="89335"/>
                    <a:pt x="10078" y="97023"/>
                  </a:cubicBezTo>
                </a:path>
              </a:pathLst>
            </a:custGeom>
            <a:solidFill>
              <a:srgbClr val="61B329"/>
            </a:solidFill>
            <a:ln w="12528"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xmlns="" id="{E60D43EE-AF95-222F-A755-5354726FB67D}"/>
                </a:ext>
              </a:extLst>
            </p:cNvPr>
            <p:cNvSpPr/>
            <p:nvPr/>
          </p:nvSpPr>
          <p:spPr>
            <a:xfrm>
              <a:off x="4801766" y="3175667"/>
              <a:ext cx="336109" cy="81464"/>
            </a:xfrm>
            <a:custGeom>
              <a:avLst/>
              <a:gdLst>
                <a:gd name="connsiteX0" fmla="*/ 336110 w 336109"/>
                <a:gd name="connsiteY0" fmla="*/ 0 h 81464"/>
                <a:gd name="connsiteX1" fmla="*/ 0 w 336109"/>
                <a:gd name="connsiteY1" fmla="*/ 0 h 81464"/>
                <a:gd name="connsiteX2" fmla="*/ 0 w 336109"/>
                <a:gd name="connsiteY2" fmla="*/ 81464 h 81464"/>
                <a:gd name="connsiteX3" fmla="*/ 336110 w 336109"/>
                <a:gd name="connsiteY3" fmla="*/ 81464 h 81464"/>
                <a:gd name="connsiteX4" fmla="*/ 336110 w 336109"/>
                <a:gd name="connsiteY4" fmla="*/ 0 h 81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109" h="81464">
                  <a:moveTo>
                    <a:pt x="336110" y="0"/>
                  </a:moveTo>
                  <a:lnTo>
                    <a:pt x="0" y="0"/>
                  </a:lnTo>
                  <a:lnTo>
                    <a:pt x="0" y="81464"/>
                  </a:lnTo>
                  <a:lnTo>
                    <a:pt x="336110" y="81464"/>
                  </a:lnTo>
                  <a:lnTo>
                    <a:pt x="336110" y="0"/>
                  </a:lnTo>
                </a:path>
              </a:pathLst>
            </a:custGeom>
            <a:solidFill>
              <a:srgbClr val="A47343"/>
            </a:solidFill>
            <a:ln w="12528"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xmlns="" id="{EEA849D4-5F69-E497-54D3-74773805A8DF}"/>
                </a:ext>
              </a:extLst>
            </p:cNvPr>
            <p:cNvSpPr/>
            <p:nvPr/>
          </p:nvSpPr>
          <p:spPr>
            <a:xfrm>
              <a:off x="4782566" y="3152270"/>
              <a:ext cx="366672" cy="44305"/>
            </a:xfrm>
            <a:custGeom>
              <a:avLst/>
              <a:gdLst>
                <a:gd name="connsiteX0" fmla="*/ 366672 w 366672"/>
                <a:gd name="connsiteY0" fmla="*/ 0 h 44305"/>
                <a:gd name="connsiteX1" fmla="*/ 0 w 366672"/>
                <a:gd name="connsiteY1" fmla="*/ 0 h 44305"/>
                <a:gd name="connsiteX2" fmla="*/ 0 w 366672"/>
                <a:gd name="connsiteY2" fmla="*/ 44305 h 44305"/>
                <a:gd name="connsiteX3" fmla="*/ 366672 w 366672"/>
                <a:gd name="connsiteY3" fmla="*/ 44305 h 44305"/>
                <a:gd name="connsiteX4" fmla="*/ 366672 w 366672"/>
                <a:gd name="connsiteY4" fmla="*/ 0 h 44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672" h="44305">
                  <a:moveTo>
                    <a:pt x="366672" y="0"/>
                  </a:moveTo>
                  <a:lnTo>
                    <a:pt x="0" y="0"/>
                  </a:lnTo>
                  <a:lnTo>
                    <a:pt x="0" y="44305"/>
                  </a:lnTo>
                  <a:lnTo>
                    <a:pt x="366672" y="44305"/>
                  </a:lnTo>
                  <a:lnTo>
                    <a:pt x="366672" y="0"/>
                  </a:lnTo>
                </a:path>
              </a:pathLst>
            </a:custGeom>
            <a:solidFill>
              <a:srgbClr val="845333"/>
            </a:solidFill>
            <a:ln w="12528"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xmlns="" id="{758F0059-1AAF-379E-7359-058907A86561}"/>
                </a:ext>
              </a:extLst>
            </p:cNvPr>
            <p:cNvSpPr/>
            <p:nvPr/>
          </p:nvSpPr>
          <p:spPr>
            <a:xfrm>
              <a:off x="4846989" y="3203867"/>
              <a:ext cx="51819" cy="27095"/>
            </a:xfrm>
            <a:custGeom>
              <a:avLst/>
              <a:gdLst>
                <a:gd name="connsiteX0" fmla="*/ 51819 w 51819"/>
                <a:gd name="connsiteY0" fmla="*/ 27096 h 27095"/>
                <a:gd name="connsiteX1" fmla="*/ 0 w 51819"/>
                <a:gd name="connsiteY1" fmla="*/ 27096 h 27095"/>
                <a:gd name="connsiteX2" fmla="*/ 0 w 51819"/>
                <a:gd name="connsiteY2" fmla="*/ 0 h 27095"/>
                <a:gd name="connsiteX3" fmla="*/ 51819 w 51819"/>
                <a:gd name="connsiteY3" fmla="*/ 0 h 27095"/>
                <a:gd name="connsiteX4" fmla="*/ 51819 w 51819"/>
                <a:gd name="connsiteY4" fmla="*/ 27096 h 27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19" h="27095">
                  <a:moveTo>
                    <a:pt x="51819" y="27096"/>
                  </a:moveTo>
                  <a:lnTo>
                    <a:pt x="0" y="27096"/>
                  </a:lnTo>
                  <a:lnTo>
                    <a:pt x="0" y="0"/>
                  </a:lnTo>
                  <a:lnTo>
                    <a:pt x="51819" y="0"/>
                  </a:lnTo>
                  <a:lnTo>
                    <a:pt x="51819" y="27096"/>
                  </a:lnTo>
                </a:path>
              </a:pathLst>
            </a:custGeom>
            <a:solidFill>
              <a:srgbClr val="845333"/>
            </a:solidFill>
            <a:ln w="12528"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xmlns="" id="{A6B7E385-7032-A192-3EB3-F0D355906314}"/>
                </a:ext>
              </a:extLst>
            </p:cNvPr>
            <p:cNvSpPr/>
            <p:nvPr/>
          </p:nvSpPr>
          <p:spPr>
            <a:xfrm>
              <a:off x="4884511" y="3217410"/>
              <a:ext cx="52019" cy="24261"/>
            </a:xfrm>
            <a:custGeom>
              <a:avLst/>
              <a:gdLst>
                <a:gd name="connsiteX0" fmla="*/ 52020 w 52019"/>
                <a:gd name="connsiteY0" fmla="*/ 24262 h 24261"/>
                <a:gd name="connsiteX1" fmla="*/ 0 w 52019"/>
                <a:gd name="connsiteY1" fmla="*/ 24262 h 24261"/>
                <a:gd name="connsiteX2" fmla="*/ 0 w 52019"/>
                <a:gd name="connsiteY2" fmla="*/ 0 h 24261"/>
                <a:gd name="connsiteX3" fmla="*/ 52020 w 52019"/>
                <a:gd name="connsiteY3" fmla="*/ 0 h 24261"/>
                <a:gd name="connsiteX4" fmla="*/ 52020 w 52019"/>
                <a:gd name="connsiteY4" fmla="*/ 24262 h 24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19" h="24261">
                  <a:moveTo>
                    <a:pt x="52020" y="24262"/>
                  </a:moveTo>
                  <a:lnTo>
                    <a:pt x="0" y="24262"/>
                  </a:lnTo>
                  <a:lnTo>
                    <a:pt x="0" y="0"/>
                  </a:lnTo>
                  <a:lnTo>
                    <a:pt x="52020" y="0"/>
                  </a:lnTo>
                  <a:lnTo>
                    <a:pt x="52020" y="24262"/>
                  </a:lnTo>
                </a:path>
              </a:pathLst>
            </a:custGeom>
            <a:solidFill>
              <a:srgbClr val="845333"/>
            </a:solidFill>
            <a:ln w="12528"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xmlns="" id="{268CF5B7-D8FA-F49A-2004-363FF0C6AF7A}"/>
                </a:ext>
              </a:extLst>
            </p:cNvPr>
            <p:cNvSpPr/>
            <p:nvPr/>
          </p:nvSpPr>
          <p:spPr>
            <a:xfrm>
              <a:off x="5042101" y="3209149"/>
              <a:ext cx="52082" cy="24220"/>
            </a:xfrm>
            <a:custGeom>
              <a:avLst/>
              <a:gdLst>
                <a:gd name="connsiteX0" fmla="*/ 52082 w 52082"/>
                <a:gd name="connsiteY0" fmla="*/ 24220 h 24220"/>
                <a:gd name="connsiteX1" fmla="*/ 0 w 52082"/>
                <a:gd name="connsiteY1" fmla="*/ 24220 h 24220"/>
                <a:gd name="connsiteX2" fmla="*/ 0 w 52082"/>
                <a:gd name="connsiteY2" fmla="*/ 0 h 24220"/>
                <a:gd name="connsiteX3" fmla="*/ 52082 w 52082"/>
                <a:gd name="connsiteY3" fmla="*/ 0 h 24220"/>
                <a:gd name="connsiteX4" fmla="*/ 52082 w 52082"/>
                <a:gd name="connsiteY4" fmla="*/ 24220 h 24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82" h="24220">
                  <a:moveTo>
                    <a:pt x="52082" y="24220"/>
                  </a:moveTo>
                  <a:lnTo>
                    <a:pt x="0" y="24220"/>
                  </a:lnTo>
                  <a:lnTo>
                    <a:pt x="0" y="0"/>
                  </a:lnTo>
                  <a:lnTo>
                    <a:pt x="52082" y="0"/>
                  </a:lnTo>
                  <a:lnTo>
                    <a:pt x="52082" y="24220"/>
                  </a:lnTo>
                </a:path>
              </a:pathLst>
            </a:custGeom>
            <a:solidFill>
              <a:srgbClr val="845333"/>
            </a:solidFill>
            <a:ln w="12528"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xmlns="" id="{284FBD71-E857-9F5E-531D-DA0C60AC2E6C}"/>
                </a:ext>
              </a:extLst>
            </p:cNvPr>
            <p:cNvSpPr/>
            <p:nvPr/>
          </p:nvSpPr>
          <p:spPr>
            <a:xfrm>
              <a:off x="3749189" y="2992990"/>
              <a:ext cx="214852" cy="88714"/>
            </a:xfrm>
            <a:custGeom>
              <a:avLst/>
              <a:gdLst>
                <a:gd name="connsiteX0" fmla="*/ 209587 w 214852"/>
                <a:gd name="connsiteY0" fmla="*/ 71617 h 88714"/>
                <a:gd name="connsiteX1" fmla="*/ 193623 w 214852"/>
                <a:gd name="connsiteY1" fmla="*/ 71544 h 88714"/>
                <a:gd name="connsiteX2" fmla="*/ 187202 w 214852"/>
                <a:gd name="connsiteY2" fmla="*/ 79805 h 88714"/>
                <a:gd name="connsiteX3" fmla="*/ 158007 w 214852"/>
                <a:gd name="connsiteY3" fmla="*/ 77201 h 88714"/>
                <a:gd name="connsiteX4" fmla="*/ 151736 w 214852"/>
                <a:gd name="connsiteY4" fmla="*/ 83587 h 88714"/>
                <a:gd name="connsiteX5" fmla="*/ 109511 w 214852"/>
                <a:gd name="connsiteY5" fmla="*/ 77524 h 88714"/>
                <a:gd name="connsiteX6" fmla="*/ 105836 w 214852"/>
                <a:gd name="connsiteY6" fmla="*/ 82410 h 88714"/>
                <a:gd name="connsiteX7" fmla="*/ 86874 w 214852"/>
                <a:gd name="connsiteY7" fmla="*/ 78170 h 88714"/>
                <a:gd name="connsiteX8" fmla="*/ 82021 w 214852"/>
                <a:gd name="connsiteY8" fmla="*/ 82774 h 88714"/>
                <a:gd name="connsiteX9" fmla="*/ 40975 w 214852"/>
                <a:gd name="connsiteY9" fmla="*/ 77805 h 88714"/>
                <a:gd name="connsiteX10" fmla="*/ 40435 w 214852"/>
                <a:gd name="connsiteY10" fmla="*/ 78337 h 88714"/>
                <a:gd name="connsiteX11" fmla="*/ 21285 w 214852"/>
                <a:gd name="connsiteY11" fmla="*/ 73899 h 88714"/>
                <a:gd name="connsiteX12" fmla="*/ 18790 w 214852"/>
                <a:gd name="connsiteY12" fmla="*/ 69138 h 88714"/>
                <a:gd name="connsiteX13" fmla="*/ 4719 w 214852"/>
                <a:gd name="connsiteY13" fmla="*/ 60314 h 88714"/>
                <a:gd name="connsiteX14" fmla="*/ 6487 w 214852"/>
                <a:gd name="connsiteY14" fmla="*/ 33375 h 88714"/>
                <a:gd name="connsiteX15" fmla="*/ 30001 w 214852"/>
                <a:gd name="connsiteY15" fmla="*/ 36052 h 88714"/>
                <a:gd name="connsiteX16" fmla="*/ 38717 w 214852"/>
                <a:gd name="connsiteY16" fmla="*/ 25270 h 88714"/>
                <a:gd name="connsiteX17" fmla="*/ 68063 w 214852"/>
                <a:gd name="connsiteY17" fmla="*/ 22791 h 88714"/>
                <a:gd name="connsiteX18" fmla="*/ 78698 w 214852"/>
                <a:gd name="connsiteY18" fmla="*/ 5050 h 88714"/>
                <a:gd name="connsiteX19" fmla="*/ 124209 w 214852"/>
                <a:gd name="connsiteY19" fmla="*/ 15624 h 88714"/>
                <a:gd name="connsiteX20" fmla="*/ 127683 w 214852"/>
                <a:gd name="connsiteY20" fmla="*/ 21166 h 88714"/>
                <a:gd name="connsiteX21" fmla="*/ 142531 w 214852"/>
                <a:gd name="connsiteY21" fmla="*/ 25968 h 88714"/>
                <a:gd name="connsiteX22" fmla="*/ 144876 w 214852"/>
                <a:gd name="connsiteY22" fmla="*/ 23645 h 88714"/>
                <a:gd name="connsiteX23" fmla="*/ 166434 w 214852"/>
                <a:gd name="connsiteY23" fmla="*/ 28646 h 88714"/>
                <a:gd name="connsiteX24" fmla="*/ 168930 w 214852"/>
                <a:gd name="connsiteY24" fmla="*/ 33292 h 88714"/>
                <a:gd name="connsiteX25" fmla="*/ 189560 w 214852"/>
                <a:gd name="connsiteY25" fmla="*/ 45011 h 88714"/>
                <a:gd name="connsiteX26" fmla="*/ 211105 w 214852"/>
                <a:gd name="connsiteY26" fmla="*/ 50012 h 88714"/>
                <a:gd name="connsiteX27" fmla="*/ 209587 w 214852"/>
                <a:gd name="connsiteY27" fmla="*/ 71617 h 8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4852" h="88714">
                  <a:moveTo>
                    <a:pt x="209587" y="71617"/>
                  </a:moveTo>
                  <a:cubicBezTo>
                    <a:pt x="205035" y="74920"/>
                    <a:pt x="198865" y="74628"/>
                    <a:pt x="193623" y="71544"/>
                  </a:cubicBezTo>
                  <a:cubicBezTo>
                    <a:pt x="192206" y="74753"/>
                    <a:pt x="190149" y="77649"/>
                    <a:pt x="187202" y="79805"/>
                  </a:cubicBezTo>
                  <a:cubicBezTo>
                    <a:pt x="178825" y="85827"/>
                    <a:pt x="166973" y="84358"/>
                    <a:pt x="158007" y="77201"/>
                  </a:cubicBezTo>
                  <a:cubicBezTo>
                    <a:pt x="156339" y="79597"/>
                    <a:pt x="154282" y="81795"/>
                    <a:pt x="151736" y="83587"/>
                  </a:cubicBezTo>
                  <a:cubicBezTo>
                    <a:pt x="139534" y="92421"/>
                    <a:pt x="121713" y="89483"/>
                    <a:pt x="109511" y="77524"/>
                  </a:cubicBezTo>
                  <a:cubicBezTo>
                    <a:pt x="108721" y="79431"/>
                    <a:pt x="107554" y="81108"/>
                    <a:pt x="105836" y="82410"/>
                  </a:cubicBezTo>
                  <a:cubicBezTo>
                    <a:pt x="100256" y="86389"/>
                    <a:pt x="91828" y="84524"/>
                    <a:pt x="86874" y="78170"/>
                  </a:cubicBezTo>
                  <a:cubicBezTo>
                    <a:pt x="85507" y="79878"/>
                    <a:pt x="83890" y="81431"/>
                    <a:pt x="82021" y="82774"/>
                  </a:cubicBezTo>
                  <a:cubicBezTo>
                    <a:pt x="70220" y="91275"/>
                    <a:pt x="53177" y="88837"/>
                    <a:pt x="40975" y="77805"/>
                  </a:cubicBezTo>
                  <a:lnTo>
                    <a:pt x="40435" y="78337"/>
                  </a:lnTo>
                  <a:cubicBezTo>
                    <a:pt x="34754" y="82441"/>
                    <a:pt x="26226" y="80451"/>
                    <a:pt x="21285" y="73899"/>
                  </a:cubicBezTo>
                  <a:cubicBezTo>
                    <a:pt x="20156" y="72399"/>
                    <a:pt x="19316" y="70763"/>
                    <a:pt x="18790" y="69138"/>
                  </a:cubicBezTo>
                  <a:cubicBezTo>
                    <a:pt x="13548" y="68201"/>
                    <a:pt x="8393" y="65190"/>
                    <a:pt x="4719" y="60314"/>
                  </a:cubicBezTo>
                  <a:cubicBezTo>
                    <a:pt x="-2179" y="51157"/>
                    <a:pt x="-1451" y="39063"/>
                    <a:pt x="6487" y="33375"/>
                  </a:cubicBezTo>
                  <a:cubicBezTo>
                    <a:pt x="13246" y="28489"/>
                    <a:pt x="23041" y="29875"/>
                    <a:pt x="30001" y="36052"/>
                  </a:cubicBezTo>
                  <a:cubicBezTo>
                    <a:pt x="31907" y="31865"/>
                    <a:pt x="34804" y="28125"/>
                    <a:pt x="38717" y="25270"/>
                  </a:cubicBezTo>
                  <a:cubicBezTo>
                    <a:pt x="47094" y="19249"/>
                    <a:pt x="58068" y="18676"/>
                    <a:pt x="68063" y="22791"/>
                  </a:cubicBezTo>
                  <a:cubicBezTo>
                    <a:pt x="69192" y="15666"/>
                    <a:pt x="72816" y="9321"/>
                    <a:pt x="78698" y="5050"/>
                  </a:cubicBezTo>
                  <a:cubicBezTo>
                    <a:pt x="92117" y="-4680"/>
                    <a:pt x="112496" y="81"/>
                    <a:pt x="124209" y="15624"/>
                  </a:cubicBezTo>
                  <a:cubicBezTo>
                    <a:pt x="125526" y="17416"/>
                    <a:pt x="126704" y="19249"/>
                    <a:pt x="127683" y="21166"/>
                  </a:cubicBezTo>
                  <a:cubicBezTo>
                    <a:pt x="132724" y="21614"/>
                    <a:pt x="137828" y="23239"/>
                    <a:pt x="142531" y="25968"/>
                  </a:cubicBezTo>
                  <a:lnTo>
                    <a:pt x="144876" y="23645"/>
                  </a:lnTo>
                  <a:cubicBezTo>
                    <a:pt x="151197" y="19051"/>
                    <a:pt x="160853" y="21281"/>
                    <a:pt x="166434" y="28646"/>
                  </a:cubicBezTo>
                  <a:cubicBezTo>
                    <a:pt x="167563" y="30073"/>
                    <a:pt x="168290" y="31666"/>
                    <a:pt x="168930" y="33292"/>
                  </a:cubicBezTo>
                  <a:cubicBezTo>
                    <a:pt x="176479" y="33823"/>
                    <a:pt x="184167" y="37886"/>
                    <a:pt x="189560" y="45011"/>
                  </a:cubicBezTo>
                  <a:cubicBezTo>
                    <a:pt x="195880" y="40407"/>
                    <a:pt x="205524" y="42647"/>
                    <a:pt x="211105" y="50012"/>
                  </a:cubicBezTo>
                  <a:cubicBezTo>
                    <a:pt x="216648" y="57335"/>
                    <a:pt x="215958" y="67065"/>
                    <a:pt x="209587" y="71617"/>
                  </a:cubicBezTo>
                </a:path>
              </a:pathLst>
            </a:custGeom>
            <a:solidFill>
              <a:srgbClr val="80CC28"/>
            </a:solidFill>
            <a:ln w="12528"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xmlns="" id="{AD84B3FC-9F17-E039-9D01-6E50181FCB50}"/>
                </a:ext>
              </a:extLst>
            </p:cNvPr>
            <p:cNvSpPr/>
            <p:nvPr/>
          </p:nvSpPr>
          <p:spPr>
            <a:xfrm>
              <a:off x="3744354" y="3006155"/>
              <a:ext cx="214820" cy="88677"/>
            </a:xfrm>
            <a:custGeom>
              <a:avLst/>
              <a:gdLst>
                <a:gd name="connsiteX0" fmla="*/ 209631 w 214820"/>
                <a:gd name="connsiteY0" fmla="*/ 71599 h 88677"/>
                <a:gd name="connsiteX1" fmla="*/ 193604 w 214820"/>
                <a:gd name="connsiteY1" fmla="*/ 71516 h 88677"/>
                <a:gd name="connsiteX2" fmla="*/ 187183 w 214820"/>
                <a:gd name="connsiteY2" fmla="*/ 79693 h 88677"/>
                <a:gd name="connsiteX3" fmla="*/ 158038 w 214820"/>
                <a:gd name="connsiteY3" fmla="*/ 77131 h 88677"/>
                <a:gd name="connsiteX4" fmla="*/ 151767 w 214820"/>
                <a:gd name="connsiteY4" fmla="*/ 83568 h 88677"/>
                <a:gd name="connsiteX5" fmla="*/ 109492 w 214820"/>
                <a:gd name="connsiteY5" fmla="*/ 77464 h 88677"/>
                <a:gd name="connsiteX6" fmla="*/ 105767 w 214820"/>
                <a:gd name="connsiteY6" fmla="*/ 82339 h 88677"/>
                <a:gd name="connsiteX7" fmla="*/ 86855 w 214820"/>
                <a:gd name="connsiteY7" fmla="*/ 78110 h 88677"/>
                <a:gd name="connsiteX8" fmla="*/ 82014 w 214820"/>
                <a:gd name="connsiteY8" fmla="*/ 82714 h 88677"/>
                <a:gd name="connsiteX9" fmla="*/ 40955 w 214820"/>
                <a:gd name="connsiteY9" fmla="*/ 77787 h 88677"/>
                <a:gd name="connsiteX10" fmla="*/ 40416 w 214820"/>
                <a:gd name="connsiteY10" fmla="*/ 78360 h 88677"/>
                <a:gd name="connsiteX11" fmla="*/ 21316 w 214820"/>
                <a:gd name="connsiteY11" fmla="*/ 73880 h 88677"/>
                <a:gd name="connsiteX12" fmla="*/ 18821 w 214820"/>
                <a:gd name="connsiteY12" fmla="*/ 69120 h 88677"/>
                <a:gd name="connsiteX13" fmla="*/ 4712 w 214820"/>
                <a:gd name="connsiteY13" fmla="*/ 60244 h 88677"/>
                <a:gd name="connsiteX14" fmla="*/ 6468 w 214820"/>
                <a:gd name="connsiteY14" fmla="*/ 33305 h 88677"/>
                <a:gd name="connsiteX15" fmla="*/ 30032 w 214820"/>
                <a:gd name="connsiteY15" fmla="*/ 36076 h 88677"/>
                <a:gd name="connsiteX16" fmla="*/ 38711 w 214820"/>
                <a:gd name="connsiteY16" fmla="*/ 25252 h 88677"/>
                <a:gd name="connsiteX17" fmla="*/ 68044 w 214820"/>
                <a:gd name="connsiteY17" fmla="*/ 22772 h 88677"/>
                <a:gd name="connsiteX18" fmla="*/ 78679 w 214820"/>
                <a:gd name="connsiteY18" fmla="*/ 5032 h 88677"/>
                <a:gd name="connsiteX19" fmla="*/ 124190 w 214820"/>
                <a:gd name="connsiteY19" fmla="*/ 15605 h 88677"/>
                <a:gd name="connsiteX20" fmla="*/ 127664 w 214820"/>
                <a:gd name="connsiteY20" fmla="*/ 21106 h 88677"/>
                <a:gd name="connsiteX21" fmla="*/ 142512 w 214820"/>
                <a:gd name="connsiteY21" fmla="*/ 25898 h 88677"/>
                <a:gd name="connsiteX22" fmla="*/ 144870 w 214820"/>
                <a:gd name="connsiteY22" fmla="*/ 23585 h 88677"/>
                <a:gd name="connsiteX23" fmla="*/ 166415 w 214820"/>
                <a:gd name="connsiteY23" fmla="*/ 28586 h 88677"/>
                <a:gd name="connsiteX24" fmla="*/ 168911 w 214820"/>
                <a:gd name="connsiteY24" fmla="*/ 33232 h 88677"/>
                <a:gd name="connsiteX25" fmla="*/ 189541 w 214820"/>
                <a:gd name="connsiteY25" fmla="*/ 44983 h 88677"/>
                <a:gd name="connsiteX26" fmla="*/ 211098 w 214820"/>
                <a:gd name="connsiteY26" fmla="*/ 49993 h 88677"/>
                <a:gd name="connsiteX27" fmla="*/ 209631 w 214820"/>
                <a:gd name="connsiteY27" fmla="*/ 71599 h 8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4820" h="88677">
                  <a:moveTo>
                    <a:pt x="209631" y="71599"/>
                  </a:moveTo>
                  <a:cubicBezTo>
                    <a:pt x="205016" y="74901"/>
                    <a:pt x="198846" y="74610"/>
                    <a:pt x="193604" y="71516"/>
                  </a:cubicBezTo>
                  <a:cubicBezTo>
                    <a:pt x="192237" y="74776"/>
                    <a:pt x="190130" y="77579"/>
                    <a:pt x="187183" y="79693"/>
                  </a:cubicBezTo>
                  <a:cubicBezTo>
                    <a:pt x="178818" y="85767"/>
                    <a:pt x="166954" y="84339"/>
                    <a:pt x="158038" y="77131"/>
                  </a:cubicBezTo>
                  <a:cubicBezTo>
                    <a:pt x="156332" y="79579"/>
                    <a:pt x="154276" y="81777"/>
                    <a:pt x="151767" y="83568"/>
                  </a:cubicBezTo>
                  <a:cubicBezTo>
                    <a:pt x="139578" y="92392"/>
                    <a:pt x="121694" y="89423"/>
                    <a:pt x="109492" y="77464"/>
                  </a:cubicBezTo>
                  <a:cubicBezTo>
                    <a:pt x="108714" y="79370"/>
                    <a:pt x="107585" y="81079"/>
                    <a:pt x="105767" y="82339"/>
                  </a:cubicBezTo>
                  <a:cubicBezTo>
                    <a:pt x="100237" y="86413"/>
                    <a:pt x="91809" y="84464"/>
                    <a:pt x="86855" y="78110"/>
                  </a:cubicBezTo>
                  <a:cubicBezTo>
                    <a:pt x="85488" y="79777"/>
                    <a:pt x="83821" y="81370"/>
                    <a:pt x="82014" y="82714"/>
                  </a:cubicBezTo>
                  <a:cubicBezTo>
                    <a:pt x="70201" y="91215"/>
                    <a:pt x="53108" y="88777"/>
                    <a:pt x="40955" y="77787"/>
                  </a:cubicBezTo>
                  <a:lnTo>
                    <a:pt x="40416" y="78360"/>
                  </a:lnTo>
                  <a:cubicBezTo>
                    <a:pt x="34785" y="82381"/>
                    <a:pt x="26257" y="80433"/>
                    <a:pt x="21316" y="73880"/>
                  </a:cubicBezTo>
                  <a:cubicBezTo>
                    <a:pt x="20188" y="72370"/>
                    <a:pt x="19360" y="70786"/>
                    <a:pt x="18821" y="69120"/>
                  </a:cubicBezTo>
                  <a:cubicBezTo>
                    <a:pt x="13579" y="68182"/>
                    <a:pt x="8387" y="65171"/>
                    <a:pt x="4712" y="60244"/>
                  </a:cubicBezTo>
                  <a:cubicBezTo>
                    <a:pt x="-2198" y="51087"/>
                    <a:pt x="-1420" y="39003"/>
                    <a:pt x="6468" y="33305"/>
                  </a:cubicBezTo>
                  <a:cubicBezTo>
                    <a:pt x="13278" y="28471"/>
                    <a:pt x="23035" y="29804"/>
                    <a:pt x="30032" y="36076"/>
                  </a:cubicBezTo>
                  <a:cubicBezTo>
                    <a:pt x="31951" y="31804"/>
                    <a:pt x="34785" y="28054"/>
                    <a:pt x="38711" y="25252"/>
                  </a:cubicBezTo>
                  <a:cubicBezTo>
                    <a:pt x="47088" y="19189"/>
                    <a:pt x="58061" y="18616"/>
                    <a:pt x="68044" y="22772"/>
                  </a:cubicBezTo>
                  <a:cubicBezTo>
                    <a:pt x="69223" y="15647"/>
                    <a:pt x="72797" y="9303"/>
                    <a:pt x="78679" y="5032"/>
                  </a:cubicBezTo>
                  <a:cubicBezTo>
                    <a:pt x="92097" y="-4657"/>
                    <a:pt x="112476" y="63"/>
                    <a:pt x="124190" y="15605"/>
                  </a:cubicBezTo>
                  <a:cubicBezTo>
                    <a:pt x="125557" y="17397"/>
                    <a:pt x="126685" y="19272"/>
                    <a:pt x="127664" y="21106"/>
                  </a:cubicBezTo>
                  <a:cubicBezTo>
                    <a:pt x="132768" y="21543"/>
                    <a:pt x="137809" y="23220"/>
                    <a:pt x="142512" y="25898"/>
                  </a:cubicBezTo>
                  <a:lnTo>
                    <a:pt x="144870" y="23585"/>
                  </a:lnTo>
                  <a:cubicBezTo>
                    <a:pt x="151228" y="18981"/>
                    <a:pt x="160884" y="21220"/>
                    <a:pt x="166415" y="28586"/>
                  </a:cubicBezTo>
                  <a:cubicBezTo>
                    <a:pt x="167494" y="30013"/>
                    <a:pt x="168334" y="31596"/>
                    <a:pt x="168911" y="33232"/>
                  </a:cubicBezTo>
                  <a:cubicBezTo>
                    <a:pt x="176410" y="33753"/>
                    <a:pt x="184148" y="37867"/>
                    <a:pt x="189541" y="44983"/>
                  </a:cubicBezTo>
                  <a:cubicBezTo>
                    <a:pt x="195911" y="40347"/>
                    <a:pt x="205505" y="42670"/>
                    <a:pt x="211098" y="49993"/>
                  </a:cubicBezTo>
                  <a:cubicBezTo>
                    <a:pt x="216579" y="57317"/>
                    <a:pt x="215939" y="67005"/>
                    <a:pt x="209631" y="71599"/>
                  </a:cubicBezTo>
                </a:path>
              </a:pathLst>
            </a:custGeom>
            <a:solidFill>
              <a:srgbClr val="61B329"/>
            </a:solidFill>
            <a:ln w="12528"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xmlns="" id="{63798BE8-183D-8F42-BE9C-E5C6CF16421F}"/>
                </a:ext>
              </a:extLst>
            </p:cNvPr>
            <p:cNvSpPr/>
            <p:nvPr/>
          </p:nvSpPr>
          <p:spPr>
            <a:xfrm>
              <a:off x="3761064" y="3021096"/>
              <a:ext cx="214861" cy="88702"/>
            </a:xfrm>
            <a:custGeom>
              <a:avLst/>
              <a:gdLst>
                <a:gd name="connsiteX0" fmla="*/ 209626 w 214861"/>
                <a:gd name="connsiteY0" fmla="*/ 71639 h 88702"/>
                <a:gd name="connsiteX1" fmla="*/ 193649 w 214861"/>
                <a:gd name="connsiteY1" fmla="*/ 71514 h 88702"/>
                <a:gd name="connsiteX2" fmla="*/ 187228 w 214861"/>
                <a:gd name="connsiteY2" fmla="*/ 79775 h 88702"/>
                <a:gd name="connsiteX3" fmla="*/ 158033 w 214861"/>
                <a:gd name="connsiteY3" fmla="*/ 77170 h 88702"/>
                <a:gd name="connsiteX4" fmla="*/ 151763 w 214861"/>
                <a:gd name="connsiteY4" fmla="*/ 83556 h 88702"/>
                <a:gd name="connsiteX5" fmla="*/ 109487 w 214861"/>
                <a:gd name="connsiteY5" fmla="*/ 77452 h 88702"/>
                <a:gd name="connsiteX6" fmla="*/ 105813 w 214861"/>
                <a:gd name="connsiteY6" fmla="*/ 82379 h 88702"/>
                <a:gd name="connsiteX7" fmla="*/ 86863 w 214861"/>
                <a:gd name="connsiteY7" fmla="*/ 78191 h 88702"/>
                <a:gd name="connsiteX8" fmla="*/ 82060 w 214861"/>
                <a:gd name="connsiteY8" fmla="*/ 82702 h 88702"/>
                <a:gd name="connsiteX9" fmla="*/ 41001 w 214861"/>
                <a:gd name="connsiteY9" fmla="*/ 77775 h 88702"/>
                <a:gd name="connsiteX10" fmla="*/ 40462 w 214861"/>
                <a:gd name="connsiteY10" fmla="*/ 78348 h 88702"/>
                <a:gd name="connsiteX11" fmla="*/ 21362 w 214861"/>
                <a:gd name="connsiteY11" fmla="*/ 73878 h 88702"/>
                <a:gd name="connsiteX12" fmla="*/ 18816 w 214861"/>
                <a:gd name="connsiteY12" fmla="*/ 69107 h 88702"/>
                <a:gd name="connsiteX13" fmla="*/ 4707 w 214861"/>
                <a:gd name="connsiteY13" fmla="*/ 60284 h 88702"/>
                <a:gd name="connsiteX14" fmla="*/ 6513 w 214861"/>
                <a:gd name="connsiteY14" fmla="*/ 33344 h 88702"/>
                <a:gd name="connsiteX15" fmla="*/ 30028 w 214861"/>
                <a:gd name="connsiteY15" fmla="*/ 36074 h 88702"/>
                <a:gd name="connsiteX16" fmla="*/ 38756 w 214861"/>
                <a:gd name="connsiteY16" fmla="*/ 25250 h 88702"/>
                <a:gd name="connsiteX17" fmla="*/ 68089 w 214861"/>
                <a:gd name="connsiteY17" fmla="*/ 22760 h 88702"/>
                <a:gd name="connsiteX18" fmla="*/ 78724 w 214861"/>
                <a:gd name="connsiteY18" fmla="*/ 5019 h 88702"/>
                <a:gd name="connsiteX19" fmla="*/ 124235 w 214861"/>
                <a:gd name="connsiteY19" fmla="*/ 15645 h 88702"/>
                <a:gd name="connsiteX20" fmla="*/ 127709 w 214861"/>
                <a:gd name="connsiteY20" fmla="*/ 21135 h 88702"/>
                <a:gd name="connsiteX21" fmla="*/ 142557 w 214861"/>
                <a:gd name="connsiteY21" fmla="*/ 25937 h 88702"/>
                <a:gd name="connsiteX22" fmla="*/ 144903 w 214861"/>
                <a:gd name="connsiteY22" fmla="*/ 23614 h 88702"/>
                <a:gd name="connsiteX23" fmla="*/ 166461 w 214861"/>
                <a:gd name="connsiteY23" fmla="*/ 28625 h 88702"/>
                <a:gd name="connsiteX24" fmla="*/ 168956 w 214861"/>
                <a:gd name="connsiteY24" fmla="*/ 33261 h 88702"/>
                <a:gd name="connsiteX25" fmla="*/ 189586 w 214861"/>
                <a:gd name="connsiteY25" fmla="*/ 44981 h 88702"/>
                <a:gd name="connsiteX26" fmla="*/ 211144 w 214861"/>
                <a:gd name="connsiteY26" fmla="*/ 49991 h 88702"/>
                <a:gd name="connsiteX27" fmla="*/ 209626 w 214861"/>
                <a:gd name="connsiteY27" fmla="*/ 71639 h 8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4861" h="88702">
                  <a:moveTo>
                    <a:pt x="209626" y="71639"/>
                  </a:moveTo>
                  <a:cubicBezTo>
                    <a:pt x="205062" y="74889"/>
                    <a:pt x="198891" y="74649"/>
                    <a:pt x="193649" y="71514"/>
                  </a:cubicBezTo>
                  <a:cubicBezTo>
                    <a:pt x="192232" y="74733"/>
                    <a:pt x="190175" y="77618"/>
                    <a:pt x="187228" y="79775"/>
                  </a:cubicBezTo>
                  <a:cubicBezTo>
                    <a:pt x="178851" y="85796"/>
                    <a:pt x="166950" y="84369"/>
                    <a:pt x="158033" y="77170"/>
                  </a:cubicBezTo>
                  <a:cubicBezTo>
                    <a:pt x="156378" y="79566"/>
                    <a:pt x="154271" y="81764"/>
                    <a:pt x="151763" y="83556"/>
                  </a:cubicBezTo>
                  <a:cubicBezTo>
                    <a:pt x="139573" y="92432"/>
                    <a:pt x="121739" y="89463"/>
                    <a:pt x="109487" y="77452"/>
                  </a:cubicBezTo>
                  <a:cubicBezTo>
                    <a:pt x="108760" y="79410"/>
                    <a:pt x="107531" y="81118"/>
                    <a:pt x="105813" y="82379"/>
                  </a:cubicBezTo>
                  <a:cubicBezTo>
                    <a:pt x="100232" y="86410"/>
                    <a:pt x="91854" y="84494"/>
                    <a:pt x="86863" y="78191"/>
                  </a:cubicBezTo>
                  <a:cubicBezTo>
                    <a:pt x="85484" y="79858"/>
                    <a:pt x="83866" y="81400"/>
                    <a:pt x="82060" y="82702"/>
                  </a:cubicBezTo>
                  <a:cubicBezTo>
                    <a:pt x="70246" y="91244"/>
                    <a:pt x="53203" y="88807"/>
                    <a:pt x="41001" y="77775"/>
                  </a:cubicBezTo>
                  <a:lnTo>
                    <a:pt x="40462" y="78348"/>
                  </a:lnTo>
                  <a:cubicBezTo>
                    <a:pt x="34781" y="82421"/>
                    <a:pt x="26253" y="80421"/>
                    <a:pt x="21362" y="73878"/>
                  </a:cubicBezTo>
                  <a:cubicBezTo>
                    <a:pt x="20133" y="72368"/>
                    <a:pt x="19355" y="70784"/>
                    <a:pt x="18816" y="69107"/>
                  </a:cubicBezTo>
                  <a:cubicBezTo>
                    <a:pt x="13574" y="68180"/>
                    <a:pt x="8432" y="65201"/>
                    <a:pt x="4707" y="60284"/>
                  </a:cubicBezTo>
                  <a:cubicBezTo>
                    <a:pt x="-2203" y="51127"/>
                    <a:pt x="-1425" y="39084"/>
                    <a:pt x="6513" y="33344"/>
                  </a:cubicBezTo>
                  <a:cubicBezTo>
                    <a:pt x="13273" y="28459"/>
                    <a:pt x="23080" y="29844"/>
                    <a:pt x="30028" y="36074"/>
                  </a:cubicBezTo>
                  <a:cubicBezTo>
                    <a:pt x="31946" y="31834"/>
                    <a:pt x="34831" y="28052"/>
                    <a:pt x="38756" y="25250"/>
                  </a:cubicBezTo>
                  <a:cubicBezTo>
                    <a:pt x="47133" y="19218"/>
                    <a:pt x="58107" y="18697"/>
                    <a:pt x="68089" y="22760"/>
                  </a:cubicBezTo>
                  <a:cubicBezTo>
                    <a:pt x="69218" y="15687"/>
                    <a:pt x="72792" y="9291"/>
                    <a:pt x="78724" y="5019"/>
                  </a:cubicBezTo>
                  <a:cubicBezTo>
                    <a:pt x="92093" y="-4669"/>
                    <a:pt x="112522" y="92"/>
                    <a:pt x="124235" y="15645"/>
                  </a:cubicBezTo>
                  <a:cubicBezTo>
                    <a:pt x="125552" y="17437"/>
                    <a:pt x="126731" y="19218"/>
                    <a:pt x="127709" y="21135"/>
                  </a:cubicBezTo>
                  <a:cubicBezTo>
                    <a:pt x="132763" y="21583"/>
                    <a:pt x="137804" y="23208"/>
                    <a:pt x="142557" y="25937"/>
                  </a:cubicBezTo>
                  <a:lnTo>
                    <a:pt x="144903" y="23614"/>
                  </a:lnTo>
                  <a:cubicBezTo>
                    <a:pt x="151223" y="18979"/>
                    <a:pt x="160930" y="21260"/>
                    <a:pt x="166461" y="28625"/>
                  </a:cubicBezTo>
                  <a:cubicBezTo>
                    <a:pt x="167539" y="30042"/>
                    <a:pt x="168329" y="31677"/>
                    <a:pt x="168956" y="33261"/>
                  </a:cubicBezTo>
                  <a:cubicBezTo>
                    <a:pt x="176456" y="33834"/>
                    <a:pt x="184193" y="37855"/>
                    <a:pt x="189586" y="44981"/>
                  </a:cubicBezTo>
                  <a:cubicBezTo>
                    <a:pt x="195907" y="40386"/>
                    <a:pt x="205550" y="42626"/>
                    <a:pt x="211144" y="49991"/>
                  </a:cubicBezTo>
                  <a:cubicBezTo>
                    <a:pt x="216624" y="57356"/>
                    <a:pt x="215985" y="67034"/>
                    <a:pt x="209626" y="71639"/>
                  </a:cubicBezTo>
                </a:path>
              </a:pathLst>
            </a:custGeom>
            <a:solidFill>
              <a:srgbClr val="80CC28"/>
            </a:solidFill>
            <a:ln w="12528"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xmlns="" id="{4BE5B6CB-DD24-D0D8-5D46-CA159621680D}"/>
                </a:ext>
              </a:extLst>
            </p:cNvPr>
            <p:cNvSpPr/>
            <p:nvPr/>
          </p:nvSpPr>
          <p:spPr>
            <a:xfrm>
              <a:off x="3762535" y="3036722"/>
              <a:ext cx="214815" cy="88716"/>
            </a:xfrm>
            <a:custGeom>
              <a:avLst/>
              <a:gdLst>
                <a:gd name="connsiteX0" fmla="*/ 209622 w 214815"/>
                <a:gd name="connsiteY0" fmla="*/ 71639 h 88716"/>
                <a:gd name="connsiteX1" fmla="*/ 193645 w 214815"/>
                <a:gd name="connsiteY1" fmla="*/ 71555 h 88716"/>
                <a:gd name="connsiteX2" fmla="*/ 187186 w 214815"/>
                <a:gd name="connsiteY2" fmla="*/ 79733 h 88716"/>
                <a:gd name="connsiteX3" fmla="*/ 158041 w 214815"/>
                <a:gd name="connsiteY3" fmla="*/ 77170 h 88716"/>
                <a:gd name="connsiteX4" fmla="*/ 151771 w 214815"/>
                <a:gd name="connsiteY4" fmla="*/ 83556 h 88716"/>
                <a:gd name="connsiteX5" fmla="*/ 109483 w 214815"/>
                <a:gd name="connsiteY5" fmla="*/ 77493 h 88716"/>
                <a:gd name="connsiteX6" fmla="*/ 105771 w 214815"/>
                <a:gd name="connsiteY6" fmla="*/ 82379 h 88716"/>
                <a:gd name="connsiteX7" fmla="*/ 86909 w 214815"/>
                <a:gd name="connsiteY7" fmla="*/ 78149 h 88716"/>
                <a:gd name="connsiteX8" fmla="*/ 82056 w 214815"/>
                <a:gd name="connsiteY8" fmla="*/ 82702 h 88716"/>
                <a:gd name="connsiteX9" fmla="*/ 40996 w 214815"/>
                <a:gd name="connsiteY9" fmla="*/ 77775 h 88716"/>
                <a:gd name="connsiteX10" fmla="*/ 40420 w 214815"/>
                <a:gd name="connsiteY10" fmla="*/ 78348 h 88716"/>
                <a:gd name="connsiteX11" fmla="*/ 21307 w 214815"/>
                <a:gd name="connsiteY11" fmla="*/ 73878 h 88716"/>
                <a:gd name="connsiteX12" fmla="*/ 18812 w 214815"/>
                <a:gd name="connsiteY12" fmla="*/ 69107 h 88716"/>
                <a:gd name="connsiteX13" fmla="*/ 4703 w 214815"/>
                <a:gd name="connsiteY13" fmla="*/ 60284 h 88716"/>
                <a:gd name="connsiteX14" fmla="*/ 6509 w 214815"/>
                <a:gd name="connsiteY14" fmla="*/ 33303 h 88716"/>
                <a:gd name="connsiteX15" fmla="*/ 30023 w 214815"/>
                <a:gd name="connsiteY15" fmla="*/ 36105 h 88716"/>
                <a:gd name="connsiteX16" fmla="*/ 38701 w 214815"/>
                <a:gd name="connsiteY16" fmla="*/ 25250 h 88716"/>
                <a:gd name="connsiteX17" fmla="*/ 68047 w 214815"/>
                <a:gd name="connsiteY17" fmla="*/ 22760 h 88716"/>
                <a:gd name="connsiteX18" fmla="*/ 78669 w 214815"/>
                <a:gd name="connsiteY18" fmla="*/ 5019 h 88716"/>
                <a:gd name="connsiteX19" fmla="*/ 124181 w 214815"/>
                <a:gd name="connsiteY19" fmla="*/ 15645 h 88716"/>
                <a:gd name="connsiteX20" fmla="*/ 127717 w 214815"/>
                <a:gd name="connsiteY20" fmla="*/ 21135 h 88716"/>
                <a:gd name="connsiteX21" fmla="*/ 142503 w 214815"/>
                <a:gd name="connsiteY21" fmla="*/ 25937 h 88716"/>
                <a:gd name="connsiteX22" fmla="*/ 144911 w 214815"/>
                <a:gd name="connsiteY22" fmla="*/ 23573 h 88716"/>
                <a:gd name="connsiteX23" fmla="*/ 166406 w 214815"/>
                <a:gd name="connsiteY23" fmla="*/ 28625 h 88716"/>
                <a:gd name="connsiteX24" fmla="*/ 168914 w 214815"/>
                <a:gd name="connsiteY24" fmla="*/ 33219 h 88716"/>
                <a:gd name="connsiteX25" fmla="*/ 189532 w 214815"/>
                <a:gd name="connsiteY25" fmla="*/ 44981 h 88716"/>
                <a:gd name="connsiteX26" fmla="*/ 211089 w 214815"/>
                <a:gd name="connsiteY26" fmla="*/ 49991 h 88716"/>
                <a:gd name="connsiteX27" fmla="*/ 209622 w 214815"/>
                <a:gd name="connsiteY27" fmla="*/ 71639 h 8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4815" h="88716">
                  <a:moveTo>
                    <a:pt x="209622" y="71639"/>
                  </a:moveTo>
                  <a:cubicBezTo>
                    <a:pt x="205070" y="74889"/>
                    <a:pt x="198837" y="74649"/>
                    <a:pt x="193645" y="71555"/>
                  </a:cubicBezTo>
                  <a:cubicBezTo>
                    <a:pt x="192228" y="74733"/>
                    <a:pt x="190121" y="77618"/>
                    <a:pt x="187186" y="79733"/>
                  </a:cubicBezTo>
                  <a:cubicBezTo>
                    <a:pt x="178809" y="85796"/>
                    <a:pt x="166945" y="84327"/>
                    <a:pt x="158041" y="77170"/>
                  </a:cubicBezTo>
                  <a:cubicBezTo>
                    <a:pt x="156323" y="79566"/>
                    <a:pt x="154266" y="81764"/>
                    <a:pt x="151771" y="83556"/>
                  </a:cubicBezTo>
                  <a:cubicBezTo>
                    <a:pt x="139568" y="92432"/>
                    <a:pt x="121685" y="89504"/>
                    <a:pt x="109483" y="77493"/>
                  </a:cubicBezTo>
                  <a:cubicBezTo>
                    <a:pt x="108755" y="79410"/>
                    <a:pt x="107526" y="81118"/>
                    <a:pt x="105771" y="82379"/>
                  </a:cubicBezTo>
                  <a:cubicBezTo>
                    <a:pt x="100177" y="86410"/>
                    <a:pt x="91800" y="84494"/>
                    <a:pt x="86909" y="78149"/>
                  </a:cubicBezTo>
                  <a:cubicBezTo>
                    <a:pt x="85429" y="79816"/>
                    <a:pt x="83861" y="81358"/>
                    <a:pt x="82056" y="82702"/>
                  </a:cubicBezTo>
                  <a:cubicBezTo>
                    <a:pt x="70204" y="91244"/>
                    <a:pt x="53149" y="88807"/>
                    <a:pt x="40996" y="77775"/>
                  </a:cubicBezTo>
                  <a:lnTo>
                    <a:pt x="40420" y="78348"/>
                  </a:lnTo>
                  <a:cubicBezTo>
                    <a:pt x="34776" y="82421"/>
                    <a:pt x="26211" y="80379"/>
                    <a:pt x="21307" y="73878"/>
                  </a:cubicBezTo>
                  <a:cubicBezTo>
                    <a:pt x="20128" y="72368"/>
                    <a:pt x="19351" y="70784"/>
                    <a:pt x="18812" y="69107"/>
                  </a:cubicBezTo>
                  <a:cubicBezTo>
                    <a:pt x="13569" y="68222"/>
                    <a:pt x="8428" y="65201"/>
                    <a:pt x="4703" y="60284"/>
                  </a:cubicBezTo>
                  <a:cubicBezTo>
                    <a:pt x="-2207" y="51127"/>
                    <a:pt x="-1417" y="39043"/>
                    <a:pt x="6509" y="33303"/>
                  </a:cubicBezTo>
                  <a:cubicBezTo>
                    <a:pt x="13281" y="28417"/>
                    <a:pt x="23075" y="29844"/>
                    <a:pt x="30023" y="36105"/>
                  </a:cubicBezTo>
                  <a:cubicBezTo>
                    <a:pt x="31942" y="31792"/>
                    <a:pt x="34776" y="28052"/>
                    <a:pt x="38701" y="25250"/>
                  </a:cubicBezTo>
                  <a:cubicBezTo>
                    <a:pt x="47079" y="19187"/>
                    <a:pt x="58052" y="18656"/>
                    <a:pt x="68047" y="22760"/>
                  </a:cubicBezTo>
                  <a:cubicBezTo>
                    <a:pt x="69214" y="15687"/>
                    <a:pt x="72800" y="9291"/>
                    <a:pt x="78669" y="5019"/>
                  </a:cubicBezTo>
                  <a:cubicBezTo>
                    <a:pt x="92101" y="-4669"/>
                    <a:pt x="112480" y="92"/>
                    <a:pt x="124181" y="15645"/>
                  </a:cubicBezTo>
                  <a:cubicBezTo>
                    <a:pt x="125560" y="17395"/>
                    <a:pt x="126689" y="19218"/>
                    <a:pt x="127717" y="21135"/>
                  </a:cubicBezTo>
                  <a:cubicBezTo>
                    <a:pt x="132759" y="21583"/>
                    <a:pt x="137750" y="23208"/>
                    <a:pt x="142503" y="25937"/>
                  </a:cubicBezTo>
                  <a:lnTo>
                    <a:pt x="144911" y="23573"/>
                  </a:lnTo>
                  <a:cubicBezTo>
                    <a:pt x="151231" y="18979"/>
                    <a:pt x="160875" y="21260"/>
                    <a:pt x="166406" y="28625"/>
                  </a:cubicBezTo>
                  <a:cubicBezTo>
                    <a:pt x="167484" y="30042"/>
                    <a:pt x="168325" y="31636"/>
                    <a:pt x="168914" y="33219"/>
                  </a:cubicBezTo>
                  <a:cubicBezTo>
                    <a:pt x="176451" y="33792"/>
                    <a:pt x="184151" y="37855"/>
                    <a:pt x="189532" y="44981"/>
                  </a:cubicBezTo>
                  <a:cubicBezTo>
                    <a:pt x="195902" y="40386"/>
                    <a:pt x="205559" y="42626"/>
                    <a:pt x="211089" y="49991"/>
                  </a:cubicBezTo>
                  <a:cubicBezTo>
                    <a:pt x="216570" y="57356"/>
                    <a:pt x="215943" y="66993"/>
                    <a:pt x="209622" y="71639"/>
                  </a:cubicBezTo>
                </a:path>
              </a:pathLst>
            </a:custGeom>
            <a:solidFill>
              <a:srgbClr val="61B329"/>
            </a:solidFill>
            <a:ln w="12528"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xmlns="" id="{A24EBCA2-2B05-AF6B-2BC4-502537D5AC38}"/>
                </a:ext>
              </a:extLst>
            </p:cNvPr>
            <p:cNvSpPr/>
            <p:nvPr/>
          </p:nvSpPr>
          <p:spPr>
            <a:xfrm>
              <a:off x="3791337" y="3070225"/>
              <a:ext cx="214812" cy="88714"/>
            </a:xfrm>
            <a:custGeom>
              <a:avLst/>
              <a:gdLst>
                <a:gd name="connsiteX0" fmla="*/ 209627 w 214812"/>
                <a:gd name="connsiteY0" fmla="*/ 71628 h 88714"/>
                <a:gd name="connsiteX1" fmla="*/ 193600 w 214812"/>
                <a:gd name="connsiteY1" fmla="*/ 71544 h 88714"/>
                <a:gd name="connsiteX2" fmla="*/ 187191 w 214812"/>
                <a:gd name="connsiteY2" fmla="*/ 79805 h 88714"/>
                <a:gd name="connsiteX3" fmla="*/ 158033 w 214812"/>
                <a:gd name="connsiteY3" fmla="*/ 77201 h 88714"/>
                <a:gd name="connsiteX4" fmla="*/ 151763 w 214812"/>
                <a:gd name="connsiteY4" fmla="*/ 83587 h 88714"/>
                <a:gd name="connsiteX5" fmla="*/ 109488 w 214812"/>
                <a:gd name="connsiteY5" fmla="*/ 77524 h 88714"/>
                <a:gd name="connsiteX6" fmla="*/ 105813 w 214812"/>
                <a:gd name="connsiteY6" fmla="*/ 82410 h 88714"/>
                <a:gd name="connsiteX7" fmla="*/ 86864 w 214812"/>
                <a:gd name="connsiteY7" fmla="*/ 78170 h 88714"/>
                <a:gd name="connsiteX8" fmla="*/ 82010 w 214812"/>
                <a:gd name="connsiteY8" fmla="*/ 82774 h 88714"/>
                <a:gd name="connsiteX9" fmla="*/ 40951 w 214812"/>
                <a:gd name="connsiteY9" fmla="*/ 77805 h 88714"/>
                <a:gd name="connsiteX10" fmla="*/ 40412 w 214812"/>
                <a:gd name="connsiteY10" fmla="*/ 78378 h 88714"/>
                <a:gd name="connsiteX11" fmla="*/ 21262 w 214812"/>
                <a:gd name="connsiteY11" fmla="*/ 73899 h 88714"/>
                <a:gd name="connsiteX12" fmla="*/ 18766 w 214812"/>
                <a:gd name="connsiteY12" fmla="*/ 69138 h 88714"/>
                <a:gd name="connsiteX13" fmla="*/ 4708 w 214812"/>
                <a:gd name="connsiteY13" fmla="*/ 60314 h 88714"/>
                <a:gd name="connsiteX14" fmla="*/ 6464 w 214812"/>
                <a:gd name="connsiteY14" fmla="*/ 33375 h 88714"/>
                <a:gd name="connsiteX15" fmla="*/ 30028 w 214812"/>
                <a:gd name="connsiteY15" fmla="*/ 36094 h 88714"/>
                <a:gd name="connsiteX16" fmla="*/ 38706 w 214812"/>
                <a:gd name="connsiteY16" fmla="*/ 25270 h 88714"/>
                <a:gd name="connsiteX17" fmla="*/ 68090 w 214812"/>
                <a:gd name="connsiteY17" fmla="*/ 22833 h 88714"/>
                <a:gd name="connsiteX18" fmla="*/ 78674 w 214812"/>
                <a:gd name="connsiteY18" fmla="*/ 5050 h 88714"/>
                <a:gd name="connsiteX19" fmla="*/ 124185 w 214812"/>
                <a:gd name="connsiteY19" fmla="*/ 15624 h 88714"/>
                <a:gd name="connsiteX20" fmla="*/ 127659 w 214812"/>
                <a:gd name="connsiteY20" fmla="*/ 21166 h 88714"/>
                <a:gd name="connsiteX21" fmla="*/ 142508 w 214812"/>
                <a:gd name="connsiteY21" fmla="*/ 25968 h 88714"/>
                <a:gd name="connsiteX22" fmla="*/ 144866 w 214812"/>
                <a:gd name="connsiteY22" fmla="*/ 23604 h 88714"/>
                <a:gd name="connsiteX23" fmla="*/ 166411 w 214812"/>
                <a:gd name="connsiteY23" fmla="*/ 28646 h 88714"/>
                <a:gd name="connsiteX24" fmla="*/ 168919 w 214812"/>
                <a:gd name="connsiteY24" fmla="*/ 33292 h 88714"/>
                <a:gd name="connsiteX25" fmla="*/ 189486 w 214812"/>
                <a:gd name="connsiteY25" fmla="*/ 45011 h 88714"/>
                <a:gd name="connsiteX26" fmla="*/ 211044 w 214812"/>
                <a:gd name="connsiteY26" fmla="*/ 50012 h 88714"/>
                <a:gd name="connsiteX27" fmla="*/ 209627 w 214812"/>
                <a:gd name="connsiteY27" fmla="*/ 71628 h 8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4812" h="88714">
                  <a:moveTo>
                    <a:pt x="209627" y="71628"/>
                  </a:moveTo>
                  <a:cubicBezTo>
                    <a:pt x="205012" y="74961"/>
                    <a:pt x="198842" y="74638"/>
                    <a:pt x="193600" y="71544"/>
                  </a:cubicBezTo>
                  <a:cubicBezTo>
                    <a:pt x="192233" y="74753"/>
                    <a:pt x="190126" y="77649"/>
                    <a:pt x="187191" y="79805"/>
                  </a:cubicBezTo>
                  <a:cubicBezTo>
                    <a:pt x="178814" y="85868"/>
                    <a:pt x="166900" y="84358"/>
                    <a:pt x="158033" y="77201"/>
                  </a:cubicBezTo>
                  <a:cubicBezTo>
                    <a:pt x="156328" y="79639"/>
                    <a:pt x="154271" y="81795"/>
                    <a:pt x="151763" y="83587"/>
                  </a:cubicBezTo>
                  <a:cubicBezTo>
                    <a:pt x="139523" y="92421"/>
                    <a:pt x="121690" y="89483"/>
                    <a:pt x="109488" y="77524"/>
                  </a:cubicBezTo>
                  <a:cubicBezTo>
                    <a:pt x="108710" y="79441"/>
                    <a:pt x="107531" y="81149"/>
                    <a:pt x="105813" y="82410"/>
                  </a:cubicBezTo>
                  <a:cubicBezTo>
                    <a:pt x="100182" y="86431"/>
                    <a:pt x="91805" y="84483"/>
                    <a:pt x="86864" y="78170"/>
                  </a:cubicBezTo>
                  <a:cubicBezTo>
                    <a:pt x="85484" y="79878"/>
                    <a:pt x="83816" y="81431"/>
                    <a:pt x="82010" y="82774"/>
                  </a:cubicBezTo>
                  <a:cubicBezTo>
                    <a:pt x="70197" y="91275"/>
                    <a:pt x="53154" y="88837"/>
                    <a:pt x="40951" y="77805"/>
                  </a:cubicBezTo>
                  <a:lnTo>
                    <a:pt x="40412" y="78378"/>
                  </a:lnTo>
                  <a:cubicBezTo>
                    <a:pt x="34731" y="82451"/>
                    <a:pt x="26216" y="80451"/>
                    <a:pt x="21262" y="73899"/>
                  </a:cubicBezTo>
                  <a:cubicBezTo>
                    <a:pt x="20133" y="72399"/>
                    <a:pt x="19356" y="70763"/>
                    <a:pt x="18766" y="69138"/>
                  </a:cubicBezTo>
                  <a:cubicBezTo>
                    <a:pt x="13574" y="68201"/>
                    <a:pt x="8382" y="65190"/>
                    <a:pt x="4708" y="60314"/>
                  </a:cubicBezTo>
                  <a:cubicBezTo>
                    <a:pt x="-2202" y="51157"/>
                    <a:pt x="-1412" y="39063"/>
                    <a:pt x="6464" y="33375"/>
                  </a:cubicBezTo>
                  <a:cubicBezTo>
                    <a:pt x="13273" y="28489"/>
                    <a:pt x="23080" y="29875"/>
                    <a:pt x="30028" y="36094"/>
                  </a:cubicBezTo>
                  <a:cubicBezTo>
                    <a:pt x="31897" y="31823"/>
                    <a:pt x="34781" y="28125"/>
                    <a:pt x="38706" y="25270"/>
                  </a:cubicBezTo>
                  <a:cubicBezTo>
                    <a:pt x="47084" y="19249"/>
                    <a:pt x="58057" y="18676"/>
                    <a:pt x="68090" y="22833"/>
                  </a:cubicBezTo>
                  <a:cubicBezTo>
                    <a:pt x="69168" y="15666"/>
                    <a:pt x="72805" y="9321"/>
                    <a:pt x="78674" y="5050"/>
                  </a:cubicBezTo>
                  <a:cubicBezTo>
                    <a:pt x="92106" y="-4680"/>
                    <a:pt x="112485" y="81"/>
                    <a:pt x="124185" y="15624"/>
                  </a:cubicBezTo>
                  <a:cubicBezTo>
                    <a:pt x="125565" y="17416"/>
                    <a:pt x="126681" y="19249"/>
                    <a:pt x="127659" y="21166"/>
                  </a:cubicBezTo>
                  <a:cubicBezTo>
                    <a:pt x="132713" y="21655"/>
                    <a:pt x="137755" y="23239"/>
                    <a:pt x="142508" y="25968"/>
                  </a:cubicBezTo>
                  <a:lnTo>
                    <a:pt x="144866" y="23604"/>
                  </a:lnTo>
                  <a:cubicBezTo>
                    <a:pt x="151186" y="19009"/>
                    <a:pt x="160880" y="21281"/>
                    <a:pt x="166411" y="28646"/>
                  </a:cubicBezTo>
                  <a:cubicBezTo>
                    <a:pt x="167489" y="30073"/>
                    <a:pt x="168329" y="31666"/>
                    <a:pt x="168919" y="33292"/>
                  </a:cubicBezTo>
                  <a:cubicBezTo>
                    <a:pt x="176456" y="33823"/>
                    <a:pt x="184144" y="37886"/>
                    <a:pt x="189486" y="45011"/>
                  </a:cubicBezTo>
                  <a:cubicBezTo>
                    <a:pt x="195907" y="40407"/>
                    <a:pt x="205513" y="42647"/>
                    <a:pt x="211044" y="50012"/>
                  </a:cubicBezTo>
                  <a:cubicBezTo>
                    <a:pt x="216574" y="57335"/>
                    <a:pt x="215948" y="67065"/>
                    <a:pt x="209627" y="71628"/>
                  </a:cubicBezTo>
                </a:path>
              </a:pathLst>
            </a:custGeom>
            <a:solidFill>
              <a:srgbClr val="80CC28"/>
            </a:solidFill>
            <a:ln w="12528"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xmlns="" id="{AE719065-0640-73EC-E2CD-EACAFE52A7D1}"/>
                </a:ext>
              </a:extLst>
            </p:cNvPr>
            <p:cNvSpPr/>
            <p:nvPr/>
          </p:nvSpPr>
          <p:spPr>
            <a:xfrm>
              <a:off x="3792782" y="3085869"/>
              <a:ext cx="214835" cy="88702"/>
            </a:xfrm>
            <a:custGeom>
              <a:avLst/>
              <a:gdLst>
                <a:gd name="connsiteX0" fmla="*/ 209599 w 214835"/>
                <a:gd name="connsiteY0" fmla="*/ 71609 h 88702"/>
                <a:gd name="connsiteX1" fmla="*/ 193635 w 214835"/>
                <a:gd name="connsiteY1" fmla="*/ 71568 h 88702"/>
                <a:gd name="connsiteX2" fmla="*/ 187214 w 214835"/>
                <a:gd name="connsiteY2" fmla="*/ 79745 h 88702"/>
                <a:gd name="connsiteX3" fmla="*/ 158018 w 214835"/>
                <a:gd name="connsiteY3" fmla="*/ 77183 h 88702"/>
                <a:gd name="connsiteX4" fmla="*/ 151798 w 214835"/>
                <a:gd name="connsiteY4" fmla="*/ 83568 h 88702"/>
                <a:gd name="connsiteX5" fmla="*/ 109472 w 214835"/>
                <a:gd name="connsiteY5" fmla="*/ 77506 h 88702"/>
                <a:gd name="connsiteX6" fmla="*/ 105798 w 214835"/>
                <a:gd name="connsiteY6" fmla="*/ 82391 h 88702"/>
                <a:gd name="connsiteX7" fmla="*/ 86886 w 214835"/>
                <a:gd name="connsiteY7" fmla="*/ 78152 h 88702"/>
                <a:gd name="connsiteX8" fmla="*/ 82033 w 214835"/>
                <a:gd name="connsiteY8" fmla="*/ 82714 h 88702"/>
                <a:gd name="connsiteX9" fmla="*/ 40986 w 214835"/>
                <a:gd name="connsiteY9" fmla="*/ 77787 h 88702"/>
                <a:gd name="connsiteX10" fmla="*/ 40447 w 214835"/>
                <a:gd name="connsiteY10" fmla="*/ 78360 h 88702"/>
                <a:gd name="connsiteX11" fmla="*/ 21284 w 214835"/>
                <a:gd name="connsiteY11" fmla="*/ 73880 h 88702"/>
                <a:gd name="connsiteX12" fmla="*/ 18789 w 214835"/>
                <a:gd name="connsiteY12" fmla="*/ 69120 h 88702"/>
                <a:gd name="connsiteX13" fmla="*/ 4680 w 214835"/>
                <a:gd name="connsiteY13" fmla="*/ 60296 h 88702"/>
                <a:gd name="connsiteX14" fmla="*/ 6549 w 214835"/>
                <a:gd name="connsiteY14" fmla="*/ 33356 h 88702"/>
                <a:gd name="connsiteX15" fmla="*/ 30013 w 214835"/>
                <a:gd name="connsiteY15" fmla="*/ 36076 h 88702"/>
                <a:gd name="connsiteX16" fmla="*/ 38729 w 214835"/>
                <a:gd name="connsiteY16" fmla="*/ 25252 h 88702"/>
                <a:gd name="connsiteX17" fmla="*/ 68075 w 214835"/>
                <a:gd name="connsiteY17" fmla="*/ 22772 h 88702"/>
                <a:gd name="connsiteX18" fmla="*/ 78697 w 214835"/>
                <a:gd name="connsiteY18" fmla="*/ 5032 h 88702"/>
                <a:gd name="connsiteX19" fmla="*/ 124208 w 214835"/>
                <a:gd name="connsiteY19" fmla="*/ 15605 h 88702"/>
                <a:gd name="connsiteX20" fmla="*/ 127694 w 214835"/>
                <a:gd name="connsiteY20" fmla="*/ 21147 h 88702"/>
                <a:gd name="connsiteX21" fmla="*/ 142480 w 214835"/>
                <a:gd name="connsiteY21" fmla="*/ 25950 h 88702"/>
                <a:gd name="connsiteX22" fmla="*/ 144888 w 214835"/>
                <a:gd name="connsiteY22" fmla="*/ 23627 h 88702"/>
                <a:gd name="connsiteX23" fmla="*/ 166446 w 214835"/>
                <a:gd name="connsiteY23" fmla="*/ 28627 h 88702"/>
                <a:gd name="connsiteX24" fmla="*/ 168941 w 214835"/>
                <a:gd name="connsiteY24" fmla="*/ 33232 h 88702"/>
                <a:gd name="connsiteX25" fmla="*/ 189508 w 214835"/>
                <a:gd name="connsiteY25" fmla="*/ 44993 h 88702"/>
                <a:gd name="connsiteX26" fmla="*/ 211066 w 214835"/>
                <a:gd name="connsiteY26" fmla="*/ 49993 h 88702"/>
                <a:gd name="connsiteX27" fmla="*/ 209599 w 214835"/>
                <a:gd name="connsiteY27" fmla="*/ 71609 h 8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4835" h="88702">
                  <a:moveTo>
                    <a:pt x="209599" y="71609"/>
                  </a:moveTo>
                  <a:cubicBezTo>
                    <a:pt x="205097" y="74901"/>
                    <a:pt x="198864" y="74651"/>
                    <a:pt x="193635" y="71568"/>
                  </a:cubicBezTo>
                  <a:cubicBezTo>
                    <a:pt x="192205" y="74735"/>
                    <a:pt x="190148" y="77630"/>
                    <a:pt x="187214" y="79745"/>
                  </a:cubicBezTo>
                  <a:cubicBezTo>
                    <a:pt x="178836" y="85808"/>
                    <a:pt x="166972" y="84339"/>
                    <a:pt x="158018" y="77183"/>
                  </a:cubicBezTo>
                  <a:cubicBezTo>
                    <a:pt x="156350" y="79579"/>
                    <a:pt x="154294" y="81777"/>
                    <a:pt x="151798" y="83568"/>
                  </a:cubicBezTo>
                  <a:cubicBezTo>
                    <a:pt x="139545" y="92444"/>
                    <a:pt x="121662" y="89423"/>
                    <a:pt x="109472" y="77506"/>
                  </a:cubicBezTo>
                  <a:cubicBezTo>
                    <a:pt x="108682" y="79422"/>
                    <a:pt x="107503" y="81131"/>
                    <a:pt x="105798" y="82391"/>
                  </a:cubicBezTo>
                  <a:cubicBezTo>
                    <a:pt x="100205" y="86371"/>
                    <a:pt x="91827" y="84464"/>
                    <a:pt x="86886" y="78152"/>
                  </a:cubicBezTo>
                  <a:cubicBezTo>
                    <a:pt x="85456" y="79829"/>
                    <a:pt x="83851" y="81370"/>
                    <a:pt x="82033" y="82714"/>
                  </a:cubicBezTo>
                  <a:cubicBezTo>
                    <a:pt x="70232" y="91215"/>
                    <a:pt x="53126" y="88819"/>
                    <a:pt x="40986" y="77787"/>
                  </a:cubicBezTo>
                  <a:lnTo>
                    <a:pt x="40447" y="78360"/>
                  </a:lnTo>
                  <a:cubicBezTo>
                    <a:pt x="34766" y="82433"/>
                    <a:pt x="26188" y="80391"/>
                    <a:pt x="21284" y="73880"/>
                  </a:cubicBezTo>
                  <a:cubicBezTo>
                    <a:pt x="20156" y="72380"/>
                    <a:pt x="19328" y="70745"/>
                    <a:pt x="18789" y="69120"/>
                  </a:cubicBezTo>
                  <a:cubicBezTo>
                    <a:pt x="13547" y="68182"/>
                    <a:pt x="8405" y="65171"/>
                    <a:pt x="4680" y="60296"/>
                  </a:cubicBezTo>
                  <a:cubicBezTo>
                    <a:pt x="-2230" y="51097"/>
                    <a:pt x="-1390" y="39045"/>
                    <a:pt x="6549" y="33356"/>
                  </a:cubicBezTo>
                  <a:cubicBezTo>
                    <a:pt x="13258" y="28429"/>
                    <a:pt x="23053" y="29856"/>
                    <a:pt x="30013" y="36076"/>
                  </a:cubicBezTo>
                  <a:cubicBezTo>
                    <a:pt x="31869" y="31804"/>
                    <a:pt x="34766" y="28064"/>
                    <a:pt x="38729" y="25252"/>
                  </a:cubicBezTo>
                  <a:cubicBezTo>
                    <a:pt x="47056" y="19189"/>
                    <a:pt x="58079" y="18658"/>
                    <a:pt x="68075" y="22772"/>
                  </a:cubicBezTo>
                  <a:cubicBezTo>
                    <a:pt x="69203" y="15647"/>
                    <a:pt x="72777" y="9303"/>
                    <a:pt x="78697" y="5032"/>
                  </a:cubicBezTo>
                  <a:cubicBezTo>
                    <a:pt x="92128" y="-4657"/>
                    <a:pt x="112507" y="63"/>
                    <a:pt x="124208" y="15605"/>
                  </a:cubicBezTo>
                  <a:cubicBezTo>
                    <a:pt x="125537" y="17397"/>
                    <a:pt x="126716" y="19231"/>
                    <a:pt x="127694" y="21147"/>
                  </a:cubicBezTo>
                  <a:cubicBezTo>
                    <a:pt x="132736" y="21595"/>
                    <a:pt x="137777" y="23179"/>
                    <a:pt x="142480" y="25950"/>
                  </a:cubicBezTo>
                  <a:lnTo>
                    <a:pt x="144888" y="23627"/>
                  </a:lnTo>
                  <a:cubicBezTo>
                    <a:pt x="151208" y="18991"/>
                    <a:pt x="160853" y="21262"/>
                    <a:pt x="166446" y="28627"/>
                  </a:cubicBezTo>
                  <a:cubicBezTo>
                    <a:pt x="167512" y="30054"/>
                    <a:pt x="168352" y="31648"/>
                    <a:pt x="168941" y="33232"/>
                  </a:cubicBezTo>
                  <a:cubicBezTo>
                    <a:pt x="176428" y="33804"/>
                    <a:pt x="184179" y="37867"/>
                    <a:pt x="189508" y="44993"/>
                  </a:cubicBezTo>
                  <a:cubicBezTo>
                    <a:pt x="195879" y="40388"/>
                    <a:pt x="205536" y="42670"/>
                    <a:pt x="211066" y="49993"/>
                  </a:cubicBezTo>
                  <a:cubicBezTo>
                    <a:pt x="216610" y="57317"/>
                    <a:pt x="215970" y="67005"/>
                    <a:pt x="209599" y="71609"/>
                  </a:cubicBezTo>
                </a:path>
              </a:pathLst>
            </a:custGeom>
            <a:solidFill>
              <a:srgbClr val="61B329"/>
            </a:solidFill>
            <a:ln w="12528"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xmlns="" id="{3584E7A2-ABDB-F404-C1A3-ACB53B7164B0}"/>
                </a:ext>
              </a:extLst>
            </p:cNvPr>
            <p:cNvSpPr/>
            <p:nvPr/>
          </p:nvSpPr>
          <p:spPr>
            <a:xfrm>
              <a:off x="3749355" y="3055576"/>
              <a:ext cx="106159" cy="205254"/>
            </a:xfrm>
            <a:custGeom>
              <a:avLst/>
              <a:gdLst>
                <a:gd name="connsiteX0" fmla="*/ 0 w 106159"/>
                <a:gd name="connsiteY0" fmla="*/ 0 h 205254"/>
                <a:gd name="connsiteX1" fmla="*/ 106159 w 106159"/>
                <a:gd name="connsiteY1" fmla="*/ 123832 h 205254"/>
                <a:gd name="connsiteX2" fmla="*/ 106159 w 106159"/>
                <a:gd name="connsiteY2" fmla="*/ 205254 h 205254"/>
                <a:gd name="connsiteX3" fmla="*/ 0 w 106159"/>
                <a:gd name="connsiteY3" fmla="*/ 81474 h 205254"/>
                <a:gd name="connsiteX4" fmla="*/ 0 w 106159"/>
                <a:gd name="connsiteY4" fmla="*/ 0 h 205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59" h="205254">
                  <a:moveTo>
                    <a:pt x="0" y="0"/>
                  </a:moveTo>
                  <a:lnTo>
                    <a:pt x="106159" y="123832"/>
                  </a:lnTo>
                  <a:lnTo>
                    <a:pt x="106159" y="205254"/>
                  </a:lnTo>
                  <a:lnTo>
                    <a:pt x="0" y="81474"/>
                  </a:lnTo>
                  <a:lnTo>
                    <a:pt x="0" y="0"/>
                  </a:lnTo>
                </a:path>
              </a:pathLst>
            </a:custGeom>
            <a:solidFill>
              <a:srgbClr val="855C35"/>
            </a:solidFill>
            <a:ln w="12528"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xmlns="" id="{975ED3DA-CD8C-470A-DFC6-792955667DE2}"/>
                </a:ext>
              </a:extLst>
            </p:cNvPr>
            <p:cNvSpPr/>
            <p:nvPr/>
          </p:nvSpPr>
          <p:spPr>
            <a:xfrm>
              <a:off x="3742896" y="3030345"/>
              <a:ext cx="101205" cy="169574"/>
            </a:xfrm>
            <a:custGeom>
              <a:avLst/>
              <a:gdLst>
                <a:gd name="connsiteX0" fmla="*/ 0 w 101205"/>
                <a:gd name="connsiteY0" fmla="*/ 0 h 169574"/>
                <a:gd name="connsiteX1" fmla="*/ 101205 w 101205"/>
                <a:gd name="connsiteY1" fmla="*/ 125175 h 169574"/>
                <a:gd name="connsiteX2" fmla="*/ 101205 w 101205"/>
                <a:gd name="connsiteY2" fmla="*/ 169574 h 169574"/>
                <a:gd name="connsiteX3" fmla="*/ 0 w 101205"/>
                <a:gd name="connsiteY3" fmla="*/ 44399 h 169574"/>
                <a:gd name="connsiteX4" fmla="*/ 0 w 101205"/>
                <a:gd name="connsiteY4" fmla="*/ 0 h 169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05" h="169574">
                  <a:moveTo>
                    <a:pt x="0" y="0"/>
                  </a:moveTo>
                  <a:lnTo>
                    <a:pt x="101205" y="125175"/>
                  </a:lnTo>
                  <a:lnTo>
                    <a:pt x="101205" y="169574"/>
                  </a:lnTo>
                  <a:lnTo>
                    <a:pt x="0" y="44399"/>
                  </a:lnTo>
                  <a:lnTo>
                    <a:pt x="0" y="0"/>
                  </a:lnTo>
                </a:path>
              </a:pathLst>
            </a:custGeom>
            <a:solidFill>
              <a:srgbClr val="5F3A23"/>
            </a:solidFill>
            <a:ln w="12528"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xmlns="" id="{D4C62237-BB28-2DD6-CD35-43B4784AE6F2}"/>
                </a:ext>
              </a:extLst>
            </p:cNvPr>
            <p:cNvSpPr/>
            <p:nvPr/>
          </p:nvSpPr>
          <p:spPr>
            <a:xfrm>
              <a:off x="3856623" y="3076087"/>
              <a:ext cx="341704" cy="136366"/>
            </a:xfrm>
            <a:custGeom>
              <a:avLst/>
              <a:gdLst>
                <a:gd name="connsiteX0" fmla="*/ 331615 w 341704"/>
                <a:gd name="connsiteY0" fmla="*/ 97018 h 136366"/>
                <a:gd name="connsiteX1" fmla="*/ 306094 w 341704"/>
                <a:gd name="connsiteY1" fmla="*/ 98476 h 136366"/>
                <a:gd name="connsiteX2" fmla="*/ 294581 w 341704"/>
                <a:gd name="connsiteY2" fmla="*/ 111623 h 136366"/>
                <a:gd name="connsiteX3" fmla="*/ 248343 w 341704"/>
                <a:gd name="connsiteY3" fmla="*/ 110644 h 136366"/>
                <a:gd name="connsiteX4" fmla="*/ 237370 w 341704"/>
                <a:gd name="connsiteY4" fmla="*/ 120978 h 136366"/>
                <a:gd name="connsiteX5" fmla="*/ 170639 w 341704"/>
                <a:gd name="connsiteY5" fmla="*/ 116103 h 136366"/>
                <a:gd name="connsiteX6" fmla="*/ 164080 w 341704"/>
                <a:gd name="connsiteY6" fmla="*/ 123916 h 136366"/>
                <a:gd name="connsiteX7" fmla="*/ 134396 w 341704"/>
                <a:gd name="connsiteY7" fmla="*/ 119478 h 136366"/>
                <a:gd name="connsiteX8" fmla="*/ 126018 w 341704"/>
                <a:gd name="connsiteY8" fmla="*/ 126801 h 136366"/>
                <a:gd name="connsiteX9" fmla="*/ 61107 w 341704"/>
                <a:gd name="connsiteY9" fmla="*/ 123541 h 136366"/>
                <a:gd name="connsiteX10" fmla="*/ 60128 w 341704"/>
                <a:gd name="connsiteY10" fmla="*/ 124437 h 136366"/>
                <a:gd name="connsiteX11" fmla="*/ 30143 w 341704"/>
                <a:gd name="connsiteY11" fmla="*/ 119634 h 136366"/>
                <a:gd name="connsiteX12" fmla="*/ 26857 w 341704"/>
                <a:gd name="connsiteY12" fmla="*/ 112644 h 136366"/>
                <a:gd name="connsiteX13" fmla="*/ 5651 w 341704"/>
                <a:gd name="connsiteY13" fmla="*/ 100674 h 136366"/>
                <a:gd name="connsiteX14" fmla="*/ 12561 w 341704"/>
                <a:gd name="connsiteY14" fmla="*/ 59661 h 136366"/>
                <a:gd name="connsiteX15" fmla="*/ 49744 w 341704"/>
                <a:gd name="connsiteY15" fmla="*/ 61411 h 136366"/>
                <a:gd name="connsiteX16" fmla="*/ 65220 w 341704"/>
                <a:gd name="connsiteY16" fmla="*/ 44108 h 136366"/>
                <a:gd name="connsiteX17" fmla="*/ 112537 w 341704"/>
                <a:gd name="connsiteY17" fmla="*/ 37357 h 136366"/>
                <a:gd name="connsiteX18" fmla="*/ 132138 w 341704"/>
                <a:gd name="connsiteY18" fmla="*/ 9356 h 136366"/>
                <a:gd name="connsiteX19" fmla="*/ 203371 w 341704"/>
                <a:gd name="connsiteY19" fmla="*/ 20752 h 136366"/>
                <a:gd name="connsiteX20" fmla="*/ 208124 w 341704"/>
                <a:gd name="connsiteY20" fmla="*/ 28773 h 136366"/>
                <a:gd name="connsiteX21" fmla="*/ 231099 w 341704"/>
                <a:gd name="connsiteY21" fmla="*/ 34545 h 136366"/>
                <a:gd name="connsiteX22" fmla="*/ 235263 w 341704"/>
                <a:gd name="connsiteY22" fmla="*/ 30763 h 136366"/>
                <a:gd name="connsiteX23" fmla="*/ 268910 w 341704"/>
                <a:gd name="connsiteY23" fmla="*/ 36222 h 136366"/>
                <a:gd name="connsiteX24" fmla="*/ 272246 w 341704"/>
                <a:gd name="connsiteY24" fmla="*/ 42931 h 136366"/>
                <a:gd name="connsiteX25" fmla="*/ 303498 w 341704"/>
                <a:gd name="connsiteY25" fmla="*/ 58640 h 136366"/>
                <a:gd name="connsiteX26" fmla="*/ 337208 w 341704"/>
                <a:gd name="connsiteY26" fmla="*/ 64047 h 136366"/>
                <a:gd name="connsiteX27" fmla="*/ 331615 w 341704"/>
                <a:gd name="connsiteY27" fmla="*/ 97018 h 13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1704" h="136366">
                  <a:moveTo>
                    <a:pt x="331615" y="97018"/>
                  </a:moveTo>
                  <a:cubicBezTo>
                    <a:pt x="323877" y="102425"/>
                    <a:pt x="314032" y="102664"/>
                    <a:pt x="306094" y="98476"/>
                  </a:cubicBezTo>
                  <a:cubicBezTo>
                    <a:pt x="303347" y="103519"/>
                    <a:pt x="299623" y="108040"/>
                    <a:pt x="294581" y="111623"/>
                  </a:cubicBezTo>
                  <a:cubicBezTo>
                    <a:pt x="280285" y="121634"/>
                    <a:pt x="261561" y="120655"/>
                    <a:pt x="248343" y="110644"/>
                  </a:cubicBezTo>
                  <a:cubicBezTo>
                    <a:pt x="245295" y="114509"/>
                    <a:pt x="241621" y="118009"/>
                    <a:pt x="237370" y="120978"/>
                  </a:cubicBezTo>
                  <a:cubicBezTo>
                    <a:pt x="216539" y="135635"/>
                    <a:pt x="188422" y="133031"/>
                    <a:pt x="170639" y="116103"/>
                  </a:cubicBezTo>
                  <a:cubicBezTo>
                    <a:pt x="169172" y="119072"/>
                    <a:pt x="166965" y="121749"/>
                    <a:pt x="164080" y="123916"/>
                  </a:cubicBezTo>
                  <a:cubicBezTo>
                    <a:pt x="154524" y="130500"/>
                    <a:pt x="141394" y="128510"/>
                    <a:pt x="134396" y="119478"/>
                  </a:cubicBezTo>
                  <a:cubicBezTo>
                    <a:pt x="131888" y="122124"/>
                    <a:pt x="129154" y="124645"/>
                    <a:pt x="126018" y="126801"/>
                  </a:cubicBezTo>
                  <a:cubicBezTo>
                    <a:pt x="105828" y="140959"/>
                    <a:pt x="78940" y="139010"/>
                    <a:pt x="61107" y="123541"/>
                  </a:cubicBezTo>
                  <a:lnTo>
                    <a:pt x="60128" y="124437"/>
                  </a:lnTo>
                  <a:cubicBezTo>
                    <a:pt x="50472" y="131197"/>
                    <a:pt x="37053" y="129083"/>
                    <a:pt x="30143" y="119634"/>
                  </a:cubicBezTo>
                  <a:cubicBezTo>
                    <a:pt x="28575" y="117436"/>
                    <a:pt x="27547" y="115082"/>
                    <a:pt x="26857" y="112644"/>
                  </a:cubicBezTo>
                  <a:cubicBezTo>
                    <a:pt x="18630" y="111780"/>
                    <a:pt x="10843" y="107717"/>
                    <a:pt x="5651" y="100674"/>
                  </a:cubicBezTo>
                  <a:cubicBezTo>
                    <a:pt x="-4044" y="87455"/>
                    <a:pt x="-959" y="69141"/>
                    <a:pt x="12561" y="59661"/>
                  </a:cubicBezTo>
                  <a:cubicBezTo>
                    <a:pt x="24073" y="51515"/>
                    <a:pt x="39448" y="52661"/>
                    <a:pt x="49744" y="61411"/>
                  </a:cubicBezTo>
                  <a:cubicBezTo>
                    <a:pt x="53369" y="54775"/>
                    <a:pt x="58561" y="48796"/>
                    <a:pt x="65220" y="44108"/>
                  </a:cubicBezTo>
                  <a:cubicBezTo>
                    <a:pt x="79479" y="34097"/>
                    <a:pt x="97112" y="32190"/>
                    <a:pt x="112537" y="37357"/>
                  </a:cubicBezTo>
                  <a:cubicBezTo>
                    <a:pt x="115384" y="26450"/>
                    <a:pt x="122043" y="16439"/>
                    <a:pt x="132138" y="9356"/>
                  </a:cubicBezTo>
                  <a:cubicBezTo>
                    <a:pt x="155063" y="-6718"/>
                    <a:pt x="186905" y="-1541"/>
                    <a:pt x="203371" y="20752"/>
                  </a:cubicBezTo>
                  <a:cubicBezTo>
                    <a:pt x="205227" y="23357"/>
                    <a:pt x="206795" y="26003"/>
                    <a:pt x="208124" y="28773"/>
                  </a:cubicBezTo>
                  <a:cubicBezTo>
                    <a:pt x="216050" y="28930"/>
                    <a:pt x="223938" y="30888"/>
                    <a:pt x="231099" y="34545"/>
                  </a:cubicBezTo>
                  <a:cubicBezTo>
                    <a:pt x="232316" y="33170"/>
                    <a:pt x="233695" y="31909"/>
                    <a:pt x="235263" y="30763"/>
                  </a:cubicBezTo>
                  <a:cubicBezTo>
                    <a:pt x="246085" y="23158"/>
                    <a:pt x="261172" y="25596"/>
                    <a:pt x="268910" y="36222"/>
                  </a:cubicBezTo>
                  <a:cubicBezTo>
                    <a:pt x="270478" y="38253"/>
                    <a:pt x="271506" y="40576"/>
                    <a:pt x="272246" y="42931"/>
                  </a:cubicBezTo>
                  <a:cubicBezTo>
                    <a:pt x="284248" y="43056"/>
                    <a:pt x="295961" y="48421"/>
                    <a:pt x="303498" y="58640"/>
                  </a:cubicBezTo>
                  <a:cubicBezTo>
                    <a:pt x="314271" y="51025"/>
                    <a:pt x="329407" y="53473"/>
                    <a:pt x="337208" y="64047"/>
                  </a:cubicBezTo>
                  <a:cubicBezTo>
                    <a:pt x="344946" y="74631"/>
                    <a:pt x="342450" y="89403"/>
                    <a:pt x="331615" y="97018"/>
                  </a:cubicBezTo>
                </a:path>
              </a:pathLst>
            </a:custGeom>
            <a:solidFill>
              <a:srgbClr val="80CC28"/>
            </a:solidFill>
            <a:ln w="12528"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xmlns="" id="{89F4C4F6-BFF0-E187-32E1-63937A3AC86B}"/>
                </a:ext>
              </a:extLst>
            </p:cNvPr>
            <p:cNvSpPr/>
            <p:nvPr/>
          </p:nvSpPr>
          <p:spPr>
            <a:xfrm>
              <a:off x="3856623" y="3099611"/>
              <a:ext cx="341707" cy="136375"/>
            </a:xfrm>
            <a:custGeom>
              <a:avLst/>
              <a:gdLst>
                <a:gd name="connsiteX0" fmla="*/ 331665 w 341707"/>
                <a:gd name="connsiteY0" fmla="*/ 96964 h 136375"/>
                <a:gd name="connsiteX1" fmla="*/ 306094 w 341707"/>
                <a:gd name="connsiteY1" fmla="*/ 98516 h 136375"/>
                <a:gd name="connsiteX2" fmla="*/ 294581 w 341707"/>
                <a:gd name="connsiteY2" fmla="*/ 111579 h 136375"/>
                <a:gd name="connsiteX3" fmla="*/ 248343 w 341707"/>
                <a:gd name="connsiteY3" fmla="*/ 110683 h 136375"/>
                <a:gd name="connsiteX4" fmla="*/ 237420 w 341707"/>
                <a:gd name="connsiteY4" fmla="*/ 121018 h 136375"/>
                <a:gd name="connsiteX5" fmla="*/ 170639 w 341707"/>
                <a:gd name="connsiteY5" fmla="*/ 116090 h 136375"/>
                <a:gd name="connsiteX6" fmla="*/ 164080 w 341707"/>
                <a:gd name="connsiteY6" fmla="*/ 123862 h 136375"/>
                <a:gd name="connsiteX7" fmla="*/ 134446 w 341707"/>
                <a:gd name="connsiteY7" fmla="*/ 119434 h 136375"/>
                <a:gd name="connsiteX8" fmla="*/ 126018 w 341707"/>
                <a:gd name="connsiteY8" fmla="*/ 126841 h 136375"/>
                <a:gd name="connsiteX9" fmla="*/ 61107 w 341707"/>
                <a:gd name="connsiteY9" fmla="*/ 123580 h 136375"/>
                <a:gd name="connsiteX10" fmla="*/ 60128 w 341707"/>
                <a:gd name="connsiteY10" fmla="*/ 124476 h 136375"/>
                <a:gd name="connsiteX11" fmla="*/ 30143 w 341707"/>
                <a:gd name="connsiteY11" fmla="*/ 119632 h 136375"/>
                <a:gd name="connsiteX12" fmla="*/ 26857 w 341707"/>
                <a:gd name="connsiteY12" fmla="*/ 112673 h 136375"/>
                <a:gd name="connsiteX13" fmla="*/ 5651 w 341707"/>
                <a:gd name="connsiteY13" fmla="*/ 100672 h 136375"/>
                <a:gd name="connsiteX14" fmla="*/ 12561 w 341707"/>
                <a:gd name="connsiteY14" fmla="*/ 59649 h 136375"/>
                <a:gd name="connsiteX15" fmla="*/ 49744 w 341707"/>
                <a:gd name="connsiteY15" fmla="*/ 61399 h 136375"/>
                <a:gd name="connsiteX16" fmla="*/ 65220 w 341707"/>
                <a:gd name="connsiteY16" fmla="*/ 44064 h 136375"/>
                <a:gd name="connsiteX17" fmla="*/ 112537 w 341707"/>
                <a:gd name="connsiteY17" fmla="*/ 37355 h 136375"/>
                <a:gd name="connsiteX18" fmla="*/ 132189 w 341707"/>
                <a:gd name="connsiteY18" fmla="*/ 9353 h 136375"/>
                <a:gd name="connsiteX19" fmla="*/ 203371 w 341707"/>
                <a:gd name="connsiteY19" fmla="*/ 20833 h 136375"/>
                <a:gd name="connsiteX20" fmla="*/ 208124 w 341707"/>
                <a:gd name="connsiteY20" fmla="*/ 28803 h 136375"/>
                <a:gd name="connsiteX21" fmla="*/ 231149 w 341707"/>
                <a:gd name="connsiteY21" fmla="*/ 34543 h 136375"/>
                <a:gd name="connsiteX22" fmla="*/ 235263 w 341707"/>
                <a:gd name="connsiteY22" fmla="*/ 30803 h 136375"/>
                <a:gd name="connsiteX23" fmla="*/ 268910 w 341707"/>
                <a:gd name="connsiteY23" fmla="*/ 36168 h 136375"/>
                <a:gd name="connsiteX24" fmla="*/ 272246 w 341707"/>
                <a:gd name="connsiteY24" fmla="*/ 42929 h 136375"/>
                <a:gd name="connsiteX25" fmla="*/ 303498 w 341707"/>
                <a:gd name="connsiteY25" fmla="*/ 58638 h 136375"/>
                <a:gd name="connsiteX26" fmla="*/ 337208 w 341707"/>
                <a:gd name="connsiteY26" fmla="*/ 64045 h 136375"/>
                <a:gd name="connsiteX27" fmla="*/ 331665 w 341707"/>
                <a:gd name="connsiteY27" fmla="*/ 96964 h 13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1707" h="136375">
                  <a:moveTo>
                    <a:pt x="331665" y="96964"/>
                  </a:moveTo>
                  <a:cubicBezTo>
                    <a:pt x="323927" y="102464"/>
                    <a:pt x="314032" y="102662"/>
                    <a:pt x="306094" y="98516"/>
                  </a:cubicBezTo>
                  <a:cubicBezTo>
                    <a:pt x="303347" y="103558"/>
                    <a:pt x="299623" y="108121"/>
                    <a:pt x="294581" y="111579"/>
                  </a:cubicBezTo>
                  <a:cubicBezTo>
                    <a:pt x="280285" y="121632"/>
                    <a:pt x="261561" y="120695"/>
                    <a:pt x="248343" y="110683"/>
                  </a:cubicBezTo>
                  <a:cubicBezTo>
                    <a:pt x="245295" y="114548"/>
                    <a:pt x="241621" y="118049"/>
                    <a:pt x="237420" y="121018"/>
                  </a:cubicBezTo>
                  <a:cubicBezTo>
                    <a:pt x="216539" y="135664"/>
                    <a:pt x="188422" y="132977"/>
                    <a:pt x="170639" y="116090"/>
                  </a:cubicBezTo>
                  <a:cubicBezTo>
                    <a:pt x="169172" y="119101"/>
                    <a:pt x="167015" y="121788"/>
                    <a:pt x="164080" y="123862"/>
                  </a:cubicBezTo>
                  <a:cubicBezTo>
                    <a:pt x="154524" y="130539"/>
                    <a:pt x="141394" y="128549"/>
                    <a:pt x="134446" y="119434"/>
                  </a:cubicBezTo>
                  <a:cubicBezTo>
                    <a:pt x="131938" y="122111"/>
                    <a:pt x="129154" y="124643"/>
                    <a:pt x="126018" y="126841"/>
                  </a:cubicBezTo>
                  <a:cubicBezTo>
                    <a:pt x="105878" y="140956"/>
                    <a:pt x="78940" y="139008"/>
                    <a:pt x="61107" y="123580"/>
                  </a:cubicBezTo>
                  <a:lnTo>
                    <a:pt x="60128" y="124476"/>
                  </a:lnTo>
                  <a:cubicBezTo>
                    <a:pt x="50472" y="131227"/>
                    <a:pt x="37103" y="129039"/>
                    <a:pt x="30143" y="119632"/>
                  </a:cubicBezTo>
                  <a:cubicBezTo>
                    <a:pt x="28575" y="117476"/>
                    <a:pt x="27547" y="115080"/>
                    <a:pt x="26857" y="112673"/>
                  </a:cubicBezTo>
                  <a:cubicBezTo>
                    <a:pt x="18630" y="111777"/>
                    <a:pt x="10843" y="107756"/>
                    <a:pt x="5651" y="100672"/>
                  </a:cubicBezTo>
                  <a:cubicBezTo>
                    <a:pt x="-4044" y="87484"/>
                    <a:pt x="-959" y="69139"/>
                    <a:pt x="12561" y="59649"/>
                  </a:cubicBezTo>
                  <a:cubicBezTo>
                    <a:pt x="24123" y="51554"/>
                    <a:pt x="39448" y="52658"/>
                    <a:pt x="49744" y="61399"/>
                  </a:cubicBezTo>
                  <a:cubicBezTo>
                    <a:pt x="53369" y="54773"/>
                    <a:pt x="58561" y="48783"/>
                    <a:pt x="65220" y="44064"/>
                  </a:cubicBezTo>
                  <a:cubicBezTo>
                    <a:pt x="79479" y="34095"/>
                    <a:pt x="97112" y="32188"/>
                    <a:pt x="112537" y="37355"/>
                  </a:cubicBezTo>
                  <a:cubicBezTo>
                    <a:pt x="115384" y="26448"/>
                    <a:pt x="122043" y="16479"/>
                    <a:pt x="132189" y="9353"/>
                  </a:cubicBezTo>
                  <a:cubicBezTo>
                    <a:pt x="155063" y="-6721"/>
                    <a:pt x="186905" y="-1554"/>
                    <a:pt x="203371" y="20833"/>
                  </a:cubicBezTo>
                  <a:cubicBezTo>
                    <a:pt x="205227" y="23354"/>
                    <a:pt x="206795" y="26042"/>
                    <a:pt x="208124" y="28803"/>
                  </a:cubicBezTo>
                  <a:cubicBezTo>
                    <a:pt x="216100" y="28969"/>
                    <a:pt x="223938" y="30928"/>
                    <a:pt x="231149" y="34543"/>
                  </a:cubicBezTo>
                  <a:cubicBezTo>
                    <a:pt x="232316" y="33157"/>
                    <a:pt x="233695" y="31897"/>
                    <a:pt x="235263" y="30803"/>
                  </a:cubicBezTo>
                  <a:cubicBezTo>
                    <a:pt x="246085" y="23188"/>
                    <a:pt x="261172" y="25636"/>
                    <a:pt x="268910" y="36168"/>
                  </a:cubicBezTo>
                  <a:cubicBezTo>
                    <a:pt x="270478" y="38293"/>
                    <a:pt x="271506" y="40564"/>
                    <a:pt x="272246" y="42929"/>
                  </a:cubicBezTo>
                  <a:cubicBezTo>
                    <a:pt x="284248" y="43054"/>
                    <a:pt x="295961" y="48419"/>
                    <a:pt x="303498" y="58638"/>
                  </a:cubicBezTo>
                  <a:cubicBezTo>
                    <a:pt x="314271" y="51065"/>
                    <a:pt x="329407" y="53513"/>
                    <a:pt x="337208" y="64045"/>
                  </a:cubicBezTo>
                  <a:cubicBezTo>
                    <a:pt x="344946" y="74629"/>
                    <a:pt x="342450" y="89401"/>
                    <a:pt x="331665" y="96964"/>
                  </a:cubicBezTo>
                </a:path>
              </a:pathLst>
            </a:custGeom>
            <a:solidFill>
              <a:srgbClr val="61B329"/>
            </a:solidFill>
            <a:ln w="12528"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xmlns="" id="{EAB5A778-3742-68BF-0821-8917C63C0DCE}"/>
                </a:ext>
              </a:extLst>
            </p:cNvPr>
            <p:cNvSpPr/>
            <p:nvPr/>
          </p:nvSpPr>
          <p:spPr>
            <a:xfrm>
              <a:off x="3855514" y="3178959"/>
              <a:ext cx="336109" cy="81422"/>
            </a:xfrm>
            <a:custGeom>
              <a:avLst/>
              <a:gdLst>
                <a:gd name="connsiteX0" fmla="*/ 0 w 336109"/>
                <a:gd name="connsiteY0" fmla="*/ 0 h 81422"/>
                <a:gd name="connsiteX1" fmla="*/ 336110 w 336109"/>
                <a:gd name="connsiteY1" fmla="*/ 0 h 81422"/>
                <a:gd name="connsiteX2" fmla="*/ 336110 w 336109"/>
                <a:gd name="connsiteY2" fmla="*/ 81423 h 81422"/>
                <a:gd name="connsiteX3" fmla="*/ 0 w 336109"/>
                <a:gd name="connsiteY3" fmla="*/ 81423 h 81422"/>
                <a:gd name="connsiteX4" fmla="*/ 0 w 336109"/>
                <a:gd name="connsiteY4" fmla="*/ 0 h 81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109" h="81422">
                  <a:moveTo>
                    <a:pt x="0" y="0"/>
                  </a:moveTo>
                  <a:lnTo>
                    <a:pt x="336110" y="0"/>
                  </a:lnTo>
                  <a:lnTo>
                    <a:pt x="336110" y="81423"/>
                  </a:lnTo>
                  <a:lnTo>
                    <a:pt x="0" y="81423"/>
                  </a:lnTo>
                  <a:lnTo>
                    <a:pt x="0" y="0"/>
                  </a:lnTo>
                </a:path>
              </a:pathLst>
            </a:custGeom>
            <a:solidFill>
              <a:srgbClr val="A47343"/>
            </a:solidFill>
            <a:ln w="12528"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xmlns="" id="{2122C2D9-9801-8ED4-8894-2981CC25C187}"/>
                </a:ext>
              </a:extLst>
            </p:cNvPr>
            <p:cNvSpPr/>
            <p:nvPr/>
          </p:nvSpPr>
          <p:spPr>
            <a:xfrm>
              <a:off x="3844102" y="3155520"/>
              <a:ext cx="366672" cy="44398"/>
            </a:xfrm>
            <a:custGeom>
              <a:avLst/>
              <a:gdLst>
                <a:gd name="connsiteX0" fmla="*/ 0 w 366672"/>
                <a:gd name="connsiteY0" fmla="*/ 0 h 44398"/>
                <a:gd name="connsiteX1" fmla="*/ 366672 w 366672"/>
                <a:gd name="connsiteY1" fmla="*/ 0 h 44398"/>
                <a:gd name="connsiteX2" fmla="*/ 366672 w 366672"/>
                <a:gd name="connsiteY2" fmla="*/ 44399 h 44398"/>
                <a:gd name="connsiteX3" fmla="*/ 0 w 366672"/>
                <a:gd name="connsiteY3" fmla="*/ 44399 h 44398"/>
                <a:gd name="connsiteX4" fmla="*/ 0 w 366672"/>
                <a:gd name="connsiteY4" fmla="*/ 0 h 44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672" h="44398">
                  <a:moveTo>
                    <a:pt x="0" y="0"/>
                  </a:moveTo>
                  <a:lnTo>
                    <a:pt x="366672" y="0"/>
                  </a:lnTo>
                  <a:lnTo>
                    <a:pt x="366672" y="44399"/>
                  </a:lnTo>
                  <a:lnTo>
                    <a:pt x="0" y="44399"/>
                  </a:lnTo>
                  <a:lnTo>
                    <a:pt x="0" y="0"/>
                  </a:lnTo>
                </a:path>
              </a:pathLst>
            </a:custGeom>
            <a:solidFill>
              <a:srgbClr val="845333"/>
            </a:solidFill>
            <a:ln w="12528"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xmlns="" id="{8CEF7137-710F-6355-BDCD-B0F4A94AE958}"/>
                </a:ext>
              </a:extLst>
            </p:cNvPr>
            <p:cNvSpPr/>
            <p:nvPr/>
          </p:nvSpPr>
          <p:spPr>
            <a:xfrm>
              <a:off x="4094570" y="3207159"/>
              <a:ext cx="51831" cy="27105"/>
            </a:xfrm>
            <a:custGeom>
              <a:avLst/>
              <a:gdLst>
                <a:gd name="connsiteX0" fmla="*/ 0 w 51831"/>
                <a:gd name="connsiteY0" fmla="*/ 27106 h 27105"/>
                <a:gd name="connsiteX1" fmla="*/ 51832 w 51831"/>
                <a:gd name="connsiteY1" fmla="*/ 27106 h 27105"/>
                <a:gd name="connsiteX2" fmla="*/ 51832 w 51831"/>
                <a:gd name="connsiteY2" fmla="*/ 0 h 27105"/>
                <a:gd name="connsiteX3" fmla="*/ 0 w 51831"/>
                <a:gd name="connsiteY3" fmla="*/ 0 h 27105"/>
                <a:gd name="connsiteX4" fmla="*/ 0 w 51831"/>
                <a:gd name="connsiteY4" fmla="*/ 27106 h 2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31" h="27105">
                  <a:moveTo>
                    <a:pt x="0" y="27106"/>
                  </a:moveTo>
                  <a:lnTo>
                    <a:pt x="51832" y="27106"/>
                  </a:lnTo>
                  <a:lnTo>
                    <a:pt x="51832" y="0"/>
                  </a:lnTo>
                  <a:lnTo>
                    <a:pt x="0" y="0"/>
                  </a:lnTo>
                  <a:lnTo>
                    <a:pt x="0" y="27106"/>
                  </a:lnTo>
                </a:path>
              </a:pathLst>
            </a:custGeom>
            <a:solidFill>
              <a:srgbClr val="845333"/>
            </a:solidFill>
            <a:ln w="12528"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xmlns="" id="{4627B1DC-CAAB-FA93-A2DB-0BD8B9707CA1}"/>
                </a:ext>
              </a:extLst>
            </p:cNvPr>
            <p:cNvSpPr/>
            <p:nvPr/>
          </p:nvSpPr>
          <p:spPr>
            <a:xfrm>
              <a:off x="4056809" y="3220754"/>
              <a:ext cx="52070" cy="24210"/>
            </a:xfrm>
            <a:custGeom>
              <a:avLst/>
              <a:gdLst>
                <a:gd name="connsiteX0" fmla="*/ 0 w 52070"/>
                <a:gd name="connsiteY0" fmla="*/ 24210 h 24210"/>
                <a:gd name="connsiteX1" fmla="*/ 52070 w 52070"/>
                <a:gd name="connsiteY1" fmla="*/ 24210 h 24210"/>
                <a:gd name="connsiteX2" fmla="*/ 52070 w 52070"/>
                <a:gd name="connsiteY2" fmla="*/ 0 h 24210"/>
                <a:gd name="connsiteX3" fmla="*/ 0 w 52070"/>
                <a:gd name="connsiteY3" fmla="*/ 0 h 24210"/>
                <a:gd name="connsiteX4" fmla="*/ 0 w 52070"/>
                <a:gd name="connsiteY4" fmla="*/ 24210 h 24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70" h="24210">
                  <a:moveTo>
                    <a:pt x="0" y="24210"/>
                  </a:moveTo>
                  <a:lnTo>
                    <a:pt x="52070" y="24210"/>
                  </a:lnTo>
                  <a:lnTo>
                    <a:pt x="52070" y="0"/>
                  </a:lnTo>
                  <a:lnTo>
                    <a:pt x="0" y="0"/>
                  </a:lnTo>
                  <a:lnTo>
                    <a:pt x="0" y="24210"/>
                  </a:lnTo>
                </a:path>
              </a:pathLst>
            </a:custGeom>
            <a:solidFill>
              <a:srgbClr val="845333"/>
            </a:solidFill>
            <a:ln w="12528"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xmlns="" id="{846E5AB0-F880-DAC4-D424-32390236FBD0}"/>
                </a:ext>
              </a:extLst>
            </p:cNvPr>
            <p:cNvSpPr/>
            <p:nvPr/>
          </p:nvSpPr>
          <p:spPr>
            <a:xfrm>
              <a:off x="3899207" y="3212451"/>
              <a:ext cx="52082" cy="24168"/>
            </a:xfrm>
            <a:custGeom>
              <a:avLst/>
              <a:gdLst>
                <a:gd name="connsiteX0" fmla="*/ 0 w 52082"/>
                <a:gd name="connsiteY0" fmla="*/ 24168 h 24168"/>
                <a:gd name="connsiteX1" fmla="*/ 52083 w 52082"/>
                <a:gd name="connsiteY1" fmla="*/ 24168 h 24168"/>
                <a:gd name="connsiteX2" fmla="*/ 52083 w 52082"/>
                <a:gd name="connsiteY2" fmla="*/ 0 h 24168"/>
                <a:gd name="connsiteX3" fmla="*/ 0 w 52082"/>
                <a:gd name="connsiteY3" fmla="*/ 0 h 24168"/>
                <a:gd name="connsiteX4" fmla="*/ 0 w 52082"/>
                <a:gd name="connsiteY4" fmla="*/ 24168 h 24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82" h="24168">
                  <a:moveTo>
                    <a:pt x="0" y="24168"/>
                  </a:moveTo>
                  <a:lnTo>
                    <a:pt x="52083" y="24168"/>
                  </a:lnTo>
                  <a:lnTo>
                    <a:pt x="52083" y="0"/>
                  </a:lnTo>
                  <a:lnTo>
                    <a:pt x="0" y="0"/>
                  </a:lnTo>
                  <a:lnTo>
                    <a:pt x="0" y="24168"/>
                  </a:lnTo>
                </a:path>
              </a:pathLst>
            </a:custGeom>
            <a:solidFill>
              <a:srgbClr val="845333"/>
            </a:solidFill>
            <a:ln w="12528"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xmlns="" id="{1E1587AF-0292-4F24-E770-69586B98505F}"/>
                </a:ext>
              </a:extLst>
            </p:cNvPr>
            <p:cNvSpPr/>
            <p:nvPr/>
          </p:nvSpPr>
          <p:spPr>
            <a:xfrm>
              <a:off x="6241246" y="2502146"/>
              <a:ext cx="243960" cy="168353"/>
            </a:xfrm>
            <a:custGeom>
              <a:avLst/>
              <a:gdLst>
                <a:gd name="connsiteX0" fmla="*/ 213178 w 243960"/>
                <a:gd name="connsiteY0" fmla="*/ 72479 h 168353"/>
                <a:gd name="connsiteX1" fmla="*/ 215047 w 243960"/>
                <a:gd name="connsiteY1" fmla="*/ 53071 h 168353"/>
                <a:gd name="connsiteX2" fmla="*/ 182026 w 243960"/>
                <a:gd name="connsiteY2" fmla="*/ 34111 h 168353"/>
                <a:gd name="connsiteX3" fmla="*/ 181876 w 243960"/>
                <a:gd name="connsiteY3" fmla="*/ 33372 h 168353"/>
                <a:gd name="connsiteX4" fmla="*/ 134170 w 243960"/>
                <a:gd name="connsiteY4" fmla="*/ 5661 h 168353"/>
                <a:gd name="connsiteX5" fmla="*/ 123874 w 243960"/>
                <a:gd name="connsiteY5" fmla="*/ 8391 h 168353"/>
                <a:gd name="connsiteX6" fmla="*/ 106831 w 243960"/>
                <a:gd name="connsiteY6" fmla="*/ 213 h 168353"/>
                <a:gd name="connsiteX7" fmla="*/ 94340 w 243960"/>
                <a:gd name="connsiteY7" fmla="*/ 15027 h 168353"/>
                <a:gd name="connsiteX8" fmla="*/ 94528 w 243960"/>
                <a:gd name="connsiteY8" fmla="*/ 15589 h 168353"/>
                <a:gd name="connsiteX9" fmla="*/ 76946 w 243960"/>
                <a:gd name="connsiteY9" fmla="*/ 14089 h 168353"/>
                <a:gd name="connsiteX10" fmla="*/ 50735 w 243960"/>
                <a:gd name="connsiteY10" fmla="*/ 45175 h 168353"/>
                <a:gd name="connsiteX11" fmla="*/ 35448 w 243960"/>
                <a:gd name="connsiteY11" fmla="*/ 63322 h 168353"/>
                <a:gd name="connsiteX12" fmla="*/ 36338 w 243960"/>
                <a:gd name="connsiteY12" fmla="*/ 65968 h 168353"/>
                <a:gd name="connsiteX13" fmla="*/ 34871 w 243960"/>
                <a:gd name="connsiteY13" fmla="*/ 66301 h 168353"/>
                <a:gd name="connsiteX14" fmla="*/ 13363 w 243960"/>
                <a:gd name="connsiteY14" fmla="*/ 99824 h 168353"/>
                <a:gd name="connsiteX15" fmla="*/ 822 w 243960"/>
                <a:gd name="connsiteY15" fmla="*/ 119357 h 168353"/>
                <a:gd name="connsiteX16" fmla="*/ 23108 w 243960"/>
                <a:gd name="connsiteY16" fmla="*/ 130066 h 168353"/>
                <a:gd name="connsiteX17" fmla="*/ 24575 w 243960"/>
                <a:gd name="connsiteY17" fmla="*/ 144098 h 168353"/>
                <a:gd name="connsiteX18" fmla="*/ 76018 w 243960"/>
                <a:gd name="connsiteY18" fmla="*/ 166850 h 168353"/>
                <a:gd name="connsiteX19" fmla="*/ 98692 w 243960"/>
                <a:gd name="connsiteY19" fmla="*/ 152443 h 168353"/>
                <a:gd name="connsiteX20" fmla="*/ 115359 w 243960"/>
                <a:gd name="connsiteY20" fmla="*/ 156880 h 168353"/>
                <a:gd name="connsiteX21" fmla="*/ 124313 w 243960"/>
                <a:gd name="connsiteY21" fmla="*/ 150817 h 168353"/>
                <a:gd name="connsiteX22" fmla="*/ 150524 w 243960"/>
                <a:gd name="connsiteY22" fmla="*/ 153547 h 168353"/>
                <a:gd name="connsiteX23" fmla="*/ 168018 w 243960"/>
                <a:gd name="connsiteY23" fmla="*/ 142713 h 168353"/>
                <a:gd name="connsiteX24" fmla="*/ 209754 w 243960"/>
                <a:gd name="connsiteY24" fmla="*/ 148255 h 168353"/>
                <a:gd name="connsiteX25" fmla="*/ 241847 w 243960"/>
                <a:gd name="connsiteY25" fmla="*/ 98158 h 168353"/>
                <a:gd name="connsiteX26" fmla="*/ 213178 w 243960"/>
                <a:gd name="connsiteY26" fmla="*/ 72479 h 16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3960" h="168353">
                  <a:moveTo>
                    <a:pt x="213178" y="72479"/>
                  </a:moveTo>
                  <a:cubicBezTo>
                    <a:pt x="216614" y="66666"/>
                    <a:pt x="217492" y="59790"/>
                    <a:pt x="215047" y="53071"/>
                  </a:cubicBezTo>
                  <a:cubicBezTo>
                    <a:pt x="210582" y="40862"/>
                    <a:pt x="196674" y="33299"/>
                    <a:pt x="182026" y="34111"/>
                  </a:cubicBezTo>
                  <a:lnTo>
                    <a:pt x="181876" y="33372"/>
                  </a:lnTo>
                  <a:cubicBezTo>
                    <a:pt x="177913" y="14777"/>
                    <a:pt x="156556" y="2411"/>
                    <a:pt x="134170" y="5661"/>
                  </a:cubicBezTo>
                  <a:cubicBezTo>
                    <a:pt x="130546" y="6193"/>
                    <a:pt x="127110" y="7172"/>
                    <a:pt x="123874" y="8391"/>
                  </a:cubicBezTo>
                  <a:cubicBezTo>
                    <a:pt x="121378" y="2651"/>
                    <a:pt x="114280" y="-933"/>
                    <a:pt x="106831" y="213"/>
                  </a:cubicBezTo>
                  <a:cubicBezTo>
                    <a:pt x="98454" y="1432"/>
                    <a:pt x="92873" y="8068"/>
                    <a:pt x="94340" y="15027"/>
                  </a:cubicBezTo>
                  <a:lnTo>
                    <a:pt x="94528" y="15589"/>
                  </a:lnTo>
                  <a:cubicBezTo>
                    <a:pt x="89148" y="13797"/>
                    <a:pt x="83116" y="13193"/>
                    <a:pt x="76946" y="14089"/>
                  </a:cubicBezTo>
                  <a:cubicBezTo>
                    <a:pt x="59363" y="16693"/>
                    <a:pt x="47650" y="30611"/>
                    <a:pt x="50735" y="45175"/>
                  </a:cubicBezTo>
                  <a:cubicBezTo>
                    <a:pt x="40502" y="46727"/>
                    <a:pt x="33642" y="54863"/>
                    <a:pt x="35448" y="63322"/>
                  </a:cubicBezTo>
                  <a:lnTo>
                    <a:pt x="36338" y="65968"/>
                  </a:lnTo>
                  <a:lnTo>
                    <a:pt x="34871" y="66301"/>
                  </a:lnTo>
                  <a:cubicBezTo>
                    <a:pt x="17765" y="70645"/>
                    <a:pt x="8171" y="85625"/>
                    <a:pt x="13363" y="99824"/>
                  </a:cubicBezTo>
                  <a:cubicBezTo>
                    <a:pt x="3418" y="102345"/>
                    <a:pt x="-2213" y="111096"/>
                    <a:pt x="822" y="119357"/>
                  </a:cubicBezTo>
                  <a:cubicBezTo>
                    <a:pt x="3707" y="127295"/>
                    <a:pt x="13501" y="131889"/>
                    <a:pt x="23108" y="130066"/>
                  </a:cubicBezTo>
                  <a:cubicBezTo>
                    <a:pt x="22418" y="134618"/>
                    <a:pt x="22869" y="139379"/>
                    <a:pt x="24575" y="144098"/>
                  </a:cubicBezTo>
                  <a:cubicBezTo>
                    <a:pt x="31247" y="162172"/>
                    <a:pt x="54259" y="172382"/>
                    <a:pt x="76018" y="166850"/>
                  </a:cubicBezTo>
                  <a:cubicBezTo>
                    <a:pt x="85762" y="164370"/>
                    <a:pt x="93650" y="159120"/>
                    <a:pt x="98692" y="152443"/>
                  </a:cubicBezTo>
                  <a:cubicBezTo>
                    <a:pt x="102517" y="156557"/>
                    <a:pt x="109088" y="158464"/>
                    <a:pt x="115359" y="156880"/>
                  </a:cubicBezTo>
                  <a:cubicBezTo>
                    <a:pt x="119372" y="155860"/>
                    <a:pt x="122507" y="153620"/>
                    <a:pt x="124313" y="150817"/>
                  </a:cubicBezTo>
                  <a:cubicBezTo>
                    <a:pt x="131963" y="154599"/>
                    <a:pt x="141419" y="155860"/>
                    <a:pt x="150524" y="153547"/>
                  </a:cubicBezTo>
                  <a:cubicBezTo>
                    <a:pt x="157973" y="151672"/>
                    <a:pt x="164043" y="147765"/>
                    <a:pt x="168018" y="142713"/>
                  </a:cubicBezTo>
                  <a:cubicBezTo>
                    <a:pt x="179769" y="149557"/>
                    <a:pt x="194956" y="151911"/>
                    <a:pt x="209754" y="148255"/>
                  </a:cubicBezTo>
                  <a:cubicBezTo>
                    <a:pt x="235225" y="141786"/>
                    <a:pt x="249635" y="119357"/>
                    <a:pt x="241847" y="98158"/>
                  </a:cubicBezTo>
                  <a:cubicBezTo>
                    <a:pt x="237382" y="85907"/>
                    <a:pt x="226459" y="76833"/>
                    <a:pt x="213178" y="72479"/>
                  </a:cubicBezTo>
                </a:path>
              </a:pathLst>
            </a:custGeom>
            <a:solidFill>
              <a:srgbClr val="9ED51E"/>
            </a:solidFill>
            <a:ln w="12528"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xmlns="" id="{852F7AD3-D33E-C172-FDCA-FDE028F9DD24}"/>
                </a:ext>
              </a:extLst>
            </p:cNvPr>
            <p:cNvSpPr/>
            <p:nvPr/>
          </p:nvSpPr>
          <p:spPr>
            <a:xfrm>
              <a:off x="6335432" y="2502146"/>
              <a:ext cx="122324" cy="72478"/>
            </a:xfrm>
            <a:custGeom>
              <a:avLst/>
              <a:gdLst>
                <a:gd name="connsiteX0" fmla="*/ 28120 w 122324"/>
                <a:gd name="connsiteY0" fmla="*/ 15673 h 72478"/>
                <a:gd name="connsiteX1" fmla="*/ 78234 w 122324"/>
                <a:gd name="connsiteY1" fmla="*/ 46112 h 72478"/>
                <a:gd name="connsiteX2" fmla="*/ 108708 w 122324"/>
                <a:gd name="connsiteY2" fmla="*/ 49529 h 72478"/>
                <a:gd name="connsiteX3" fmla="*/ 118992 w 122324"/>
                <a:gd name="connsiteY3" fmla="*/ 72479 h 72478"/>
                <a:gd name="connsiteX4" fmla="*/ 120860 w 122324"/>
                <a:gd name="connsiteY4" fmla="*/ 53071 h 72478"/>
                <a:gd name="connsiteX5" fmla="*/ 87840 w 122324"/>
                <a:gd name="connsiteY5" fmla="*/ 34111 h 72478"/>
                <a:gd name="connsiteX6" fmla="*/ 87690 w 122324"/>
                <a:gd name="connsiteY6" fmla="*/ 33372 h 72478"/>
                <a:gd name="connsiteX7" fmla="*/ 39984 w 122324"/>
                <a:gd name="connsiteY7" fmla="*/ 5661 h 72478"/>
                <a:gd name="connsiteX8" fmla="*/ 29688 w 122324"/>
                <a:gd name="connsiteY8" fmla="*/ 8391 h 72478"/>
                <a:gd name="connsiteX9" fmla="*/ 12644 w 122324"/>
                <a:gd name="connsiteY9" fmla="*/ 213 h 72478"/>
                <a:gd name="connsiteX10" fmla="*/ 3 w 122324"/>
                <a:gd name="connsiteY10" fmla="*/ 12985 h 72478"/>
                <a:gd name="connsiteX11" fmla="*/ 28120 w 122324"/>
                <a:gd name="connsiteY11" fmla="*/ 15673 h 7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324" h="72478">
                  <a:moveTo>
                    <a:pt x="28120" y="15673"/>
                  </a:moveTo>
                  <a:cubicBezTo>
                    <a:pt x="67172" y="4276"/>
                    <a:pt x="83965" y="32642"/>
                    <a:pt x="78234" y="46112"/>
                  </a:cubicBezTo>
                  <a:cubicBezTo>
                    <a:pt x="92254" y="42081"/>
                    <a:pt x="100331" y="43060"/>
                    <a:pt x="108708" y="49529"/>
                  </a:cubicBezTo>
                  <a:cubicBezTo>
                    <a:pt x="117085" y="55998"/>
                    <a:pt x="119832" y="62353"/>
                    <a:pt x="118992" y="72479"/>
                  </a:cubicBezTo>
                  <a:cubicBezTo>
                    <a:pt x="123644" y="64551"/>
                    <a:pt x="122578" y="57790"/>
                    <a:pt x="120860" y="53071"/>
                  </a:cubicBezTo>
                  <a:cubicBezTo>
                    <a:pt x="116396" y="40862"/>
                    <a:pt x="102488" y="33299"/>
                    <a:pt x="87840" y="34111"/>
                  </a:cubicBezTo>
                  <a:lnTo>
                    <a:pt x="87690" y="33372"/>
                  </a:lnTo>
                  <a:cubicBezTo>
                    <a:pt x="83726" y="14777"/>
                    <a:pt x="62369" y="2411"/>
                    <a:pt x="39984" y="5661"/>
                  </a:cubicBezTo>
                  <a:cubicBezTo>
                    <a:pt x="36359" y="6193"/>
                    <a:pt x="32923" y="7172"/>
                    <a:pt x="29688" y="8391"/>
                  </a:cubicBezTo>
                  <a:cubicBezTo>
                    <a:pt x="27192" y="2651"/>
                    <a:pt x="20094" y="-933"/>
                    <a:pt x="12644" y="213"/>
                  </a:cubicBezTo>
                  <a:cubicBezTo>
                    <a:pt x="5045" y="1307"/>
                    <a:pt x="-147" y="6807"/>
                    <a:pt x="3" y="12985"/>
                  </a:cubicBezTo>
                  <a:cubicBezTo>
                    <a:pt x="10487" y="1640"/>
                    <a:pt x="25085" y="4724"/>
                    <a:pt x="28120" y="15673"/>
                  </a:cubicBezTo>
                </a:path>
              </a:pathLst>
            </a:custGeom>
            <a:solidFill>
              <a:srgbClr val="B5DC17"/>
            </a:solidFill>
            <a:ln w="12528"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xmlns="" id="{9AAA363E-0C6D-A4CC-8839-71599C6EC359}"/>
                </a:ext>
              </a:extLst>
            </p:cNvPr>
            <p:cNvSpPr/>
            <p:nvPr/>
          </p:nvSpPr>
          <p:spPr>
            <a:xfrm>
              <a:off x="6241242" y="2603273"/>
              <a:ext cx="241699" cy="67227"/>
            </a:xfrm>
            <a:custGeom>
              <a:avLst/>
              <a:gdLst>
                <a:gd name="connsiteX0" fmla="*/ 170267 w 241699"/>
                <a:gd name="connsiteY0" fmla="*/ 32023 h 67227"/>
                <a:gd name="connsiteX1" fmla="*/ 122310 w 241699"/>
                <a:gd name="connsiteY1" fmla="*/ 35815 h 67227"/>
                <a:gd name="connsiteX2" fmla="*/ 91597 w 241699"/>
                <a:gd name="connsiteY2" fmla="*/ 38294 h 67227"/>
                <a:gd name="connsiteX3" fmla="*/ 32667 w 241699"/>
                <a:gd name="connsiteY3" fmla="*/ 21731 h 67227"/>
                <a:gd name="connsiteX4" fmla="*/ 9692 w 241699"/>
                <a:gd name="connsiteY4" fmla="*/ 0 h 67227"/>
                <a:gd name="connsiteX5" fmla="*/ 826 w 241699"/>
                <a:gd name="connsiteY5" fmla="*/ 18230 h 67227"/>
                <a:gd name="connsiteX6" fmla="*/ 23111 w 241699"/>
                <a:gd name="connsiteY6" fmla="*/ 28939 h 67227"/>
                <a:gd name="connsiteX7" fmla="*/ 24579 w 241699"/>
                <a:gd name="connsiteY7" fmla="*/ 42972 h 67227"/>
                <a:gd name="connsiteX8" fmla="*/ 76021 w 241699"/>
                <a:gd name="connsiteY8" fmla="*/ 65723 h 67227"/>
                <a:gd name="connsiteX9" fmla="*/ 98696 w 241699"/>
                <a:gd name="connsiteY9" fmla="*/ 51316 h 67227"/>
                <a:gd name="connsiteX10" fmla="*/ 115362 w 241699"/>
                <a:gd name="connsiteY10" fmla="*/ 55754 h 67227"/>
                <a:gd name="connsiteX11" fmla="*/ 124317 w 241699"/>
                <a:gd name="connsiteY11" fmla="*/ 49691 h 67227"/>
                <a:gd name="connsiteX12" fmla="*/ 150527 w 241699"/>
                <a:gd name="connsiteY12" fmla="*/ 52420 h 67227"/>
                <a:gd name="connsiteX13" fmla="*/ 168022 w 241699"/>
                <a:gd name="connsiteY13" fmla="*/ 41586 h 67227"/>
                <a:gd name="connsiteX14" fmla="*/ 209758 w 241699"/>
                <a:gd name="connsiteY14" fmla="*/ 47128 h 67227"/>
                <a:gd name="connsiteX15" fmla="*/ 241700 w 241699"/>
                <a:gd name="connsiteY15" fmla="*/ 20793 h 67227"/>
                <a:gd name="connsiteX16" fmla="*/ 170267 w 241699"/>
                <a:gd name="connsiteY16" fmla="*/ 32023 h 6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1699" h="67227">
                  <a:moveTo>
                    <a:pt x="170267" y="32023"/>
                  </a:moveTo>
                  <a:cubicBezTo>
                    <a:pt x="161262" y="41711"/>
                    <a:pt x="130499" y="43461"/>
                    <a:pt x="122310" y="35815"/>
                  </a:cubicBezTo>
                  <a:cubicBezTo>
                    <a:pt x="116391" y="44357"/>
                    <a:pt x="99235" y="47535"/>
                    <a:pt x="91597" y="38294"/>
                  </a:cubicBezTo>
                  <a:cubicBezTo>
                    <a:pt x="65249" y="57296"/>
                    <a:pt x="35452" y="46191"/>
                    <a:pt x="32667" y="21731"/>
                  </a:cubicBezTo>
                  <a:cubicBezTo>
                    <a:pt x="19687" y="25398"/>
                    <a:pt x="4099" y="13636"/>
                    <a:pt x="9692" y="0"/>
                  </a:cubicBezTo>
                  <a:cubicBezTo>
                    <a:pt x="2093" y="3500"/>
                    <a:pt x="-1820" y="11074"/>
                    <a:pt x="826" y="18230"/>
                  </a:cubicBezTo>
                  <a:cubicBezTo>
                    <a:pt x="3710" y="26168"/>
                    <a:pt x="13505" y="30763"/>
                    <a:pt x="23111" y="28939"/>
                  </a:cubicBezTo>
                  <a:cubicBezTo>
                    <a:pt x="22422" y="33492"/>
                    <a:pt x="22873" y="38253"/>
                    <a:pt x="24579" y="42972"/>
                  </a:cubicBezTo>
                  <a:cubicBezTo>
                    <a:pt x="31250" y="61046"/>
                    <a:pt x="54263" y="71255"/>
                    <a:pt x="76021" y="65723"/>
                  </a:cubicBezTo>
                  <a:cubicBezTo>
                    <a:pt x="85766" y="63244"/>
                    <a:pt x="93654" y="57994"/>
                    <a:pt x="98696" y="51316"/>
                  </a:cubicBezTo>
                  <a:cubicBezTo>
                    <a:pt x="102521" y="55431"/>
                    <a:pt x="109092" y="57337"/>
                    <a:pt x="115362" y="55754"/>
                  </a:cubicBezTo>
                  <a:cubicBezTo>
                    <a:pt x="119376" y="54733"/>
                    <a:pt x="122511" y="52493"/>
                    <a:pt x="124317" y="49691"/>
                  </a:cubicBezTo>
                  <a:cubicBezTo>
                    <a:pt x="131967" y="53473"/>
                    <a:pt x="141422" y="54733"/>
                    <a:pt x="150527" y="52420"/>
                  </a:cubicBezTo>
                  <a:cubicBezTo>
                    <a:pt x="157977" y="50545"/>
                    <a:pt x="164047" y="46639"/>
                    <a:pt x="168022" y="41586"/>
                  </a:cubicBezTo>
                  <a:cubicBezTo>
                    <a:pt x="179773" y="48430"/>
                    <a:pt x="194960" y="50785"/>
                    <a:pt x="209758" y="47128"/>
                  </a:cubicBezTo>
                  <a:cubicBezTo>
                    <a:pt x="225535" y="43138"/>
                    <a:pt x="236997" y="32961"/>
                    <a:pt x="241700" y="20793"/>
                  </a:cubicBezTo>
                  <a:cubicBezTo>
                    <a:pt x="213721" y="42284"/>
                    <a:pt x="176989" y="37398"/>
                    <a:pt x="170267" y="32023"/>
                  </a:cubicBezTo>
                </a:path>
              </a:pathLst>
            </a:custGeom>
            <a:solidFill>
              <a:srgbClr val="86B519"/>
            </a:solidFill>
            <a:ln w="12528"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xmlns="" id="{B4DE408C-2C6D-A5F2-D477-0341FD68F3DD}"/>
                </a:ext>
              </a:extLst>
            </p:cNvPr>
            <p:cNvSpPr/>
            <p:nvPr/>
          </p:nvSpPr>
          <p:spPr>
            <a:xfrm>
              <a:off x="5968274" y="2537758"/>
              <a:ext cx="341151" cy="224588"/>
            </a:xfrm>
            <a:custGeom>
              <a:avLst/>
              <a:gdLst>
                <a:gd name="connsiteX0" fmla="*/ 341151 w 341151"/>
                <a:gd name="connsiteY0" fmla="*/ 72432 h 224588"/>
                <a:gd name="connsiteX1" fmla="*/ 283049 w 341151"/>
                <a:gd name="connsiteY1" fmla="*/ 24137 h 224588"/>
                <a:gd name="connsiteX2" fmla="*/ 280115 w 341151"/>
                <a:gd name="connsiteY2" fmla="*/ 24252 h 224588"/>
                <a:gd name="connsiteX3" fmla="*/ 235971 w 341151"/>
                <a:gd name="connsiteY3" fmla="*/ 0 h 224588"/>
                <a:gd name="connsiteX4" fmla="*/ 193645 w 341151"/>
                <a:gd name="connsiteY4" fmla="*/ 21085 h 224588"/>
                <a:gd name="connsiteX5" fmla="*/ 161653 w 341151"/>
                <a:gd name="connsiteY5" fmla="*/ 7282 h 224588"/>
                <a:gd name="connsiteX6" fmla="*/ 123641 w 341151"/>
                <a:gd name="connsiteY6" fmla="*/ 31992 h 224588"/>
                <a:gd name="connsiteX7" fmla="*/ 92050 w 341151"/>
                <a:gd name="connsiteY7" fmla="*/ 24137 h 224588"/>
                <a:gd name="connsiteX8" fmla="*/ 33898 w 341151"/>
                <a:gd name="connsiteY8" fmla="*/ 72432 h 224588"/>
                <a:gd name="connsiteX9" fmla="*/ 0 w 341151"/>
                <a:gd name="connsiteY9" fmla="*/ 100591 h 224588"/>
                <a:gd name="connsiteX10" fmla="*/ 31591 w 341151"/>
                <a:gd name="connsiteY10" fmla="*/ 128676 h 224588"/>
                <a:gd name="connsiteX11" fmla="*/ 25270 w 341151"/>
                <a:gd name="connsiteY11" fmla="*/ 153500 h 224588"/>
                <a:gd name="connsiteX12" fmla="*/ 99349 w 341151"/>
                <a:gd name="connsiteY12" fmla="*/ 214984 h 224588"/>
                <a:gd name="connsiteX13" fmla="*/ 147544 w 341151"/>
                <a:gd name="connsiteY13" fmla="*/ 200087 h 224588"/>
                <a:gd name="connsiteX14" fmla="*/ 173416 w 341151"/>
                <a:gd name="connsiteY14" fmla="*/ 214984 h 224588"/>
                <a:gd name="connsiteX15" fmla="*/ 192717 w 341151"/>
                <a:gd name="connsiteY15" fmla="*/ 208431 h 224588"/>
                <a:gd name="connsiteX16" fmla="*/ 235971 w 341151"/>
                <a:gd name="connsiteY16" fmla="*/ 224589 h 224588"/>
                <a:gd name="connsiteX17" fmla="*/ 294123 w 341151"/>
                <a:gd name="connsiteY17" fmla="*/ 176242 h 224588"/>
                <a:gd name="connsiteX18" fmla="*/ 293145 w 341151"/>
                <a:gd name="connsiteY18" fmla="*/ 167574 h 224588"/>
                <a:gd name="connsiteX19" fmla="*/ 335809 w 341151"/>
                <a:gd name="connsiteY19" fmla="*/ 128759 h 224588"/>
                <a:gd name="connsiteX20" fmla="*/ 325964 w 341151"/>
                <a:gd name="connsiteY20" fmla="*/ 104914 h 224588"/>
                <a:gd name="connsiteX21" fmla="*/ 341151 w 341151"/>
                <a:gd name="connsiteY21" fmla="*/ 72432 h 2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1151" h="224588">
                  <a:moveTo>
                    <a:pt x="341151" y="72432"/>
                  </a:moveTo>
                  <a:cubicBezTo>
                    <a:pt x="341151" y="45784"/>
                    <a:pt x="315141" y="24137"/>
                    <a:pt x="283049" y="24137"/>
                  </a:cubicBezTo>
                  <a:lnTo>
                    <a:pt x="280115" y="24252"/>
                  </a:lnTo>
                  <a:cubicBezTo>
                    <a:pt x="272816" y="9969"/>
                    <a:pt x="255760" y="0"/>
                    <a:pt x="235971" y="0"/>
                  </a:cubicBezTo>
                  <a:cubicBezTo>
                    <a:pt x="217648" y="0"/>
                    <a:pt x="201734" y="8553"/>
                    <a:pt x="193645" y="21085"/>
                  </a:cubicBezTo>
                  <a:cubicBezTo>
                    <a:pt x="186597" y="12782"/>
                    <a:pt x="174884" y="7282"/>
                    <a:pt x="161653" y="7282"/>
                  </a:cubicBezTo>
                  <a:cubicBezTo>
                    <a:pt x="143293" y="7282"/>
                    <a:pt x="127955" y="17783"/>
                    <a:pt x="123641" y="31992"/>
                  </a:cubicBezTo>
                  <a:cubicBezTo>
                    <a:pt x="114574" y="27023"/>
                    <a:pt x="103701" y="24137"/>
                    <a:pt x="92050" y="24137"/>
                  </a:cubicBezTo>
                  <a:cubicBezTo>
                    <a:pt x="59908" y="24137"/>
                    <a:pt x="33898" y="45784"/>
                    <a:pt x="33898" y="72432"/>
                  </a:cubicBezTo>
                  <a:cubicBezTo>
                    <a:pt x="15137" y="72432"/>
                    <a:pt x="0" y="85048"/>
                    <a:pt x="0" y="100591"/>
                  </a:cubicBezTo>
                  <a:cubicBezTo>
                    <a:pt x="0" y="115529"/>
                    <a:pt x="13908" y="127697"/>
                    <a:pt x="31591" y="128676"/>
                  </a:cubicBezTo>
                  <a:cubicBezTo>
                    <a:pt x="27578" y="136239"/>
                    <a:pt x="25270" y="144666"/>
                    <a:pt x="25270" y="153500"/>
                  </a:cubicBezTo>
                  <a:cubicBezTo>
                    <a:pt x="25270" y="187430"/>
                    <a:pt x="58441" y="214984"/>
                    <a:pt x="99349" y="214984"/>
                  </a:cubicBezTo>
                  <a:cubicBezTo>
                    <a:pt x="117760" y="214984"/>
                    <a:pt x="134564" y="209369"/>
                    <a:pt x="147544" y="200087"/>
                  </a:cubicBezTo>
                  <a:cubicBezTo>
                    <a:pt x="151520" y="208754"/>
                    <a:pt x="161565" y="214984"/>
                    <a:pt x="173416" y="214984"/>
                  </a:cubicBezTo>
                  <a:cubicBezTo>
                    <a:pt x="180916" y="214984"/>
                    <a:pt x="187725" y="212505"/>
                    <a:pt x="192717" y="208431"/>
                  </a:cubicBezTo>
                  <a:cubicBezTo>
                    <a:pt x="203401" y="218276"/>
                    <a:pt x="218777" y="224589"/>
                    <a:pt x="235971" y="224589"/>
                  </a:cubicBezTo>
                  <a:cubicBezTo>
                    <a:pt x="268063" y="224589"/>
                    <a:pt x="294123" y="202941"/>
                    <a:pt x="294123" y="176242"/>
                  </a:cubicBezTo>
                  <a:cubicBezTo>
                    <a:pt x="294123" y="173314"/>
                    <a:pt x="293734" y="170429"/>
                    <a:pt x="293145" y="167574"/>
                  </a:cubicBezTo>
                  <a:cubicBezTo>
                    <a:pt x="317048" y="165783"/>
                    <a:pt x="335809" y="149104"/>
                    <a:pt x="335809" y="128759"/>
                  </a:cubicBezTo>
                  <a:cubicBezTo>
                    <a:pt x="335809" y="119759"/>
                    <a:pt x="332084" y="111498"/>
                    <a:pt x="325964" y="104914"/>
                  </a:cubicBezTo>
                  <a:cubicBezTo>
                    <a:pt x="335370" y="96319"/>
                    <a:pt x="341151" y="84964"/>
                    <a:pt x="341151" y="72432"/>
                  </a:cubicBezTo>
                </a:path>
              </a:pathLst>
            </a:custGeom>
            <a:solidFill>
              <a:srgbClr val="72B623"/>
            </a:solidFill>
            <a:ln w="12528"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xmlns="" id="{9BFBE909-6FB5-D83D-D0CC-8A0DEC557FF7}"/>
                </a:ext>
              </a:extLst>
            </p:cNvPr>
            <p:cNvSpPr/>
            <p:nvPr/>
          </p:nvSpPr>
          <p:spPr>
            <a:xfrm>
              <a:off x="6091713" y="2537758"/>
              <a:ext cx="217712" cy="104913"/>
            </a:xfrm>
            <a:custGeom>
              <a:avLst/>
              <a:gdLst>
                <a:gd name="connsiteX0" fmla="*/ 67811 w 217712"/>
                <a:gd name="connsiteY0" fmla="*/ 28002 h 104913"/>
                <a:gd name="connsiteX1" fmla="*/ 127129 w 217712"/>
                <a:gd name="connsiteY1" fmla="*/ 25512 h 104913"/>
                <a:gd name="connsiteX2" fmla="*/ 142906 w 217712"/>
                <a:gd name="connsiteY2" fmla="*/ 45212 h 104913"/>
                <a:gd name="connsiteX3" fmla="*/ 190085 w 217712"/>
                <a:gd name="connsiteY3" fmla="*/ 49931 h 104913"/>
                <a:gd name="connsiteX4" fmla="*/ 202526 w 217712"/>
                <a:gd name="connsiteY4" fmla="*/ 104914 h 104913"/>
                <a:gd name="connsiteX5" fmla="*/ 217713 w 217712"/>
                <a:gd name="connsiteY5" fmla="*/ 72432 h 104913"/>
                <a:gd name="connsiteX6" fmla="*/ 159610 w 217712"/>
                <a:gd name="connsiteY6" fmla="*/ 24137 h 104913"/>
                <a:gd name="connsiteX7" fmla="*/ 156676 w 217712"/>
                <a:gd name="connsiteY7" fmla="*/ 24252 h 104913"/>
                <a:gd name="connsiteX8" fmla="*/ 112532 w 217712"/>
                <a:gd name="connsiteY8" fmla="*/ 0 h 104913"/>
                <a:gd name="connsiteX9" fmla="*/ 70206 w 217712"/>
                <a:gd name="connsiteY9" fmla="*/ 21085 h 104913"/>
                <a:gd name="connsiteX10" fmla="*/ 38214 w 217712"/>
                <a:gd name="connsiteY10" fmla="*/ 7282 h 104913"/>
                <a:gd name="connsiteX11" fmla="*/ 203 w 217712"/>
                <a:gd name="connsiteY11" fmla="*/ 31992 h 104913"/>
                <a:gd name="connsiteX12" fmla="*/ 67811 w 217712"/>
                <a:gd name="connsiteY12" fmla="*/ 28002 h 10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7712" h="104913">
                  <a:moveTo>
                    <a:pt x="67811" y="28002"/>
                  </a:moveTo>
                  <a:cubicBezTo>
                    <a:pt x="80941" y="19897"/>
                    <a:pt x="107879" y="16116"/>
                    <a:pt x="127129" y="25512"/>
                  </a:cubicBezTo>
                  <a:cubicBezTo>
                    <a:pt x="143934" y="33742"/>
                    <a:pt x="142906" y="45212"/>
                    <a:pt x="142906" y="45212"/>
                  </a:cubicBezTo>
                  <a:cubicBezTo>
                    <a:pt x="142906" y="45212"/>
                    <a:pt x="168816" y="36628"/>
                    <a:pt x="190085" y="49931"/>
                  </a:cubicBezTo>
                  <a:cubicBezTo>
                    <a:pt x="205561" y="59702"/>
                    <a:pt x="210702" y="86923"/>
                    <a:pt x="202526" y="104914"/>
                  </a:cubicBezTo>
                  <a:cubicBezTo>
                    <a:pt x="216245" y="92944"/>
                    <a:pt x="217713" y="77849"/>
                    <a:pt x="217713" y="72432"/>
                  </a:cubicBezTo>
                  <a:cubicBezTo>
                    <a:pt x="217713" y="45784"/>
                    <a:pt x="191703" y="24137"/>
                    <a:pt x="159610" y="24137"/>
                  </a:cubicBezTo>
                  <a:lnTo>
                    <a:pt x="156676" y="24252"/>
                  </a:lnTo>
                  <a:cubicBezTo>
                    <a:pt x="149377" y="9969"/>
                    <a:pt x="132321" y="0"/>
                    <a:pt x="112532" y="0"/>
                  </a:cubicBezTo>
                  <a:cubicBezTo>
                    <a:pt x="94210" y="0"/>
                    <a:pt x="78295" y="8553"/>
                    <a:pt x="70206" y="21085"/>
                  </a:cubicBezTo>
                  <a:cubicBezTo>
                    <a:pt x="63158" y="12782"/>
                    <a:pt x="51445" y="7282"/>
                    <a:pt x="38214" y="7282"/>
                  </a:cubicBezTo>
                  <a:cubicBezTo>
                    <a:pt x="19854" y="7282"/>
                    <a:pt x="4517" y="17783"/>
                    <a:pt x="203" y="31992"/>
                  </a:cubicBezTo>
                  <a:cubicBezTo>
                    <a:pt x="-3133" y="30158"/>
                    <a:pt x="35380" y="11032"/>
                    <a:pt x="67811" y="28002"/>
                  </a:cubicBezTo>
                </a:path>
              </a:pathLst>
            </a:custGeom>
            <a:solidFill>
              <a:srgbClr val="8CD024"/>
            </a:solidFill>
            <a:ln w="12528"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xmlns="" id="{A2046744-78DF-6064-54EF-0AB90E93B3DF}"/>
                </a:ext>
              </a:extLst>
            </p:cNvPr>
            <p:cNvSpPr/>
            <p:nvPr/>
          </p:nvSpPr>
          <p:spPr>
            <a:xfrm>
              <a:off x="5968274" y="2627733"/>
              <a:ext cx="294122" cy="134613"/>
            </a:xfrm>
            <a:custGeom>
              <a:avLst/>
              <a:gdLst>
                <a:gd name="connsiteX0" fmla="*/ 196680 w 294122"/>
                <a:gd name="connsiteY0" fmla="*/ 101122 h 134613"/>
                <a:gd name="connsiteX1" fmla="*/ 166218 w 294122"/>
                <a:gd name="connsiteY1" fmla="*/ 99497 h 134613"/>
                <a:gd name="connsiteX2" fmla="*/ 130890 w 294122"/>
                <a:gd name="connsiteY2" fmla="*/ 85454 h 134613"/>
                <a:gd name="connsiteX3" fmla="*/ 46050 w 294122"/>
                <a:gd name="connsiteY3" fmla="*/ 32554 h 134613"/>
                <a:gd name="connsiteX4" fmla="*/ 2446 w 294122"/>
                <a:gd name="connsiteY4" fmla="*/ 0 h 134613"/>
                <a:gd name="connsiteX5" fmla="*/ 0 w 294122"/>
                <a:gd name="connsiteY5" fmla="*/ 10615 h 134613"/>
                <a:gd name="connsiteX6" fmla="*/ 31591 w 294122"/>
                <a:gd name="connsiteY6" fmla="*/ 38701 h 134613"/>
                <a:gd name="connsiteX7" fmla="*/ 25270 w 294122"/>
                <a:gd name="connsiteY7" fmla="*/ 63525 h 134613"/>
                <a:gd name="connsiteX8" fmla="*/ 99349 w 294122"/>
                <a:gd name="connsiteY8" fmla="*/ 125009 h 134613"/>
                <a:gd name="connsiteX9" fmla="*/ 147544 w 294122"/>
                <a:gd name="connsiteY9" fmla="*/ 110112 h 134613"/>
                <a:gd name="connsiteX10" fmla="*/ 173416 w 294122"/>
                <a:gd name="connsiteY10" fmla="*/ 125009 h 134613"/>
                <a:gd name="connsiteX11" fmla="*/ 192717 w 294122"/>
                <a:gd name="connsiteY11" fmla="*/ 118456 h 134613"/>
                <a:gd name="connsiteX12" fmla="*/ 235971 w 294122"/>
                <a:gd name="connsiteY12" fmla="*/ 134614 h 134613"/>
                <a:gd name="connsiteX13" fmla="*/ 294123 w 294122"/>
                <a:gd name="connsiteY13" fmla="*/ 86715 h 134613"/>
                <a:gd name="connsiteX14" fmla="*/ 196680 w 294122"/>
                <a:gd name="connsiteY14" fmla="*/ 101122 h 13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4122" h="134613">
                  <a:moveTo>
                    <a:pt x="196680" y="101122"/>
                  </a:moveTo>
                  <a:cubicBezTo>
                    <a:pt x="185167" y="92454"/>
                    <a:pt x="179436" y="97497"/>
                    <a:pt x="166218" y="99497"/>
                  </a:cubicBezTo>
                  <a:cubicBezTo>
                    <a:pt x="150680" y="101768"/>
                    <a:pt x="138440" y="95632"/>
                    <a:pt x="130890" y="85454"/>
                  </a:cubicBezTo>
                  <a:cubicBezTo>
                    <a:pt x="82394" y="100434"/>
                    <a:pt x="49963" y="72714"/>
                    <a:pt x="46050" y="32554"/>
                  </a:cubicBezTo>
                  <a:cubicBezTo>
                    <a:pt x="20918" y="33242"/>
                    <a:pt x="7888" y="18397"/>
                    <a:pt x="2446" y="0"/>
                  </a:cubicBezTo>
                  <a:cubicBezTo>
                    <a:pt x="878" y="3250"/>
                    <a:pt x="0" y="6834"/>
                    <a:pt x="0" y="10615"/>
                  </a:cubicBezTo>
                  <a:cubicBezTo>
                    <a:pt x="0" y="25554"/>
                    <a:pt x="13908" y="37721"/>
                    <a:pt x="31591" y="38701"/>
                  </a:cubicBezTo>
                  <a:cubicBezTo>
                    <a:pt x="27578" y="46264"/>
                    <a:pt x="25270" y="54691"/>
                    <a:pt x="25270" y="63525"/>
                  </a:cubicBezTo>
                  <a:cubicBezTo>
                    <a:pt x="25270" y="97455"/>
                    <a:pt x="58441" y="125009"/>
                    <a:pt x="99349" y="125009"/>
                  </a:cubicBezTo>
                  <a:cubicBezTo>
                    <a:pt x="117760" y="125009"/>
                    <a:pt x="134564" y="119394"/>
                    <a:pt x="147544" y="110112"/>
                  </a:cubicBezTo>
                  <a:cubicBezTo>
                    <a:pt x="151520" y="118779"/>
                    <a:pt x="161565" y="125009"/>
                    <a:pt x="173416" y="125009"/>
                  </a:cubicBezTo>
                  <a:cubicBezTo>
                    <a:pt x="180916" y="125009"/>
                    <a:pt x="187725" y="122529"/>
                    <a:pt x="192717" y="118456"/>
                  </a:cubicBezTo>
                  <a:cubicBezTo>
                    <a:pt x="203401" y="128301"/>
                    <a:pt x="218777" y="134614"/>
                    <a:pt x="235971" y="134614"/>
                  </a:cubicBezTo>
                  <a:cubicBezTo>
                    <a:pt x="267912" y="134614"/>
                    <a:pt x="293784" y="113206"/>
                    <a:pt x="294123" y="86715"/>
                  </a:cubicBezTo>
                  <a:cubicBezTo>
                    <a:pt x="256989" y="123988"/>
                    <a:pt x="202561" y="105560"/>
                    <a:pt x="196680" y="101122"/>
                  </a:cubicBezTo>
                </a:path>
              </a:pathLst>
            </a:custGeom>
            <a:solidFill>
              <a:srgbClr val="5D961C"/>
            </a:solidFill>
            <a:ln w="12528"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xmlns="" id="{BBF1A601-6A23-688E-1DC8-E1F2981C2FF6}"/>
                </a:ext>
              </a:extLst>
            </p:cNvPr>
            <p:cNvSpPr/>
            <p:nvPr/>
          </p:nvSpPr>
          <p:spPr>
            <a:xfrm>
              <a:off x="6179652" y="2558103"/>
              <a:ext cx="259585" cy="170834"/>
            </a:xfrm>
            <a:custGeom>
              <a:avLst/>
              <a:gdLst>
                <a:gd name="connsiteX0" fmla="*/ 259585 w 259585"/>
                <a:gd name="connsiteY0" fmla="*/ 55066 h 170834"/>
                <a:gd name="connsiteX1" fmla="*/ 215353 w 259585"/>
                <a:gd name="connsiteY1" fmla="*/ 18314 h 170834"/>
                <a:gd name="connsiteX2" fmla="*/ 213096 w 259585"/>
                <a:gd name="connsiteY2" fmla="*/ 18480 h 170834"/>
                <a:gd name="connsiteX3" fmla="*/ 179549 w 259585"/>
                <a:gd name="connsiteY3" fmla="*/ 0 h 170834"/>
                <a:gd name="connsiteX4" fmla="*/ 147356 w 259585"/>
                <a:gd name="connsiteY4" fmla="*/ 16032 h 170834"/>
                <a:gd name="connsiteX5" fmla="*/ 123014 w 259585"/>
                <a:gd name="connsiteY5" fmla="*/ 5542 h 170834"/>
                <a:gd name="connsiteX6" fmla="*/ 94107 w 259585"/>
                <a:gd name="connsiteY6" fmla="*/ 24293 h 170834"/>
                <a:gd name="connsiteX7" fmla="*/ 70054 w 259585"/>
                <a:gd name="connsiteY7" fmla="*/ 18314 h 170834"/>
                <a:gd name="connsiteX8" fmla="*/ 25822 w 259585"/>
                <a:gd name="connsiteY8" fmla="*/ 55066 h 170834"/>
                <a:gd name="connsiteX9" fmla="*/ 0 w 259585"/>
                <a:gd name="connsiteY9" fmla="*/ 76505 h 170834"/>
                <a:gd name="connsiteX10" fmla="*/ 24054 w 259585"/>
                <a:gd name="connsiteY10" fmla="*/ 97913 h 170834"/>
                <a:gd name="connsiteX11" fmla="*/ 19250 w 259585"/>
                <a:gd name="connsiteY11" fmla="*/ 116748 h 170834"/>
                <a:gd name="connsiteX12" fmla="*/ 75597 w 259585"/>
                <a:gd name="connsiteY12" fmla="*/ 163553 h 170834"/>
                <a:gd name="connsiteX13" fmla="*/ 112279 w 259585"/>
                <a:gd name="connsiteY13" fmla="*/ 152240 h 170834"/>
                <a:gd name="connsiteX14" fmla="*/ 131931 w 259585"/>
                <a:gd name="connsiteY14" fmla="*/ 163553 h 170834"/>
                <a:gd name="connsiteX15" fmla="*/ 146629 w 259585"/>
                <a:gd name="connsiteY15" fmla="*/ 158542 h 170834"/>
                <a:gd name="connsiteX16" fmla="*/ 179549 w 259585"/>
                <a:gd name="connsiteY16" fmla="*/ 170835 h 170834"/>
                <a:gd name="connsiteX17" fmla="*/ 223730 w 259585"/>
                <a:gd name="connsiteY17" fmla="*/ 134082 h 170834"/>
                <a:gd name="connsiteX18" fmla="*/ 222991 w 259585"/>
                <a:gd name="connsiteY18" fmla="*/ 127498 h 170834"/>
                <a:gd name="connsiteX19" fmla="*/ 255421 w 259585"/>
                <a:gd name="connsiteY19" fmla="*/ 97955 h 170834"/>
                <a:gd name="connsiteX20" fmla="*/ 248035 w 259585"/>
                <a:gd name="connsiteY20" fmla="*/ 79797 h 170834"/>
                <a:gd name="connsiteX21" fmla="*/ 259585 w 259585"/>
                <a:gd name="connsiteY21" fmla="*/ 55066 h 17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9585" h="170834">
                  <a:moveTo>
                    <a:pt x="259585" y="55066"/>
                  </a:moveTo>
                  <a:cubicBezTo>
                    <a:pt x="259585" y="34794"/>
                    <a:pt x="239745" y="18314"/>
                    <a:pt x="215353" y="18314"/>
                  </a:cubicBezTo>
                  <a:lnTo>
                    <a:pt x="213096" y="18480"/>
                  </a:lnTo>
                  <a:cubicBezTo>
                    <a:pt x="207565" y="7615"/>
                    <a:pt x="194635" y="0"/>
                    <a:pt x="179549" y="0"/>
                  </a:cubicBezTo>
                  <a:cubicBezTo>
                    <a:pt x="165578" y="0"/>
                    <a:pt x="153476" y="6469"/>
                    <a:pt x="147356" y="16032"/>
                  </a:cubicBezTo>
                  <a:cubicBezTo>
                    <a:pt x="141976" y="9688"/>
                    <a:pt x="133109" y="5542"/>
                    <a:pt x="123014" y="5542"/>
                  </a:cubicBezTo>
                  <a:cubicBezTo>
                    <a:pt x="109056" y="5542"/>
                    <a:pt x="97343" y="13511"/>
                    <a:pt x="94107" y="24293"/>
                  </a:cubicBezTo>
                  <a:cubicBezTo>
                    <a:pt x="87197" y="20553"/>
                    <a:pt x="78920" y="18314"/>
                    <a:pt x="70054" y="18314"/>
                  </a:cubicBezTo>
                  <a:cubicBezTo>
                    <a:pt x="45611" y="18314"/>
                    <a:pt x="25822" y="34794"/>
                    <a:pt x="25822" y="55066"/>
                  </a:cubicBezTo>
                  <a:cubicBezTo>
                    <a:pt x="11563" y="55066"/>
                    <a:pt x="0" y="64661"/>
                    <a:pt x="0" y="76505"/>
                  </a:cubicBezTo>
                  <a:cubicBezTo>
                    <a:pt x="0" y="87860"/>
                    <a:pt x="10635" y="97142"/>
                    <a:pt x="24054" y="97913"/>
                  </a:cubicBezTo>
                  <a:cubicBezTo>
                    <a:pt x="20968" y="103653"/>
                    <a:pt x="19250" y="110039"/>
                    <a:pt x="19250" y="116748"/>
                  </a:cubicBezTo>
                  <a:cubicBezTo>
                    <a:pt x="19250" y="142635"/>
                    <a:pt x="44483" y="163553"/>
                    <a:pt x="75597" y="163553"/>
                  </a:cubicBezTo>
                  <a:cubicBezTo>
                    <a:pt x="89655" y="163553"/>
                    <a:pt x="102384" y="159272"/>
                    <a:pt x="112279" y="152240"/>
                  </a:cubicBezTo>
                  <a:cubicBezTo>
                    <a:pt x="115276" y="158824"/>
                    <a:pt x="122914" y="163553"/>
                    <a:pt x="131931" y="163553"/>
                  </a:cubicBezTo>
                  <a:cubicBezTo>
                    <a:pt x="137662" y="163553"/>
                    <a:pt x="142854" y="161636"/>
                    <a:pt x="146629" y="158542"/>
                  </a:cubicBezTo>
                  <a:cubicBezTo>
                    <a:pt x="154705" y="166116"/>
                    <a:pt x="166468" y="170835"/>
                    <a:pt x="179549" y="170835"/>
                  </a:cubicBezTo>
                  <a:cubicBezTo>
                    <a:pt x="203941" y="170835"/>
                    <a:pt x="223730" y="154396"/>
                    <a:pt x="223730" y="134082"/>
                  </a:cubicBezTo>
                  <a:cubicBezTo>
                    <a:pt x="223730" y="131853"/>
                    <a:pt x="223492" y="129655"/>
                    <a:pt x="222991" y="127498"/>
                  </a:cubicBezTo>
                  <a:cubicBezTo>
                    <a:pt x="241225" y="126113"/>
                    <a:pt x="255421" y="113414"/>
                    <a:pt x="255421" y="97955"/>
                  </a:cubicBezTo>
                  <a:cubicBezTo>
                    <a:pt x="255421" y="91111"/>
                    <a:pt x="252687" y="84850"/>
                    <a:pt x="248035" y="79797"/>
                  </a:cubicBezTo>
                  <a:cubicBezTo>
                    <a:pt x="255183" y="73297"/>
                    <a:pt x="259585" y="64619"/>
                    <a:pt x="259585" y="55066"/>
                  </a:cubicBezTo>
                </a:path>
              </a:pathLst>
            </a:custGeom>
            <a:solidFill>
              <a:srgbClr val="72B623"/>
            </a:solidFill>
            <a:ln w="12528"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xmlns="" id="{210C1593-E7FC-BF1C-45AB-AB307702D816}"/>
                </a:ext>
              </a:extLst>
            </p:cNvPr>
            <p:cNvSpPr/>
            <p:nvPr/>
          </p:nvSpPr>
          <p:spPr>
            <a:xfrm>
              <a:off x="6273604" y="2558103"/>
              <a:ext cx="165633" cy="79797"/>
            </a:xfrm>
            <a:custGeom>
              <a:avLst/>
              <a:gdLst>
                <a:gd name="connsiteX0" fmla="*/ 51598 w 165633"/>
                <a:gd name="connsiteY0" fmla="*/ 21283 h 79797"/>
                <a:gd name="connsiteX1" fmla="*/ 96658 w 165633"/>
                <a:gd name="connsiteY1" fmla="*/ 19418 h 79797"/>
                <a:gd name="connsiteX2" fmla="*/ 108710 w 165633"/>
                <a:gd name="connsiteY2" fmla="*/ 34388 h 79797"/>
                <a:gd name="connsiteX3" fmla="*/ 144577 w 165633"/>
                <a:gd name="connsiteY3" fmla="*/ 37971 h 79797"/>
                <a:gd name="connsiteX4" fmla="*/ 154083 w 165633"/>
                <a:gd name="connsiteY4" fmla="*/ 79797 h 79797"/>
                <a:gd name="connsiteX5" fmla="*/ 165633 w 165633"/>
                <a:gd name="connsiteY5" fmla="*/ 55066 h 79797"/>
                <a:gd name="connsiteX6" fmla="*/ 121401 w 165633"/>
                <a:gd name="connsiteY6" fmla="*/ 18314 h 79797"/>
                <a:gd name="connsiteX7" fmla="*/ 119144 w 165633"/>
                <a:gd name="connsiteY7" fmla="*/ 18480 h 79797"/>
                <a:gd name="connsiteX8" fmla="*/ 85597 w 165633"/>
                <a:gd name="connsiteY8" fmla="*/ 0 h 79797"/>
                <a:gd name="connsiteX9" fmla="*/ 53404 w 165633"/>
                <a:gd name="connsiteY9" fmla="*/ 16032 h 79797"/>
                <a:gd name="connsiteX10" fmla="*/ 29062 w 165633"/>
                <a:gd name="connsiteY10" fmla="*/ 5542 h 79797"/>
                <a:gd name="connsiteX11" fmla="*/ 155 w 165633"/>
                <a:gd name="connsiteY11" fmla="*/ 24293 h 79797"/>
                <a:gd name="connsiteX12" fmla="*/ 51598 w 165633"/>
                <a:gd name="connsiteY12" fmla="*/ 21283 h 7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633" h="79797">
                  <a:moveTo>
                    <a:pt x="51598" y="21283"/>
                  </a:moveTo>
                  <a:cubicBezTo>
                    <a:pt x="61593" y="15137"/>
                    <a:pt x="82060" y="12251"/>
                    <a:pt x="96658" y="19418"/>
                  </a:cubicBezTo>
                  <a:cubicBezTo>
                    <a:pt x="109500" y="25637"/>
                    <a:pt x="108710" y="34388"/>
                    <a:pt x="108710" y="34388"/>
                  </a:cubicBezTo>
                  <a:cubicBezTo>
                    <a:pt x="108710" y="34388"/>
                    <a:pt x="128462" y="27835"/>
                    <a:pt x="144577" y="37971"/>
                  </a:cubicBezTo>
                  <a:cubicBezTo>
                    <a:pt x="156378" y="45420"/>
                    <a:pt x="160303" y="66088"/>
                    <a:pt x="154083" y="79797"/>
                  </a:cubicBezTo>
                  <a:cubicBezTo>
                    <a:pt x="164517" y="70692"/>
                    <a:pt x="165633" y="59212"/>
                    <a:pt x="165633" y="55066"/>
                  </a:cubicBezTo>
                  <a:cubicBezTo>
                    <a:pt x="165633" y="34794"/>
                    <a:pt x="145793" y="18314"/>
                    <a:pt x="121401" y="18314"/>
                  </a:cubicBezTo>
                  <a:lnTo>
                    <a:pt x="119144" y="18480"/>
                  </a:lnTo>
                  <a:cubicBezTo>
                    <a:pt x="113613" y="7615"/>
                    <a:pt x="100683" y="0"/>
                    <a:pt x="85597" y="0"/>
                  </a:cubicBezTo>
                  <a:cubicBezTo>
                    <a:pt x="71626" y="0"/>
                    <a:pt x="59524" y="6469"/>
                    <a:pt x="53404" y="16032"/>
                  </a:cubicBezTo>
                  <a:cubicBezTo>
                    <a:pt x="48024" y="9688"/>
                    <a:pt x="39157" y="5542"/>
                    <a:pt x="29062" y="5542"/>
                  </a:cubicBezTo>
                  <a:cubicBezTo>
                    <a:pt x="15104" y="5542"/>
                    <a:pt x="3391" y="13511"/>
                    <a:pt x="155" y="24293"/>
                  </a:cubicBezTo>
                  <a:cubicBezTo>
                    <a:pt x="-2391" y="22918"/>
                    <a:pt x="26855" y="8344"/>
                    <a:pt x="51598" y="21283"/>
                  </a:cubicBezTo>
                </a:path>
              </a:pathLst>
            </a:custGeom>
            <a:solidFill>
              <a:srgbClr val="8CD024"/>
            </a:solidFill>
            <a:ln w="12528"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xmlns="" id="{B0A797A9-3079-3E51-9298-64B701C5AA15}"/>
                </a:ext>
              </a:extLst>
            </p:cNvPr>
            <p:cNvSpPr/>
            <p:nvPr/>
          </p:nvSpPr>
          <p:spPr>
            <a:xfrm>
              <a:off x="6179652" y="2626555"/>
              <a:ext cx="223730" cy="102382"/>
            </a:xfrm>
            <a:custGeom>
              <a:avLst/>
              <a:gdLst>
                <a:gd name="connsiteX0" fmla="*/ 149664 w 223730"/>
                <a:gd name="connsiteY0" fmla="*/ 76901 h 102382"/>
                <a:gd name="connsiteX1" fmla="*/ 126438 w 223730"/>
                <a:gd name="connsiteY1" fmla="*/ 75641 h 102382"/>
                <a:gd name="connsiteX2" fmla="*/ 99600 w 223730"/>
                <a:gd name="connsiteY2" fmla="*/ 65025 h 102382"/>
                <a:gd name="connsiteX3" fmla="*/ 35027 w 223730"/>
                <a:gd name="connsiteY3" fmla="*/ 24783 h 102382"/>
                <a:gd name="connsiteX4" fmla="*/ 1919 w 223730"/>
                <a:gd name="connsiteY4" fmla="*/ 0 h 102382"/>
                <a:gd name="connsiteX5" fmla="*/ 0 w 223730"/>
                <a:gd name="connsiteY5" fmla="*/ 8053 h 102382"/>
                <a:gd name="connsiteX6" fmla="*/ 24054 w 223730"/>
                <a:gd name="connsiteY6" fmla="*/ 29460 h 102382"/>
                <a:gd name="connsiteX7" fmla="*/ 19250 w 223730"/>
                <a:gd name="connsiteY7" fmla="*/ 48295 h 102382"/>
                <a:gd name="connsiteX8" fmla="*/ 75597 w 223730"/>
                <a:gd name="connsiteY8" fmla="*/ 95100 h 102382"/>
                <a:gd name="connsiteX9" fmla="*/ 112279 w 223730"/>
                <a:gd name="connsiteY9" fmla="*/ 83787 h 102382"/>
                <a:gd name="connsiteX10" fmla="*/ 131931 w 223730"/>
                <a:gd name="connsiteY10" fmla="*/ 95100 h 102382"/>
                <a:gd name="connsiteX11" fmla="*/ 146629 w 223730"/>
                <a:gd name="connsiteY11" fmla="*/ 90090 h 102382"/>
                <a:gd name="connsiteX12" fmla="*/ 179549 w 223730"/>
                <a:gd name="connsiteY12" fmla="*/ 102382 h 102382"/>
                <a:gd name="connsiteX13" fmla="*/ 223730 w 223730"/>
                <a:gd name="connsiteY13" fmla="*/ 66005 h 102382"/>
                <a:gd name="connsiteX14" fmla="*/ 149664 w 223730"/>
                <a:gd name="connsiteY14" fmla="*/ 76901 h 10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3730" h="102382">
                  <a:moveTo>
                    <a:pt x="149664" y="76901"/>
                  </a:moveTo>
                  <a:cubicBezTo>
                    <a:pt x="140897" y="70317"/>
                    <a:pt x="136533" y="74182"/>
                    <a:pt x="126438" y="75641"/>
                  </a:cubicBezTo>
                  <a:cubicBezTo>
                    <a:pt x="114637" y="77391"/>
                    <a:pt x="105331" y="72714"/>
                    <a:pt x="99600" y="65025"/>
                  </a:cubicBezTo>
                  <a:cubicBezTo>
                    <a:pt x="62705" y="76380"/>
                    <a:pt x="38062" y="55337"/>
                    <a:pt x="35027" y="24783"/>
                  </a:cubicBezTo>
                  <a:cubicBezTo>
                    <a:pt x="15977" y="25304"/>
                    <a:pt x="5982" y="13991"/>
                    <a:pt x="1919" y="0"/>
                  </a:cubicBezTo>
                  <a:cubicBezTo>
                    <a:pt x="690" y="2479"/>
                    <a:pt x="0" y="5209"/>
                    <a:pt x="0" y="8053"/>
                  </a:cubicBezTo>
                  <a:cubicBezTo>
                    <a:pt x="0" y="19408"/>
                    <a:pt x="10635" y="28690"/>
                    <a:pt x="24054" y="29460"/>
                  </a:cubicBezTo>
                  <a:cubicBezTo>
                    <a:pt x="20968" y="35200"/>
                    <a:pt x="19250" y="41586"/>
                    <a:pt x="19250" y="48295"/>
                  </a:cubicBezTo>
                  <a:cubicBezTo>
                    <a:pt x="19250" y="74182"/>
                    <a:pt x="44483" y="95100"/>
                    <a:pt x="75597" y="95100"/>
                  </a:cubicBezTo>
                  <a:cubicBezTo>
                    <a:pt x="89655" y="95100"/>
                    <a:pt x="102384" y="90819"/>
                    <a:pt x="112279" y="83787"/>
                  </a:cubicBezTo>
                  <a:cubicBezTo>
                    <a:pt x="115276" y="90371"/>
                    <a:pt x="122914" y="95100"/>
                    <a:pt x="131931" y="95100"/>
                  </a:cubicBezTo>
                  <a:cubicBezTo>
                    <a:pt x="137662" y="95100"/>
                    <a:pt x="142854" y="93184"/>
                    <a:pt x="146629" y="90090"/>
                  </a:cubicBezTo>
                  <a:cubicBezTo>
                    <a:pt x="154705" y="97663"/>
                    <a:pt x="166468" y="102382"/>
                    <a:pt x="179549" y="102382"/>
                  </a:cubicBezTo>
                  <a:cubicBezTo>
                    <a:pt x="203840" y="102382"/>
                    <a:pt x="223492" y="86100"/>
                    <a:pt x="223730" y="66005"/>
                  </a:cubicBezTo>
                  <a:cubicBezTo>
                    <a:pt x="195563" y="94319"/>
                    <a:pt x="154116" y="80287"/>
                    <a:pt x="149664" y="76901"/>
                  </a:cubicBezTo>
                </a:path>
              </a:pathLst>
            </a:custGeom>
            <a:solidFill>
              <a:srgbClr val="5D961C"/>
            </a:solidFill>
            <a:ln w="12528"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xmlns="" id="{B0411E6E-8577-B7CD-4456-3F87A1DE7C61}"/>
                </a:ext>
              </a:extLst>
            </p:cNvPr>
            <p:cNvSpPr/>
            <p:nvPr/>
          </p:nvSpPr>
          <p:spPr>
            <a:xfrm>
              <a:off x="6208797" y="2673028"/>
              <a:ext cx="180765" cy="118977"/>
            </a:xfrm>
            <a:custGeom>
              <a:avLst/>
              <a:gdLst>
                <a:gd name="connsiteX0" fmla="*/ 180765 w 180765"/>
                <a:gd name="connsiteY0" fmla="*/ 38367 h 118977"/>
                <a:gd name="connsiteX1" fmla="*/ 149952 w 180765"/>
                <a:gd name="connsiteY1" fmla="*/ 12814 h 118977"/>
                <a:gd name="connsiteX2" fmla="*/ 148435 w 180765"/>
                <a:gd name="connsiteY2" fmla="*/ 12855 h 118977"/>
                <a:gd name="connsiteX3" fmla="*/ 125021 w 180765"/>
                <a:gd name="connsiteY3" fmla="*/ 0 h 118977"/>
                <a:gd name="connsiteX4" fmla="*/ 102685 w 180765"/>
                <a:gd name="connsiteY4" fmla="*/ 11188 h 118977"/>
                <a:gd name="connsiteX5" fmla="*/ 85680 w 180765"/>
                <a:gd name="connsiteY5" fmla="*/ 3865 h 118977"/>
                <a:gd name="connsiteX6" fmla="*/ 65551 w 180765"/>
                <a:gd name="connsiteY6" fmla="*/ 16960 h 118977"/>
                <a:gd name="connsiteX7" fmla="*/ 48747 w 180765"/>
                <a:gd name="connsiteY7" fmla="*/ 12814 h 118977"/>
                <a:gd name="connsiteX8" fmla="*/ 17933 w 180765"/>
                <a:gd name="connsiteY8" fmla="*/ 38367 h 118977"/>
                <a:gd name="connsiteX9" fmla="*/ 0 w 180765"/>
                <a:gd name="connsiteY9" fmla="*/ 53306 h 118977"/>
                <a:gd name="connsiteX10" fmla="*/ 16755 w 180765"/>
                <a:gd name="connsiteY10" fmla="*/ 68193 h 118977"/>
                <a:gd name="connsiteX11" fmla="*/ 13431 w 180765"/>
                <a:gd name="connsiteY11" fmla="*/ 81298 h 118977"/>
                <a:gd name="connsiteX12" fmla="*/ 52672 w 180765"/>
                <a:gd name="connsiteY12" fmla="*/ 113894 h 118977"/>
                <a:gd name="connsiteX13" fmla="*/ 78193 w 180765"/>
                <a:gd name="connsiteY13" fmla="*/ 105997 h 118977"/>
                <a:gd name="connsiteX14" fmla="*/ 91912 w 180765"/>
                <a:gd name="connsiteY14" fmla="*/ 113894 h 118977"/>
                <a:gd name="connsiteX15" fmla="*/ 102096 w 180765"/>
                <a:gd name="connsiteY15" fmla="*/ 110435 h 118977"/>
                <a:gd name="connsiteX16" fmla="*/ 125021 w 180765"/>
                <a:gd name="connsiteY16" fmla="*/ 118977 h 118977"/>
                <a:gd name="connsiteX17" fmla="*/ 155834 w 180765"/>
                <a:gd name="connsiteY17" fmla="*/ 93382 h 118977"/>
                <a:gd name="connsiteX18" fmla="*/ 155345 w 180765"/>
                <a:gd name="connsiteY18" fmla="*/ 88829 h 118977"/>
                <a:gd name="connsiteX19" fmla="*/ 177981 w 180765"/>
                <a:gd name="connsiteY19" fmla="*/ 68234 h 118977"/>
                <a:gd name="connsiteX20" fmla="*/ 172739 w 180765"/>
                <a:gd name="connsiteY20" fmla="*/ 55587 h 118977"/>
                <a:gd name="connsiteX21" fmla="*/ 180765 w 180765"/>
                <a:gd name="connsiteY21" fmla="*/ 38367 h 11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0765" h="118977">
                  <a:moveTo>
                    <a:pt x="180765" y="38367"/>
                  </a:moveTo>
                  <a:cubicBezTo>
                    <a:pt x="180765" y="24252"/>
                    <a:pt x="167008" y="12814"/>
                    <a:pt x="149952" y="12814"/>
                  </a:cubicBezTo>
                  <a:lnTo>
                    <a:pt x="148435" y="12855"/>
                  </a:lnTo>
                  <a:cubicBezTo>
                    <a:pt x="144622" y="5282"/>
                    <a:pt x="135555" y="0"/>
                    <a:pt x="125021" y="0"/>
                  </a:cubicBezTo>
                  <a:cubicBezTo>
                    <a:pt x="115376" y="0"/>
                    <a:pt x="106949" y="4511"/>
                    <a:pt x="102685" y="11188"/>
                  </a:cubicBezTo>
                  <a:cubicBezTo>
                    <a:pt x="98860" y="6751"/>
                    <a:pt x="92640" y="3865"/>
                    <a:pt x="85680" y="3865"/>
                  </a:cubicBezTo>
                  <a:cubicBezTo>
                    <a:pt x="75935" y="3865"/>
                    <a:pt x="67809" y="9438"/>
                    <a:pt x="65551" y="16960"/>
                  </a:cubicBezTo>
                  <a:cubicBezTo>
                    <a:pt x="60748" y="14324"/>
                    <a:pt x="54967" y="12814"/>
                    <a:pt x="48747" y="12814"/>
                  </a:cubicBezTo>
                  <a:cubicBezTo>
                    <a:pt x="31753" y="12814"/>
                    <a:pt x="17933" y="24252"/>
                    <a:pt x="17933" y="38367"/>
                  </a:cubicBezTo>
                  <a:cubicBezTo>
                    <a:pt x="8039" y="38367"/>
                    <a:pt x="0" y="45087"/>
                    <a:pt x="0" y="53306"/>
                  </a:cubicBezTo>
                  <a:cubicBezTo>
                    <a:pt x="0" y="61234"/>
                    <a:pt x="7349" y="67671"/>
                    <a:pt x="16755" y="68193"/>
                  </a:cubicBezTo>
                  <a:cubicBezTo>
                    <a:pt x="14598" y="72182"/>
                    <a:pt x="13431" y="76620"/>
                    <a:pt x="13431" y="81298"/>
                  </a:cubicBezTo>
                  <a:cubicBezTo>
                    <a:pt x="13431" y="99372"/>
                    <a:pt x="30964" y="113894"/>
                    <a:pt x="52672" y="113894"/>
                  </a:cubicBezTo>
                  <a:cubicBezTo>
                    <a:pt x="62416" y="113894"/>
                    <a:pt x="71333" y="110925"/>
                    <a:pt x="78193" y="105997"/>
                  </a:cubicBezTo>
                  <a:cubicBezTo>
                    <a:pt x="80299" y="110643"/>
                    <a:pt x="85642" y="113894"/>
                    <a:pt x="91912" y="113894"/>
                  </a:cubicBezTo>
                  <a:cubicBezTo>
                    <a:pt x="95875" y="113894"/>
                    <a:pt x="99450" y="112591"/>
                    <a:pt x="102096" y="110435"/>
                  </a:cubicBezTo>
                  <a:cubicBezTo>
                    <a:pt x="107727" y="115685"/>
                    <a:pt x="115966" y="118977"/>
                    <a:pt x="125021" y="118977"/>
                  </a:cubicBezTo>
                  <a:cubicBezTo>
                    <a:pt x="142076" y="118977"/>
                    <a:pt x="155834" y="107549"/>
                    <a:pt x="155834" y="93382"/>
                  </a:cubicBezTo>
                  <a:cubicBezTo>
                    <a:pt x="155834" y="91798"/>
                    <a:pt x="155683" y="90330"/>
                    <a:pt x="155345" y="88829"/>
                  </a:cubicBezTo>
                  <a:cubicBezTo>
                    <a:pt x="168036" y="87850"/>
                    <a:pt x="177981" y="79026"/>
                    <a:pt x="177981" y="68234"/>
                  </a:cubicBezTo>
                  <a:cubicBezTo>
                    <a:pt x="177981" y="63432"/>
                    <a:pt x="176024" y="59077"/>
                    <a:pt x="172739" y="55587"/>
                  </a:cubicBezTo>
                  <a:cubicBezTo>
                    <a:pt x="177730" y="51066"/>
                    <a:pt x="180765" y="45045"/>
                    <a:pt x="180765" y="38367"/>
                  </a:cubicBezTo>
                </a:path>
              </a:pathLst>
            </a:custGeom>
            <a:solidFill>
              <a:srgbClr val="72B623"/>
            </a:solidFill>
            <a:ln w="12528"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xmlns="" id="{68D06610-BCAE-86CF-CB68-9986A3D3231A}"/>
                </a:ext>
              </a:extLst>
            </p:cNvPr>
            <p:cNvSpPr/>
            <p:nvPr/>
          </p:nvSpPr>
          <p:spPr>
            <a:xfrm>
              <a:off x="6274241" y="2673028"/>
              <a:ext cx="115321" cy="55587"/>
            </a:xfrm>
            <a:custGeom>
              <a:avLst/>
              <a:gdLst>
                <a:gd name="connsiteX0" fmla="*/ 35912 w 115321"/>
                <a:gd name="connsiteY0" fmla="*/ 14803 h 55587"/>
                <a:gd name="connsiteX1" fmla="*/ 67365 w 115321"/>
                <a:gd name="connsiteY1" fmla="*/ 13501 h 55587"/>
                <a:gd name="connsiteX2" fmla="*/ 75692 w 115321"/>
                <a:gd name="connsiteY2" fmla="*/ 23960 h 55587"/>
                <a:gd name="connsiteX3" fmla="*/ 100686 w 115321"/>
                <a:gd name="connsiteY3" fmla="*/ 26450 h 55587"/>
                <a:gd name="connsiteX4" fmla="*/ 107295 w 115321"/>
                <a:gd name="connsiteY4" fmla="*/ 55587 h 55587"/>
                <a:gd name="connsiteX5" fmla="*/ 115321 w 115321"/>
                <a:gd name="connsiteY5" fmla="*/ 38367 h 55587"/>
                <a:gd name="connsiteX6" fmla="*/ 84508 w 115321"/>
                <a:gd name="connsiteY6" fmla="*/ 12814 h 55587"/>
                <a:gd name="connsiteX7" fmla="*/ 82991 w 115321"/>
                <a:gd name="connsiteY7" fmla="*/ 12855 h 55587"/>
                <a:gd name="connsiteX8" fmla="*/ 59577 w 115321"/>
                <a:gd name="connsiteY8" fmla="*/ 0 h 55587"/>
                <a:gd name="connsiteX9" fmla="*/ 37241 w 115321"/>
                <a:gd name="connsiteY9" fmla="*/ 11188 h 55587"/>
                <a:gd name="connsiteX10" fmla="*/ 20236 w 115321"/>
                <a:gd name="connsiteY10" fmla="*/ 3865 h 55587"/>
                <a:gd name="connsiteX11" fmla="*/ 108 w 115321"/>
                <a:gd name="connsiteY11" fmla="*/ 16960 h 55587"/>
                <a:gd name="connsiteX12" fmla="*/ 35912 w 115321"/>
                <a:gd name="connsiteY12" fmla="*/ 14803 h 55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321" h="55587">
                  <a:moveTo>
                    <a:pt x="35912" y="14803"/>
                  </a:moveTo>
                  <a:cubicBezTo>
                    <a:pt x="42872" y="10532"/>
                    <a:pt x="57181" y="8542"/>
                    <a:pt x="67365" y="13501"/>
                  </a:cubicBezTo>
                  <a:cubicBezTo>
                    <a:pt x="76231" y="17856"/>
                    <a:pt x="75692" y="23960"/>
                    <a:pt x="75692" y="23960"/>
                  </a:cubicBezTo>
                  <a:cubicBezTo>
                    <a:pt x="75692" y="23960"/>
                    <a:pt x="89462" y="19408"/>
                    <a:pt x="100686" y="26450"/>
                  </a:cubicBezTo>
                  <a:cubicBezTo>
                    <a:pt x="108963" y="31659"/>
                    <a:pt x="111659" y="46056"/>
                    <a:pt x="107295" y="55587"/>
                  </a:cubicBezTo>
                  <a:cubicBezTo>
                    <a:pt x="114594" y="49233"/>
                    <a:pt x="115321" y="41263"/>
                    <a:pt x="115321" y="38367"/>
                  </a:cubicBezTo>
                  <a:cubicBezTo>
                    <a:pt x="115321" y="24252"/>
                    <a:pt x="101564" y="12814"/>
                    <a:pt x="84508" y="12814"/>
                  </a:cubicBezTo>
                  <a:lnTo>
                    <a:pt x="82991" y="12855"/>
                  </a:lnTo>
                  <a:cubicBezTo>
                    <a:pt x="79178" y="5282"/>
                    <a:pt x="70111" y="0"/>
                    <a:pt x="59577" y="0"/>
                  </a:cubicBezTo>
                  <a:cubicBezTo>
                    <a:pt x="49933" y="0"/>
                    <a:pt x="41505" y="4511"/>
                    <a:pt x="37241" y="11188"/>
                  </a:cubicBezTo>
                  <a:cubicBezTo>
                    <a:pt x="33416" y="6751"/>
                    <a:pt x="27196" y="3865"/>
                    <a:pt x="20236" y="3865"/>
                  </a:cubicBezTo>
                  <a:cubicBezTo>
                    <a:pt x="10491" y="3865"/>
                    <a:pt x="2365" y="9438"/>
                    <a:pt x="108" y="16960"/>
                  </a:cubicBezTo>
                  <a:cubicBezTo>
                    <a:pt x="-1661" y="15991"/>
                    <a:pt x="18718" y="5855"/>
                    <a:pt x="35912" y="14803"/>
                  </a:cubicBezTo>
                </a:path>
              </a:pathLst>
            </a:custGeom>
            <a:solidFill>
              <a:srgbClr val="8CD024"/>
            </a:solidFill>
            <a:ln w="12528"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xmlns="" id="{AEE9380C-FC83-1E67-5E8C-825737C2F995}"/>
                </a:ext>
              </a:extLst>
            </p:cNvPr>
            <p:cNvSpPr/>
            <p:nvPr/>
          </p:nvSpPr>
          <p:spPr>
            <a:xfrm>
              <a:off x="6208797" y="2720718"/>
              <a:ext cx="155833" cy="71286"/>
            </a:xfrm>
            <a:custGeom>
              <a:avLst/>
              <a:gdLst>
                <a:gd name="connsiteX0" fmla="*/ 104253 w 155833"/>
                <a:gd name="connsiteY0" fmla="*/ 53546 h 71286"/>
                <a:gd name="connsiteX1" fmla="*/ 88087 w 155833"/>
                <a:gd name="connsiteY1" fmla="*/ 52691 h 71286"/>
                <a:gd name="connsiteX2" fmla="*/ 69376 w 155833"/>
                <a:gd name="connsiteY2" fmla="*/ 45243 h 71286"/>
                <a:gd name="connsiteX3" fmla="*/ 24404 w 155833"/>
                <a:gd name="connsiteY3" fmla="*/ 17210 h 71286"/>
                <a:gd name="connsiteX4" fmla="*/ 1329 w 155833"/>
                <a:gd name="connsiteY4" fmla="*/ 0 h 71286"/>
                <a:gd name="connsiteX5" fmla="*/ 0 w 155833"/>
                <a:gd name="connsiteY5" fmla="*/ 5615 h 71286"/>
                <a:gd name="connsiteX6" fmla="*/ 16755 w 155833"/>
                <a:gd name="connsiteY6" fmla="*/ 20502 h 71286"/>
                <a:gd name="connsiteX7" fmla="*/ 13431 w 155833"/>
                <a:gd name="connsiteY7" fmla="*/ 33607 h 71286"/>
                <a:gd name="connsiteX8" fmla="*/ 52672 w 155833"/>
                <a:gd name="connsiteY8" fmla="*/ 66203 h 71286"/>
                <a:gd name="connsiteX9" fmla="*/ 78193 w 155833"/>
                <a:gd name="connsiteY9" fmla="*/ 58306 h 71286"/>
                <a:gd name="connsiteX10" fmla="*/ 91912 w 155833"/>
                <a:gd name="connsiteY10" fmla="*/ 66203 h 71286"/>
                <a:gd name="connsiteX11" fmla="*/ 102096 w 155833"/>
                <a:gd name="connsiteY11" fmla="*/ 62744 h 71286"/>
                <a:gd name="connsiteX12" fmla="*/ 125021 w 155833"/>
                <a:gd name="connsiteY12" fmla="*/ 71286 h 71286"/>
                <a:gd name="connsiteX13" fmla="*/ 155834 w 155833"/>
                <a:gd name="connsiteY13" fmla="*/ 45941 h 71286"/>
                <a:gd name="connsiteX14" fmla="*/ 104253 w 155833"/>
                <a:gd name="connsiteY14" fmla="*/ 53546 h 71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5833" h="71286">
                  <a:moveTo>
                    <a:pt x="104253" y="53546"/>
                  </a:moveTo>
                  <a:cubicBezTo>
                    <a:pt x="98133" y="48993"/>
                    <a:pt x="95085" y="51681"/>
                    <a:pt x="88087" y="52691"/>
                  </a:cubicBezTo>
                  <a:cubicBezTo>
                    <a:pt x="79860" y="53920"/>
                    <a:pt x="73339" y="50618"/>
                    <a:pt x="69376" y="45243"/>
                  </a:cubicBezTo>
                  <a:cubicBezTo>
                    <a:pt x="43705" y="53181"/>
                    <a:pt x="26511" y="38534"/>
                    <a:pt x="24404" y="17210"/>
                  </a:cubicBezTo>
                  <a:cubicBezTo>
                    <a:pt x="11124" y="17616"/>
                    <a:pt x="4164" y="9720"/>
                    <a:pt x="1329" y="0"/>
                  </a:cubicBezTo>
                  <a:cubicBezTo>
                    <a:pt x="501" y="1750"/>
                    <a:pt x="0" y="3615"/>
                    <a:pt x="0" y="5615"/>
                  </a:cubicBezTo>
                  <a:cubicBezTo>
                    <a:pt x="0" y="13543"/>
                    <a:pt x="7349" y="19981"/>
                    <a:pt x="16755" y="20502"/>
                  </a:cubicBezTo>
                  <a:cubicBezTo>
                    <a:pt x="14598" y="24491"/>
                    <a:pt x="13431" y="28929"/>
                    <a:pt x="13431" y="33607"/>
                  </a:cubicBezTo>
                  <a:cubicBezTo>
                    <a:pt x="13431" y="51681"/>
                    <a:pt x="30964" y="66203"/>
                    <a:pt x="52672" y="66203"/>
                  </a:cubicBezTo>
                  <a:cubicBezTo>
                    <a:pt x="62416" y="66203"/>
                    <a:pt x="71333" y="63234"/>
                    <a:pt x="78193" y="58306"/>
                  </a:cubicBezTo>
                  <a:cubicBezTo>
                    <a:pt x="80299" y="62952"/>
                    <a:pt x="85642" y="66203"/>
                    <a:pt x="91912" y="66203"/>
                  </a:cubicBezTo>
                  <a:cubicBezTo>
                    <a:pt x="95875" y="66203"/>
                    <a:pt x="99450" y="64901"/>
                    <a:pt x="102096" y="62744"/>
                  </a:cubicBezTo>
                  <a:cubicBezTo>
                    <a:pt x="107727" y="67994"/>
                    <a:pt x="115966" y="71286"/>
                    <a:pt x="125021" y="71286"/>
                  </a:cubicBezTo>
                  <a:cubicBezTo>
                    <a:pt x="141976" y="71286"/>
                    <a:pt x="155683" y="59983"/>
                    <a:pt x="155834" y="45941"/>
                  </a:cubicBezTo>
                  <a:cubicBezTo>
                    <a:pt x="136194" y="65671"/>
                    <a:pt x="107388" y="55910"/>
                    <a:pt x="104253" y="53546"/>
                  </a:cubicBezTo>
                </a:path>
              </a:pathLst>
            </a:custGeom>
            <a:solidFill>
              <a:srgbClr val="5D961C"/>
            </a:solidFill>
            <a:ln w="12528"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xmlns="" id="{2B27606F-1704-D9BD-3CED-D454A21FB184}"/>
                </a:ext>
              </a:extLst>
            </p:cNvPr>
            <p:cNvSpPr/>
            <p:nvPr/>
          </p:nvSpPr>
          <p:spPr>
            <a:xfrm>
              <a:off x="6045376" y="2678684"/>
              <a:ext cx="180865" cy="118945"/>
            </a:xfrm>
            <a:custGeom>
              <a:avLst/>
              <a:gdLst>
                <a:gd name="connsiteX0" fmla="*/ 180865 w 180865"/>
                <a:gd name="connsiteY0" fmla="*/ 38326 h 118945"/>
                <a:gd name="connsiteX1" fmla="*/ 150052 w 180865"/>
                <a:gd name="connsiteY1" fmla="*/ 12730 h 118945"/>
                <a:gd name="connsiteX2" fmla="*/ 148485 w 180865"/>
                <a:gd name="connsiteY2" fmla="*/ 12814 h 118945"/>
                <a:gd name="connsiteX3" fmla="*/ 125071 w 180865"/>
                <a:gd name="connsiteY3" fmla="*/ 0 h 118945"/>
                <a:gd name="connsiteX4" fmla="*/ 102685 w 180865"/>
                <a:gd name="connsiteY4" fmla="*/ 11147 h 118945"/>
                <a:gd name="connsiteX5" fmla="*/ 85730 w 180865"/>
                <a:gd name="connsiteY5" fmla="*/ 3865 h 118945"/>
                <a:gd name="connsiteX6" fmla="*/ 65602 w 180865"/>
                <a:gd name="connsiteY6" fmla="*/ 16928 h 118945"/>
                <a:gd name="connsiteX7" fmla="*/ 48847 w 180865"/>
                <a:gd name="connsiteY7" fmla="*/ 12730 h 118945"/>
                <a:gd name="connsiteX8" fmla="*/ 18034 w 180865"/>
                <a:gd name="connsiteY8" fmla="*/ 38326 h 118945"/>
                <a:gd name="connsiteX9" fmla="*/ 0 w 180865"/>
                <a:gd name="connsiteY9" fmla="*/ 53306 h 118945"/>
                <a:gd name="connsiteX10" fmla="*/ 16805 w 180865"/>
                <a:gd name="connsiteY10" fmla="*/ 68161 h 118945"/>
                <a:gd name="connsiteX11" fmla="*/ 13431 w 180865"/>
                <a:gd name="connsiteY11" fmla="*/ 81298 h 118945"/>
                <a:gd name="connsiteX12" fmla="*/ 52659 w 180865"/>
                <a:gd name="connsiteY12" fmla="*/ 113852 h 118945"/>
                <a:gd name="connsiteX13" fmla="*/ 78230 w 180865"/>
                <a:gd name="connsiteY13" fmla="*/ 105997 h 118945"/>
                <a:gd name="connsiteX14" fmla="*/ 91900 w 180865"/>
                <a:gd name="connsiteY14" fmla="*/ 113852 h 118945"/>
                <a:gd name="connsiteX15" fmla="*/ 102146 w 180865"/>
                <a:gd name="connsiteY15" fmla="*/ 110393 h 118945"/>
                <a:gd name="connsiteX16" fmla="*/ 125071 w 180865"/>
                <a:gd name="connsiteY16" fmla="*/ 118946 h 118945"/>
                <a:gd name="connsiteX17" fmla="*/ 155934 w 180865"/>
                <a:gd name="connsiteY17" fmla="*/ 93382 h 118945"/>
                <a:gd name="connsiteX18" fmla="*/ 155395 w 180865"/>
                <a:gd name="connsiteY18" fmla="*/ 88746 h 118945"/>
                <a:gd name="connsiteX19" fmla="*/ 178019 w 180865"/>
                <a:gd name="connsiteY19" fmla="*/ 68193 h 118945"/>
                <a:gd name="connsiteX20" fmla="*/ 172789 w 180865"/>
                <a:gd name="connsiteY20" fmla="*/ 55577 h 118945"/>
                <a:gd name="connsiteX21" fmla="*/ 180865 w 180865"/>
                <a:gd name="connsiteY21" fmla="*/ 38326 h 11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0865" h="118945">
                  <a:moveTo>
                    <a:pt x="180865" y="38326"/>
                  </a:moveTo>
                  <a:cubicBezTo>
                    <a:pt x="180865" y="24252"/>
                    <a:pt x="167058" y="12730"/>
                    <a:pt x="150052" y="12730"/>
                  </a:cubicBezTo>
                  <a:lnTo>
                    <a:pt x="148485" y="12814"/>
                  </a:lnTo>
                  <a:cubicBezTo>
                    <a:pt x="144610" y="5282"/>
                    <a:pt x="135655" y="0"/>
                    <a:pt x="125071" y="0"/>
                  </a:cubicBezTo>
                  <a:cubicBezTo>
                    <a:pt x="115364" y="0"/>
                    <a:pt x="106949" y="4469"/>
                    <a:pt x="102685" y="11147"/>
                  </a:cubicBezTo>
                  <a:cubicBezTo>
                    <a:pt x="98960" y="6709"/>
                    <a:pt x="92740" y="3865"/>
                    <a:pt x="85730" y="3865"/>
                  </a:cubicBezTo>
                  <a:cubicBezTo>
                    <a:pt x="75985" y="3865"/>
                    <a:pt x="67847" y="9397"/>
                    <a:pt x="65602" y="16928"/>
                  </a:cubicBezTo>
                  <a:cubicBezTo>
                    <a:pt x="60748" y="14324"/>
                    <a:pt x="55017" y="12730"/>
                    <a:pt x="48847" y="12730"/>
                  </a:cubicBezTo>
                  <a:cubicBezTo>
                    <a:pt x="31791" y="12730"/>
                    <a:pt x="18034" y="24252"/>
                    <a:pt x="18034" y="38326"/>
                  </a:cubicBezTo>
                  <a:cubicBezTo>
                    <a:pt x="8089" y="38326"/>
                    <a:pt x="0" y="45045"/>
                    <a:pt x="0" y="53306"/>
                  </a:cubicBezTo>
                  <a:cubicBezTo>
                    <a:pt x="0" y="61202"/>
                    <a:pt x="7449" y="67630"/>
                    <a:pt x="16805" y="68161"/>
                  </a:cubicBezTo>
                  <a:cubicBezTo>
                    <a:pt x="14648" y="72141"/>
                    <a:pt x="13431" y="76620"/>
                    <a:pt x="13431" y="81298"/>
                  </a:cubicBezTo>
                  <a:cubicBezTo>
                    <a:pt x="13431" y="99288"/>
                    <a:pt x="31014" y="113852"/>
                    <a:pt x="52659" y="113852"/>
                  </a:cubicBezTo>
                  <a:cubicBezTo>
                    <a:pt x="62466" y="113852"/>
                    <a:pt x="71421" y="110883"/>
                    <a:pt x="78230" y="105997"/>
                  </a:cubicBezTo>
                  <a:cubicBezTo>
                    <a:pt x="80337" y="110602"/>
                    <a:pt x="85630" y="113852"/>
                    <a:pt x="91900" y="113852"/>
                  </a:cubicBezTo>
                  <a:cubicBezTo>
                    <a:pt x="95926" y="113852"/>
                    <a:pt x="99550" y="112550"/>
                    <a:pt x="102146" y="110393"/>
                  </a:cubicBezTo>
                  <a:cubicBezTo>
                    <a:pt x="107827" y="115644"/>
                    <a:pt x="115954" y="118946"/>
                    <a:pt x="125071" y="118946"/>
                  </a:cubicBezTo>
                  <a:cubicBezTo>
                    <a:pt x="142114" y="118946"/>
                    <a:pt x="155934" y="107508"/>
                    <a:pt x="155934" y="93382"/>
                  </a:cubicBezTo>
                  <a:cubicBezTo>
                    <a:pt x="155934" y="91798"/>
                    <a:pt x="155683" y="90256"/>
                    <a:pt x="155395" y="88746"/>
                  </a:cubicBezTo>
                  <a:cubicBezTo>
                    <a:pt x="168036" y="87808"/>
                    <a:pt x="178019" y="78985"/>
                    <a:pt x="178019" y="68193"/>
                  </a:cubicBezTo>
                  <a:cubicBezTo>
                    <a:pt x="178019" y="63432"/>
                    <a:pt x="176012" y="59046"/>
                    <a:pt x="172789" y="55577"/>
                  </a:cubicBezTo>
                  <a:cubicBezTo>
                    <a:pt x="177730" y="50983"/>
                    <a:pt x="180865" y="45003"/>
                    <a:pt x="180865" y="38326"/>
                  </a:cubicBezTo>
                </a:path>
              </a:pathLst>
            </a:custGeom>
            <a:solidFill>
              <a:srgbClr val="72B623"/>
            </a:solidFill>
            <a:ln w="12528"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xmlns="" id="{C103C05E-A725-86A0-952C-C1F0C70B8C14}"/>
                </a:ext>
              </a:extLst>
            </p:cNvPr>
            <p:cNvSpPr/>
            <p:nvPr/>
          </p:nvSpPr>
          <p:spPr>
            <a:xfrm>
              <a:off x="6110864" y="2678684"/>
              <a:ext cx="115377" cy="55577"/>
            </a:xfrm>
            <a:custGeom>
              <a:avLst/>
              <a:gdLst>
                <a:gd name="connsiteX0" fmla="*/ 35918 w 115377"/>
                <a:gd name="connsiteY0" fmla="*/ 14803 h 55577"/>
                <a:gd name="connsiteX1" fmla="*/ 67321 w 115377"/>
                <a:gd name="connsiteY1" fmla="*/ 13470 h 55577"/>
                <a:gd name="connsiteX2" fmla="*/ 75698 w 115377"/>
                <a:gd name="connsiteY2" fmla="*/ 23919 h 55577"/>
                <a:gd name="connsiteX3" fmla="*/ 100680 w 115377"/>
                <a:gd name="connsiteY3" fmla="*/ 26408 h 55577"/>
                <a:gd name="connsiteX4" fmla="*/ 107301 w 115377"/>
                <a:gd name="connsiteY4" fmla="*/ 55577 h 55577"/>
                <a:gd name="connsiteX5" fmla="*/ 115377 w 115377"/>
                <a:gd name="connsiteY5" fmla="*/ 38326 h 55577"/>
                <a:gd name="connsiteX6" fmla="*/ 84564 w 115377"/>
                <a:gd name="connsiteY6" fmla="*/ 12730 h 55577"/>
                <a:gd name="connsiteX7" fmla="*/ 82997 w 115377"/>
                <a:gd name="connsiteY7" fmla="*/ 12814 h 55577"/>
                <a:gd name="connsiteX8" fmla="*/ 59583 w 115377"/>
                <a:gd name="connsiteY8" fmla="*/ 0 h 55577"/>
                <a:gd name="connsiteX9" fmla="*/ 37197 w 115377"/>
                <a:gd name="connsiteY9" fmla="*/ 11147 h 55577"/>
                <a:gd name="connsiteX10" fmla="*/ 20242 w 115377"/>
                <a:gd name="connsiteY10" fmla="*/ 3865 h 55577"/>
                <a:gd name="connsiteX11" fmla="*/ 114 w 115377"/>
                <a:gd name="connsiteY11" fmla="*/ 16928 h 55577"/>
                <a:gd name="connsiteX12" fmla="*/ 35918 w 115377"/>
                <a:gd name="connsiteY12" fmla="*/ 14803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377" h="55577">
                  <a:moveTo>
                    <a:pt x="35918" y="14803"/>
                  </a:moveTo>
                  <a:cubicBezTo>
                    <a:pt x="42878" y="10532"/>
                    <a:pt x="57137" y="8501"/>
                    <a:pt x="67321" y="13470"/>
                  </a:cubicBezTo>
                  <a:cubicBezTo>
                    <a:pt x="76287" y="17824"/>
                    <a:pt x="75698" y="23919"/>
                    <a:pt x="75698" y="23919"/>
                  </a:cubicBezTo>
                  <a:cubicBezTo>
                    <a:pt x="75698" y="23919"/>
                    <a:pt x="89468" y="19366"/>
                    <a:pt x="100680" y="26408"/>
                  </a:cubicBezTo>
                  <a:cubicBezTo>
                    <a:pt x="108906" y="31617"/>
                    <a:pt x="111603" y="46024"/>
                    <a:pt x="107301" y="55577"/>
                  </a:cubicBezTo>
                  <a:cubicBezTo>
                    <a:pt x="114600" y="49191"/>
                    <a:pt x="115377" y="41222"/>
                    <a:pt x="115377" y="38326"/>
                  </a:cubicBezTo>
                  <a:cubicBezTo>
                    <a:pt x="115377" y="24252"/>
                    <a:pt x="101570" y="12730"/>
                    <a:pt x="84564" y="12730"/>
                  </a:cubicBezTo>
                  <a:lnTo>
                    <a:pt x="82997" y="12814"/>
                  </a:lnTo>
                  <a:cubicBezTo>
                    <a:pt x="79122" y="5282"/>
                    <a:pt x="70167" y="0"/>
                    <a:pt x="59583" y="0"/>
                  </a:cubicBezTo>
                  <a:cubicBezTo>
                    <a:pt x="49876" y="0"/>
                    <a:pt x="41461" y="4469"/>
                    <a:pt x="37197" y="11147"/>
                  </a:cubicBezTo>
                  <a:cubicBezTo>
                    <a:pt x="33472" y="6709"/>
                    <a:pt x="27252" y="3865"/>
                    <a:pt x="20242" y="3865"/>
                  </a:cubicBezTo>
                  <a:cubicBezTo>
                    <a:pt x="10497" y="3865"/>
                    <a:pt x="2359" y="9397"/>
                    <a:pt x="114" y="16928"/>
                  </a:cubicBezTo>
                  <a:cubicBezTo>
                    <a:pt x="-1705" y="15949"/>
                    <a:pt x="18674" y="5771"/>
                    <a:pt x="35918" y="14803"/>
                  </a:cubicBezTo>
                </a:path>
              </a:pathLst>
            </a:custGeom>
            <a:solidFill>
              <a:srgbClr val="8CD024"/>
            </a:solidFill>
            <a:ln w="12528"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xmlns="" id="{B5CB463A-86A3-2A8B-0207-CEED13B413FB}"/>
                </a:ext>
              </a:extLst>
            </p:cNvPr>
            <p:cNvSpPr/>
            <p:nvPr/>
          </p:nvSpPr>
          <p:spPr>
            <a:xfrm>
              <a:off x="6045376" y="2726333"/>
              <a:ext cx="155933" cy="71296"/>
            </a:xfrm>
            <a:custGeom>
              <a:avLst/>
              <a:gdLst>
                <a:gd name="connsiteX0" fmla="*/ 104303 w 155933"/>
                <a:gd name="connsiteY0" fmla="*/ 53546 h 71296"/>
                <a:gd name="connsiteX1" fmla="*/ 88138 w 155933"/>
                <a:gd name="connsiteY1" fmla="*/ 52691 h 71296"/>
                <a:gd name="connsiteX2" fmla="*/ 69414 w 155933"/>
                <a:gd name="connsiteY2" fmla="*/ 45285 h 71296"/>
                <a:gd name="connsiteX3" fmla="*/ 24442 w 155933"/>
                <a:gd name="connsiteY3" fmla="*/ 17210 h 71296"/>
                <a:gd name="connsiteX4" fmla="*/ 1379 w 155933"/>
                <a:gd name="connsiteY4" fmla="*/ 0 h 71296"/>
                <a:gd name="connsiteX5" fmla="*/ 0 w 155933"/>
                <a:gd name="connsiteY5" fmla="*/ 5657 h 71296"/>
                <a:gd name="connsiteX6" fmla="*/ 16805 w 155933"/>
                <a:gd name="connsiteY6" fmla="*/ 20512 h 71296"/>
                <a:gd name="connsiteX7" fmla="*/ 13431 w 155933"/>
                <a:gd name="connsiteY7" fmla="*/ 33648 h 71296"/>
                <a:gd name="connsiteX8" fmla="*/ 52659 w 155933"/>
                <a:gd name="connsiteY8" fmla="*/ 66203 h 71296"/>
                <a:gd name="connsiteX9" fmla="*/ 78230 w 155933"/>
                <a:gd name="connsiteY9" fmla="*/ 58348 h 71296"/>
                <a:gd name="connsiteX10" fmla="*/ 91900 w 155933"/>
                <a:gd name="connsiteY10" fmla="*/ 66203 h 71296"/>
                <a:gd name="connsiteX11" fmla="*/ 102146 w 155933"/>
                <a:gd name="connsiteY11" fmla="*/ 62744 h 71296"/>
                <a:gd name="connsiteX12" fmla="*/ 125071 w 155933"/>
                <a:gd name="connsiteY12" fmla="*/ 71297 h 71296"/>
                <a:gd name="connsiteX13" fmla="*/ 155934 w 155933"/>
                <a:gd name="connsiteY13" fmla="*/ 45982 h 71296"/>
                <a:gd name="connsiteX14" fmla="*/ 104303 w 155933"/>
                <a:gd name="connsiteY14" fmla="*/ 53546 h 7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5933" h="71296">
                  <a:moveTo>
                    <a:pt x="104303" y="53546"/>
                  </a:moveTo>
                  <a:cubicBezTo>
                    <a:pt x="98171" y="48993"/>
                    <a:pt x="95136" y="51681"/>
                    <a:pt x="88138" y="52691"/>
                  </a:cubicBezTo>
                  <a:cubicBezTo>
                    <a:pt x="79898" y="53952"/>
                    <a:pt x="73440" y="50618"/>
                    <a:pt x="69414" y="45285"/>
                  </a:cubicBezTo>
                  <a:cubicBezTo>
                    <a:pt x="43705" y="53181"/>
                    <a:pt x="26549" y="38534"/>
                    <a:pt x="24442" y="17210"/>
                  </a:cubicBezTo>
                  <a:cubicBezTo>
                    <a:pt x="11174" y="17616"/>
                    <a:pt x="4214" y="9720"/>
                    <a:pt x="1379" y="0"/>
                  </a:cubicBezTo>
                  <a:cubicBezTo>
                    <a:pt x="539" y="1750"/>
                    <a:pt x="0" y="3615"/>
                    <a:pt x="0" y="5657"/>
                  </a:cubicBezTo>
                  <a:cubicBezTo>
                    <a:pt x="0" y="13553"/>
                    <a:pt x="7449" y="19981"/>
                    <a:pt x="16805" y="20512"/>
                  </a:cubicBezTo>
                  <a:cubicBezTo>
                    <a:pt x="14648" y="24491"/>
                    <a:pt x="13431" y="28971"/>
                    <a:pt x="13431" y="33648"/>
                  </a:cubicBezTo>
                  <a:cubicBezTo>
                    <a:pt x="13431" y="51639"/>
                    <a:pt x="31014" y="66203"/>
                    <a:pt x="52659" y="66203"/>
                  </a:cubicBezTo>
                  <a:cubicBezTo>
                    <a:pt x="62466" y="66203"/>
                    <a:pt x="71421" y="63234"/>
                    <a:pt x="78230" y="58348"/>
                  </a:cubicBezTo>
                  <a:cubicBezTo>
                    <a:pt x="80337" y="62952"/>
                    <a:pt x="85630" y="66203"/>
                    <a:pt x="91900" y="66203"/>
                  </a:cubicBezTo>
                  <a:cubicBezTo>
                    <a:pt x="95926" y="66203"/>
                    <a:pt x="99550" y="64901"/>
                    <a:pt x="102146" y="62744"/>
                  </a:cubicBezTo>
                  <a:cubicBezTo>
                    <a:pt x="107827" y="67994"/>
                    <a:pt x="115954" y="71297"/>
                    <a:pt x="125071" y="71297"/>
                  </a:cubicBezTo>
                  <a:cubicBezTo>
                    <a:pt x="142014" y="71297"/>
                    <a:pt x="155733" y="59983"/>
                    <a:pt x="155934" y="45982"/>
                  </a:cubicBezTo>
                  <a:cubicBezTo>
                    <a:pt x="136232" y="65671"/>
                    <a:pt x="107388" y="55952"/>
                    <a:pt x="104303" y="53546"/>
                  </a:cubicBezTo>
                </a:path>
              </a:pathLst>
            </a:custGeom>
            <a:solidFill>
              <a:srgbClr val="5D961C"/>
            </a:solidFill>
            <a:ln w="12528"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xmlns="" id="{B645CFFE-8DA8-A33B-21AB-A2EDF7651075}"/>
                </a:ext>
              </a:extLst>
            </p:cNvPr>
            <p:cNvSpPr/>
            <p:nvPr/>
          </p:nvSpPr>
          <p:spPr>
            <a:xfrm>
              <a:off x="6088630" y="2732521"/>
              <a:ext cx="290949" cy="458772"/>
            </a:xfrm>
            <a:custGeom>
              <a:avLst/>
              <a:gdLst>
                <a:gd name="connsiteX0" fmla="*/ 36206 w 290949"/>
                <a:gd name="connsiteY0" fmla="*/ 458772 h 458772"/>
                <a:gd name="connsiteX1" fmla="*/ 87787 w 290949"/>
                <a:gd name="connsiteY1" fmla="*/ 418321 h 458772"/>
                <a:gd name="connsiteX2" fmla="*/ 70254 w 290949"/>
                <a:gd name="connsiteY2" fmla="*/ 119227 h 458772"/>
                <a:gd name="connsiteX3" fmla="*/ 0 w 290949"/>
                <a:gd name="connsiteY3" fmla="*/ 15053 h 458772"/>
                <a:gd name="connsiteX4" fmla="*/ 132570 w 290949"/>
                <a:gd name="connsiteY4" fmla="*/ 115113 h 458772"/>
                <a:gd name="connsiteX5" fmla="*/ 290950 w 290949"/>
                <a:gd name="connsiteY5" fmla="*/ 0 h 458772"/>
                <a:gd name="connsiteX6" fmla="*/ 158380 w 290949"/>
                <a:gd name="connsiteY6" fmla="*/ 175221 h 458772"/>
                <a:gd name="connsiteX7" fmla="*/ 154906 w 290949"/>
                <a:gd name="connsiteY7" fmla="*/ 398341 h 458772"/>
                <a:gd name="connsiteX8" fmla="*/ 241864 w 290949"/>
                <a:gd name="connsiteY8" fmla="*/ 449251 h 458772"/>
                <a:gd name="connsiteX9" fmla="*/ 129385 w 290949"/>
                <a:gd name="connsiteY9" fmla="*/ 446886 h 458772"/>
                <a:gd name="connsiteX10" fmla="*/ 36206 w 290949"/>
                <a:gd name="connsiteY10" fmla="*/ 458772 h 45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949" h="458772">
                  <a:moveTo>
                    <a:pt x="36206" y="458772"/>
                  </a:moveTo>
                  <a:cubicBezTo>
                    <a:pt x="36206" y="458772"/>
                    <a:pt x="66041" y="447574"/>
                    <a:pt x="87787" y="418321"/>
                  </a:cubicBezTo>
                  <a:cubicBezTo>
                    <a:pt x="105820" y="394070"/>
                    <a:pt x="139029" y="243299"/>
                    <a:pt x="70254" y="119227"/>
                  </a:cubicBezTo>
                  <a:cubicBezTo>
                    <a:pt x="51004" y="84392"/>
                    <a:pt x="41786" y="46504"/>
                    <a:pt x="0" y="15053"/>
                  </a:cubicBezTo>
                  <a:cubicBezTo>
                    <a:pt x="51643" y="15053"/>
                    <a:pt x="84162" y="114060"/>
                    <a:pt x="132570" y="115113"/>
                  </a:cubicBezTo>
                  <a:cubicBezTo>
                    <a:pt x="180916" y="116217"/>
                    <a:pt x="195074" y="9313"/>
                    <a:pt x="290950" y="0"/>
                  </a:cubicBezTo>
                  <a:cubicBezTo>
                    <a:pt x="218589" y="5042"/>
                    <a:pt x="160198" y="144250"/>
                    <a:pt x="158380" y="175221"/>
                  </a:cubicBezTo>
                  <a:cubicBezTo>
                    <a:pt x="154906" y="233860"/>
                    <a:pt x="153087" y="376735"/>
                    <a:pt x="154906" y="398341"/>
                  </a:cubicBezTo>
                  <a:cubicBezTo>
                    <a:pt x="159270" y="449772"/>
                    <a:pt x="256462" y="430041"/>
                    <a:pt x="241864" y="449251"/>
                  </a:cubicBezTo>
                  <a:cubicBezTo>
                    <a:pt x="179059" y="466950"/>
                    <a:pt x="165729" y="442250"/>
                    <a:pt x="129385" y="446886"/>
                  </a:cubicBezTo>
                  <a:cubicBezTo>
                    <a:pt x="92979" y="451522"/>
                    <a:pt x="36206" y="458772"/>
                    <a:pt x="36206" y="458772"/>
                  </a:cubicBezTo>
                </a:path>
              </a:pathLst>
            </a:custGeom>
            <a:solidFill>
              <a:srgbClr val="6F4323"/>
            </a:solidFill>
            <a:ln w="12528"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xmlns="" id="{1C8D897C-604F-D076-E5AF-179BBFE8CD57}"/>
                </a:ext>
              </a:extLst>
            </p:cNvPr>
            <p:cNvSpPr/>
            <p:nvPr/>
          </p:nvSpPr>
          <p:spPr>
            <a:xfrm>
              <a:off x="6154031" y="2552331"/>
              <a:ext cx="129678" cy="328221"/>
            </a:xfrm>
            <a:custGeom>
              <a:avLst/>
              <a:gdLst>
                <a:gd name="connsiteX0" fmla="*/ 24894 w 129678"/>
                <a:gd name="connsiteY0" fmla="*/ 271092 h 328221"/>
                <a:gd name="connsiteX1" fmla="*/ 52371 w 129678"/>
                <a:gd name="connsiteY1" fmla="*/ 271009 h 328221"/>
                <a:gd name="connsiteX2" fmla="*/ 39140 w 129678"/>
                <a:gd name="connsiteY2" fmla="*/ 81423 h 328221"/>
                <a:gd name="connsiteX3" fmla="*/ 0 w 129678"/>
                <a:gd name="connsiteY3" fmla="*/ 29336 h 328221"/>
                <a:gd name="connsiteX4" fmla="*/ 54816 w 129678"/>
                <a:gd name="connsiteY4" fmla="*/ 66484 h 328221"/>
                <a:gd name="connsiteX5" fmla="*/ 61977 w 129678"/>
                <a:gd name="connsiteY5" fmla="*/ 119425 h 328221"/>
                <a:gd name="connsiteX6" fmla="*/ 116204 w 129678"/>
                <a:gd name="connsiteY6" fmla="*/ 69380 h 328221"/>
                <a:gd name="connsiteX7" fmla="*/ 120518 w 129678"/>
                <a:gd name="connsiteY7" fmla="*/ 0 h 328221"/>
                <a:gd name="connsiteX8" fmla="*/ 127416 w 129678"/>
                <a:gd name="connsiteY8" fmla="*/ 81423 h 328221"/>
                <a:gd name="connsiteX9" fmla="*/ 72311 w 129678"/>
                <a:gd name="connsiteY9" fmla="*/ 143396 h 328221"/>
                <a:gd name="connsiteX10" fmla="*/ 79071 w 129678"/>
                <a:gd name="connsiteY10" fmla="*/ 273905 h 328221"/>
                <a:gd name="connsiteX11" fmla="*/ 105959 w 129678"/>
                <a:gd name="connsiteY11" fmla="*/ 271051 h 328221"/>
                <a:gd name="connsiteX12" fmla="*/ 65702 w 129678"/>
                <a:gd name="connsiteY12" fmla="*/ 328221 h 328221"/>
                <a:gd name="connsiteX13" fmla="*/ 24894 w 129678"/>
                <a:gd name="connsiteY13" fmla="*/ 271092 h 32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9678" h="328221">
                  <a:moveTo>
                    <a:pt x="24894" y="271092"/>
                  </a:moveTo>
                  <a:cubicBezTo>
                    <a:pt x="24894" y="271092"/>
                    <a:pt x="47229" y="291031"/>
                    <a:pt x="52371" y="271009"/>
                  </a:cubicBezTo>
                  <a:cubicBezTo>
                    <a:pt x="57513" y="250987"/>
                    <a:pt x="47718" y="105226"/>
                    <a:pt x="39140" y="81423"/>
                  </a:cubicBezTo>
                  <a:cubicBezTo>
                    <a:pt x="23915" y="38940"/>
                    <a:pt x="0" y="29336"/>
                    <a:pt x="0" y="29336"/>
                  </a:cubicBezTo>
                  <a:cubicBezTo>
                    <a:pt x="0" y="29336"/>
                    <a:pt x="34977" y="36982"/>
                    <a:pt x="54816" y="66484"/>
                  </a:cubicBezTo>
                  <a:cubicBezTo>
                    <a:pt x="64812" y="81423"/>
                    <a:pt x="53349" y="115113"/>
                    <a:pt x="61977" y="119425"/>
                  </a:cubicBezTo>
                  <a:cubicBezTo>
                    <a:pt x="70593" y="123707"/>
                    <a:pt x="111062" y="92205"/>
                    <a:pt x="116204" y="69380"/>
                  </a:cubicBezTo>
                  <a:cubicBezTo>
                    <a:pt x="121396" y="46504"/>
                    <a:pt x="120518" y="0"/>
                    <a:pt x="120518" y="0"/>
                  </a:cubicBezTo>
                  <a:cubicBezTo>
                    <a:pt x="120518" y="0"/>
                    <a:pt x="135166" y="50827"/>
                    <a:pt x="127416" y="81423"/>
                  </a:cubicBezTo>
                  <a:cubicBezTo>
                    <a:pt x="121835" y="103476"/>
                    <a:pt x="80049" y="125124"/>
                    <a:pt x="72311" y="143396"/>
                  </a:cubicBezTo>
                  <a:cubicBezTo>
                    <a:pt x="63733" y="163626"/>
                    <a:pt x="76475" y="257425"/>
                    <a:pt x="79071" y="273905"/>
                  </a:cubicBezTo>
                  <a:cubicBezTo>
                    <a:pt x="81616" y="290344"/>
                    <a:pt x="105959" y="271051"/>
                    <a:pt x="105959" y="271051"/>
                  </a:cubicBezTo>
                  <a:cubicBezTo>
                    <a:pt x="105959" y="271051"/>
                    <a:pt x="101256" y="328221"/>
                    <a:pt x="65702" y="328221"/>
                  </a:cubicBezTo>
                  <a:cubicBezTo>
                    <a:pt x="30136" y="328221"/>
                    <a:pt x="24894" y="271092"/>
                    <a:pt x="24894" y="271092"/>
                  </a:cubicBezTo>
                </a:path>
              </a:pathLst>
            </a:custGeom>
            <a:solidFill>
              <a:srgbClr val="6F4323"/>
            </a:solidFill>
            <a:ln w="12528"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xmlns="" id="{9E3CB11B-79CD-2BDD-1453-32E415B975CF}"/>
                </a:ext>
              </a:extLst>
            </p:cNvPr>
            <p:cNvSpPr/>
            <p:nvPr/>
          </p:nvSpPr>
          <p:spPr>
            <a:xfrm>
              <a:off x="6288169" y="2738991"/>
              <a:ext cx="108654" cy="58639"/>
            </a:xfrm>
            <a:custGeom>
              <a:avLst/>
              <a:gdLst>
                <a:gd name="connsiteX0" fmla="*/ 13607 w 108654"/>
                <a:gd name="connsiteY0" fmla="*/ 40076 h 58639"/>
                <a:gd name="connsiteX1" fmla="*/ 49223 w 108654"/>
                <a:gd name="connsiteY1" fmla="*/ 40076 h 58639"/>
                <a:gd name="connsiteX2" fmla="*/ 108655 w 108654"/>
                <a:gd name="connsiteY2" fmla="*/ 0 h 58639"/>
                <a:gd name="connsiteX3" fmla="*/ 54277 w 108654"/>
                <a:gd name="connsiteY3" fmla="*/ 50785 h 58639"/>
                <a:gd name="connsiteX4" fmla="*/ 0 w 108654"/>
                <a:gd name="connsiteY4" fmla="*/ 58640 h 58639"/>
                <a:gd name="connsiteX5" fmla="*/ 13607 w 108654"/>
                <a:gd name="connsiteY5" fmla="*/ 40076 h 58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654" h="58639">
                  <a:moveTo>
                    <a:pt x="13607" y="40076"/>
                  </a:moveTo>
                  <a:cubicBezTo>
                    <a:pt x="13607" y="40076"/>
                    <a:pt x="31052" y="45535"/>
                    <a:pt x="49223" y="40076"/>
                  </a:cubicBezTo>
                  <a:cubicBezTo>
                    <a:pt x="85229" y="29294"/>
                    <a:pt x="108655" y="0"/>
                    <a:pt x="108655" y="0"/>
                  </a:cubicBezTo>
                  <a:cubicBezTo>
                    <a:pt x="108655" y="0"/>
                    <a:pt x="82683" y="41461"/>
                    <a:pt x="54277" y="50785"/>
                  </a:cubicBezTo>
                  <a:cubicBezTo>
                    <a:pt x="37472" y="56233"/>
                    <a:pt x="0" y="58640"/>
                    <a:pt x="0" y="58640"/>
                  </a:cubicBezTo>
                  <a:lnTo>
                    <a:pt x="13607" y="40076"/>
                  </a:lnTo>
                </a:path>
              </a:pathLst>
            </a:custGeom>
            <a:solidFill>
              <a:srgbClr val="6F4323"/>
            </a:solidFill>
            <a:ln w="12528"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xmlns="" id="{335D10BA-4D9C-E954-1646-39751B62CEE5}"/>
                </a:ext>
              </a:extLst>
            </p:cNvPr>
            <p:cNvSpPr/>
            <p:nvPr/>
          </p:nvSpPr>
          <p:spPr>
            <a:xfrm>
              <a:off x="6085156" y="2695727"/>
              <a:ext cx="75577" cy="113330"/>
            </a:xfrm>
            <a:custGeom>
              <a:avLst/>
              <a:gdLst>
                <a:gd name="connsiteX0" fmla="*/ 55167 w 75577"/>
                <a:gd name="connsiteY0" fmla="*/ 83058 h 113330"/>
                <a:gd name="connsiteX1" fmla="*/ 49524 w 75577"/>
                <a:gd name="connsiteY1" fmla="*/ 43263 h 113330"/>
                <a:gd name="connsiteX2" fmla="*/ 0 w 75577"/>
                <a:gd name="connsiteY2" fmla="*/ 0 h 113330"/>
                <a:gd name="connsiteX3" fmla="*/ 68875 w 75577"/>
                <a:gd name="connsiteY3" fmla="*/ 55431 h 113330"/>
                <a:gd name="connsiteX4" fmla="*/ 73879 w 75577"/>
                <a:gd name="connsiteY4" fmla="*/ 113331 h 113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77" h="113330">
                  <a:moveTo>
                    <a:pt x="55167" y="83058"/>
                  </a:moveTo>
                  <a:cubicBezTo>
                    <a:pt x="55167" y="83058"/>
                    <a:pt x="58980" y="66130"/>
                    <a:pt x="49524" y="43263"/>
                  </a:cubicBezTo>
                  <a:cubicBezTo>
                    <a:pt x="43555" y="28814"/>
                    <a:pt x="0" y="0"/>
                    <a:pt x="0" y="0"/>
                  </a:cubicBezTo>
                  <a:cubicBezTo>
                    <a:pt x="0" y="0"/>
                    <a:pt x="58792" y="25804"/>
                    <a:pt x="68875" y="55431"/>
                  </a:cubicBezTo>
                  <a:cubicBezTo>
                    <a:pt x="80049" y="88308"/>
                    <a:pt x="73879" y="113331"/>
                    <a:pt x="73879" y="113331"/>
                  </a:cubicBezTo>
                </a:path>
              </a:pathLst>
            </a:custGeom>
            <a:solidFill>
              <a:srgbClr val="6F4323"/>
            </a:solidFill>
            <a:ln w="12528"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xmlns="" id="{9955CD42-A5A0-9CD5-058E-FB841CF83EAA}"/>
                </a:ext>
              </a:extLst>
            </p:cNvPr>
            <p:cNvSpPr/>
            <p:nvPr/>
          </p:nvSpPr>
          <p:spPr>
            <a:xfrm>
              <a:off x="6006395" y="2377477"/>
              <a:ext cx="370186" cy="258368"/>
            </a:xfrm>
            <a:custGeom>
              <a:avLst/>
              <a:gdLst>
                <a:gd name="connsiteX0" fmla="*/ 320324 w 370186"/>
                <a:gd name="connsiteY0" fmla="*/ 104246 h 258368"/>
                <a:gd name="connsiteX1" fmla="*/ 321503 w 370186"/>
                <a:gd name="connsiteY1" fmla="*/ 74629 h 258368"/>
                <a:gd name="connsiteX2" fmla="*/ 269809 w 370186"/>
                <a:gd name="connsiteY2" fmla="*/ 47690 h 258368"/>
                <a:gd name="connsiteX3" fmla="*/ 269571 w 370186"/>
                <a:gd name="connsiteY3" fmla="*/ 46627 h 258368"/>
                <a:gd name="connsiteX4" fmla="*/ 194814 w 370186"/>
                <a:gd name="connsiteY4" fmla="*/ 7280 h 258368"/>
                <a:gd name="connsiteX5" fmla="*/ 179427 w 370186"/>
                <a:gd name="connsiteY5" fmla="*/ 11958 h 258368"/>
                <a:gd name="connsiteX6" fmla="*/ 152828 w 370186"/>
                <a:gd name="connsiteY6" fmla="*/ 478 h 258368"/>
                <a:gd name="connsiteX7" fmla="*/ 135044 w 370186"/>
                <a:gd name="connsiteY7" fmla="*/ 23719 h 258368"/>
                <a:gd name="connsiteX8" fmla="*/ 135446 w 370186"/>
                <a:gd name="connsiteY8" fmla="*/ 24615 h 258368"/>
                <a:gd name="connsiteX9" fmla="*/ 108595 w 370186"/>
                <a:gd name="connsiteY9" fmla="*/ 23313 h 258368"/>
                <a:gd name="connsiteX10" fmla="*/ 71362 w 370186"/>
                <a:gd name="connsiteY10" fmla="*/ 72056 h 258368"/>
                <a:gd name="connsiteX11" fmla="*/ 49666 w 370186"/>
                <a:gd name="connsiteY11" fmla="*/ 100506 h 258368"/>
                <a:gd name="connsiteX12" fmla="*/ 51233 w 370186"/>
                <a:gd name="connsiteY12" fmla="*/ 104454 h 258368"/>
                <a:gd name="connsiteX13" fmla="*/ 48976 w 370186"/>
                <a:gd name="connsiteY13" fmla="*/ 105027 h 258368"/>
                <a:gd name="connsiteX14" fmla="*/ 19091 w 370186"/>
                <a:gd name="connsiteY14" fmla="*/ 157114 h 258368"/>
                <a:gd name="connsiteX15" fmla="*/ 1659 w 370186"/>
                <a:gd name="connsiteY15" fmla="*/ 187502 h 258368"/>
                <a:gd name="connsiteX16" fmla="*/ 36385 w 370186"/>
                <a:gd name="connsiteY16" fmla="*/ 202440 h 258368"/>
                <a:gd name="connsiteX17" fmla="*/ 39771 w 370186"/>
                <a:gd name="connsiteY17" fmla="*/ 223723 h 258368"/>
                <a:gd name="connsiteX18" fmla="*/ 119719 w 370186"/>
                <a:gd name="connsiteY18" fmla="*/ 255381 h 258368"/>
                <a:gd name="connsiteX19" fmla="*/ 153028 w 370186"/>
                <a:gd name="connsiteY19" fmla="*/ 232192 h 258368"/>
                <a:gd name="connsiteX20" fmla="*/ 178699 w 370186"/>
                <a:gd name="connsiteY20" fmla="*/ 238005 h 258368"/>
                <a:gd name="connsiteX21" fmla="*/ 191880 w 370186"/>
                <a:gd name="connsiteY21" fmla="*/ 228244 h 258368"/>
                <a:gd name="connsiteX22" fmla="*/ 231798 w 370186"/>
                <a:gd name="connsiteY22" fmla="*/ 230922 h 258368"/>
                <a:gd name="connsiteX23" fmla="*/ 257469 w 370186"/>
                <a:gd name="connsiteY23" fmla="*/ 213472 h 258368"/>
                <a:gd name="connsiteX24" fmla="*/ 321302 w 370186"/>
                <a:gd name="connsiteY24" fmla="*/ 219493 h 258368"/>
                <a:gd name="connsiteX25" fmla="*/ 365936 w 370186"/>
                <a:gd name="connsiteY25" fmla="*/ 141603 h 258368"/>
                <a:gd name="connsiteX26" fmla="*/ 320324 w 370186"/>
                <a:gd name="connsiteY26" fmla="*/ 104246 h 258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70186" h="258368">
                  <a:moveTo>
                    <a:pt x="320324" y="104246"/>
                  </a:moveTo>
                  <a:cubicBezTo>
                    <a:pt x="325027" y="95172"/>
                    <a:pt x="325805" y="84640"/>
                    <a:pt x="321503" y="74629"/>
                  </a:cubicBezTo>
                  <a:cubicBezTo>
                    <a:pt x="313753" y="56398"/>
                    <a:pt x="291957" y="45648"/>
                    <a:pt x="269809" y="47690"/>
                  </a:cubicBezTo>
                  <a:lnTo>
                    <a:pt x="269571" y="46627"/>
                  </a:lnTo>
                  <a:cubicBezTo>
                    <a:pt x="262022" y="18635"/>
                    <a:pt x="228512" y="968"/>
                    <a:pt x="194814" y="7280"/>
                  </a:cubicBezTo>
                  <a:cubicBezTo>
                    <a:pt x="189322" y="8291"/>
                    <a:pt x="184230" y="9926"/>
                    <a:pt x="179427" y="11958"/>
                  </a:cubicBezTo>
                  <a:cubicBezTo>
                    <a:pt x="175175" y="3457"/>
                    <a:pt x="164052" y="-1637"/>
                    <a:pt x="152828" y="478"/>
                  </a:cubicBezTo>
                  <a:cubicBezTo>
                    <a:pt x="140199" y="2843"/>
                    <a:pt x="132260" y="13218"/>
                    <a:pt x="135044" y="23719"/>
                  </a:cubicBezTo>
                  <a:lnTo>
                    <a:pt x="135446" y="24615"/>
                  </a:lnTo>
                  <a:cubicBezTo>
                    <a:pt x="127068" y="22167"/>
                    <a:pt x="117851" y="21563"/>
                    <a:pt x="108595" y="23313"/>
                  </a:cubicBezTo>
                  <a:cubicBezTo>
                    <a:pt x="82096" y="28199"/>
                    <a:pt x="65442" y="50044"/>
                    <a:pt x="71362" y="72056"/>
                  </a:cubicBezTo>
                  <a:cubicBezTo>
                    <a:pt x="55936" y="74910"/>
                    <a:pt x="46179" y="87682"/>
                    <a:pt x="49666" y="100506"/>
                  </a:cubicBezTo>
                  <a:cubicBezTo>
                    <a:pt x="50054" y="101850"/>
                    <a:pt x="50543" y="103194"/>
                    <a:pt x="51233" y="104454"/>
                  </a:cubicBezTo>
                  <a:lnTo>
                    <a:pt x="48976" y="105027"/>
                  </a:lnTo>
                  <a:cubicBezTo>
                    <a:pt x="23405" y="112507"/>
                    <a:pt x="10036" y="135863"/>
                    <a:pt x="19091" y="157114"/>
                  </a:cubicBezTo>
                  <a:cubicBezTo>
                    <a:pt x="4154" y="161500"/>
                    <a:pt x="-3633" y="175136"/>
                    <a:pt x="1659" y="187502"/>
                  </a:cubicBezTo>
                  <a:cubicBezTo>
                    <a:pt x="6700" y="199388"/>
                    <a:pt x="21988" y="205816"/>
                    <a:pt x="36385" y="202440"/>
                  </a:cubicBezTo>
                  <a:cubicBezTo>
                    <a:pt x="35745" y="209482"/>
                    <a:pt x="36774" y="216681"/>
                    <a:pt x="39771" y="223723"/>
                  </a:cubicBezTo>
                  <a:cubicBezTo>
                    <a:pt x="51333" y="250787"/>
                    <a:pt x="87088" y="264945"/>
                    <a:pt x="119719" y="255381"/>
                  </a:cubicBezTo>
                  <a:cubicBezTo>
                    <a:pt x="134417" y="251027"/>
                    <a:pt x="145880" y="242610"/>
                    <a:pt x="153028" y="232192"/>
                  </a:cubicBezTo>
                  <a:cubicBezTo>
                    <a:pt x="159148" y="238172"/>
                    <a:pt x="169294" y="240776"/>
                    <a:pt x="178699" y="238005"/>
                  </a:cubicBezTo>
                  <a:cubicBezTo>
                    <a:pt x="184669" y="236214"/>
                    <a:pt x="189284" y="232640"/>
                    <a:pt x="191880" y="228244"/>
                  </a:cubicBezTo>
                  <a:cubicBezTo>
                    <a:pt x="203681" y="233609"/>
                    <a:pt x="218078" y="234953"/>
                    <a:pt x="231798" y="230922"/>
                  </a:cubicBezTo>
                  <a:cubicBezTo>
                    <a:pt x="243022" y="227630"/>
                    <a:pt x="251888" y="221327"/>
                    <a:pt x="257469" y="213472"/>
                  </a:cubicBezTo>
                  <a:cubicBezTo>
                    <a:pt x="275942" y="223108"/>
                    <a:pt x="299155" y="226004"/>
                    <a:pt x="321302" y="219493"/>
                  </a:cubicBezTo>
                  <a:cubicBezTo>
                    <a:pt x="359515" y="208222"/>
                    <a:pt x="379505" y="173344"/>
                    <a:pt x="365936" y="141603"/>
                  </a:cubicBezTo>
                  <a:cubicBezTo>
                    <a:pt x="358135" y="123289"/>
                    <a:pt x="340892" y="110069"/>
                    <a:pt x="320324" y="104246"/>
                  </a:cubicBezTo>
                </a:path>
              </a:pathLst>
            </a:custGeom>
            <a:solidFill>
              <a:srgbClr val="9ED51E"/>
            </a:solidFill>
            <a:ln w="12528"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xmlns="" id="{78069FF4-E37B-5E42-1562-650A7D7B61A9}"/>
                </a:ext>
              </a:extLst>
            </p:cNvPr>
            <p:cNvSpPr/>
            <p:nvPr/>
          </p:nvSpPr>
          <p:spPr>
            <a:xfrm>
              <a:off x="6140958" y="2377477"/>
              <a:ext cx="189919" cy="104245"/>
            </a:xfrm>
            <a:custGeom>
              <a:avLst/>
              <a:gdLst>
                <a:gd name="connsiteX0" fmla="*/ 43008 w 189919"/>
                <a:gd name="connsiteY0" fmla="*/ 23146 h 104245"/>
                <a:gd name="connsiteX1" fmla="*/ 121727 w 189919"/>
                <a:gd name="connsiteY1" fmla="*/ 66483 h 104245"/>
                <a:gd name="connsiteX2" fmla="*/ 168217 w 189919"/>
                <a:gd name="connsiteY2" fmla="*/ 69941 h 104245"/>
                <a:gd name="connsiteX3" fmla="*/ 185761 w 189919"/>
                <a:gd name="connsiteY3" fmla="*/ 104246 h 104245"/>
                <a:gd name="connsiteX4" fmla="*/ 186940 w 189919"/>
                <a:gd name="connsiteY4" fmla="*/ 74629 h 104245"/>
                <a:gd name="connsiteX5" fmla="*/ 135246 w 189919"/>
                <a:gd name="connsiteY5" fmla="*/ 47690 h 104245"/>
                <a:gd name="connsiteX6" fmla="*/ 135008 w 189919"/>
                <a:gd name="connsiteY6" fmla="*/ 46627 h 104245"/>
                <a:gd name="connsiteX7" fmla="*/ 60251 w 189919"/>
                <a:gd name="connsiteY7" fmla="*/ 7280 h 104245"/>
                <a:gd name="connsiteX8" fmla="*/ 44864 w 189919"/>
                <a:gd name="connsiteY8" fmla="*/ 11958 h 104245"/>
                <a:gd name="connsiteX9" fmla="*/ 18264 w 189919"/>
                <a:gd name="connsiteY9" fmla="*/ 478 h 104245"/>
                <a:gd name="connsiteX10" fmla="*/ 42 w 189919"/>
                <a:gd name="connsiteY10" fmla="*/ 20625 h 104245"/>
                <a:gd name="connsiteX11" fmla="*/ 43008 w 189919"/>
                <a:gd name="connsiteY11" fmla="*/ 23146 h 10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9919" h="104245">
                  <a:moveTo>
                    <a:pt x="43008" y="23146"/>
                  </a:moveTo>
                  <a:cubicBezTo>
                    <a:pt x="101398" y="3655"/>
                    <a:pt x="129327" y="45690"/>
                    <a:pt x="121727" y="66483"/>
                  </a:cubicBezTo>
                  <a:cubicBezTo>
                    <a:pt x="142646" y="59524"/>
                    <a:pt x="154998" y="60586"/>
                    <a:pt x="168217" y="69941"/>
                  </a:cubicBezTo>
                  <a:cubicBezTo>
                    <a:pt x="181547" y="79306"/>
                    <a:pt x="186100" y="88828"/>
                    <a:pt x="185761" y="104246"/>
                  </a:cubicBezTo>
                  <a:cubicBezTo>
                    <a:pt x="192170" y="91922"/>
                    <a:pt x="190025" y="81703"/>
                    <a:pt x="186940" y="74629"/>
                  </a:cubicBezTo>
                  <a:cubicBezTo>
                    <a:pt x="179190" y="56398"/>
                    <a:pt x="157394" y="45648"/>
                    <a:pt x="135246" y="47690"/>
                  </a:cubicBezTo>
                  <a:lnTo>
                    <a:pt x="135008" y="46627"/>
                  </a:lnTo>
                  <a:cubicBezTo>
                    <a:pt x="127458" y="18635"/>
                    <a:pt x="93949" y="968"/>
                    <a:pt x="60251" y="7280"/>
                  </a:cubicBezTo>
                  <a:cubicBezTo>
                    <a:pt x="54759" y="8291"/>
                    <a:pt x="49667" y="9926"/>
                    <a:pt x="44864" y="11958"/>
                  </a:cubicBezTo>
                  <a:cubicBezTo>
                    <a:pt x="40612" y="3457"/>
                    <a:pt x="29488" y="-1637"/>
                    <a:pt x="18264" y="478"/>
                  </a:cubicBezTo>
                  <a:cubicBezTo>
                    <a:pt x="6852" y="2593"/>
                    <a:pt x="-635" y="11270"/>
                    <a:pt x="42" y="20625"/>
                  </a:cubicBezTo>
                  <a:cubicBezTo>
                    <a:pt x="15079" y="2759"/>
                    <a:pt x="37565" y="6749"/>
                    <a:pt x="43008" y="23146"/>
                  </a:cubicBezTo>
                </a:path>
              </a:pathLst>
            </a:custGeom>
            <a:solidFill>
              <a:srgbClr val="B5DC17"/>
            </a:solidFill>
            <a:ln w="12528"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xmlns="" id="{6145392D-7D94-7DC3-5422-0AE68DA0DE3B}"/>
                </a:ext>
              </a:extLst>
            </p:cNvPr>
            <p:cNvSpPr/>
            <p:nvPr/>
          </p:nvSpPr>
          <p:spPr>
            <a:xfrm>
              <a:off x="6006382" y="2536778"/>
              <a:ext cx="367654" cy="99066"/>
            </a:xfrm>
            <a:custGeom>
              <a:avLst/>
              <a:gdLst>
                <a:gd name="connsiteX0" fmla="*/ 260129 w 367654"/>
                <a:gd name="connsiteY0" fmla="*/ 39482 h 99066"/>
                <a:gd name="connsiteX1" fmla="*/ 187630 w 367654"/>
                <a:gd name="connsiteY1" fmla="*/ 47982 h 99066"/>
                <a:gd name="connsiteX2" fmla="*/ 141190 w 367654"/>
                <a:gd name="connsiteY2" fmla="*/ 53473 h 99066"/>
                <a:gd name="connsiteX3" fmla="*/ 50319 w 367654"/>
                <a:gd name="connsiteY3" fmla="*/ 31700 h 99066"/>
                <a:gd name="connsiteX4" fmla="*/ 13624 w 367654"/>
                <a:gd name="connsiteY4" fmla="*/ 0 h 99066"/>
                <a:gd name="connsiteX5" fmla="*/ 1672 w 367654"/>
                <a:gd name="connsiteY5" fmla="*/ 28200 h 99066"/>
                <a:gd name="connsiteX6" fmla="*/ 36398 w 367654"/>
                <a:gd name="connsiteY6" fmla="*/ 43138 h 99066"/>
                <a:gd name="connsiteX7" fmla="*/ 39784 w 367654"/>
                <a:gd name="connsiteY7" fmla="*/ 64421 h 99066"/>
                <a:gd name="connsiteX8" fmla="*/ 119733 w 367654"/>
                <a:gd name="connsiteY8" fmla="*/ 96080 h 99066"/>
                <a:gd name="connsiteX9" fmla="*/ 153042 w 367654"/>
                <a:gd name="connsiteY9" fmla="*/ 72890 h 99066"/>
                <a:gd name="connsiteX10" fmla="*/ 178713 w 367654"/>
                <a:gd name="connsiteY10" fmla="*/ 78703 h 99066"/>
                <a:gd name="connsiteX11" fmla="*/ 191893 w 367654"/>
                <a:gd name="connsiteY11" fmla="*/ 68942 h 99066"/>
                <a:gd name="connsiteX12" fmla="*/ 231811 w 367654"/>
                <a:gd name="connsiteY12" fmla="*/ 71620 h 99066"/>
                <a:gd name="connsiteX13" fmla="*/ 257483 w 367654"/>
                <a:gd name="connsiteY13" fmla="*/ 54170 h 99066"/>
                <a:gd name="connsiteX14" fmla="*/ 321316 w 367654"/>
                <a:gd name="connsiteY14" fmla="*/ 60192 h 99066"/>
                <a:gd name="connsiteX15" fmla="*/ 367655 w 367654"/>
                <a:gd name="connsiteY15" fmla="*/ 18480 h 99066"/>
                <a:gd name="connsiteX16" fmla="*/ 260129 w 367654"/>
                <a:gd name="connsiteY16" fmla="*/ 39482 h 99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7654" h="99066">
                  <a:moveTo>
                    <a:pt x="260129" y="39482"/>
                  </a:moveTo>
                  <a:cubicBezTo>
                    <a:pt x="247249" y="54733"/>
                    <a:pt x="200760" y="59171"/>
                    <a:pt x="187630" y="47982"/>
                  </a:cubicBezTo>
                  <a:cubicBezTo>
                    <a:pt x="179302" y="61327"/>
                    <a:pt x="153531" y="67067"/>
                    <a:pt x="141190" y="53473"/>
                  </a:cubicBezTo>
                  <a:cubicBezTo>
                    <a:pt x="102677" y="83870"/>
                    <a:pt x="56627" y="68651"/>
                    <a:pt x="50319" y="31700"/>
                  </a:cubicBezTo>
                  <a:cubicBezTo>
                    <a:pt x="30968" y="38013"/>
                    <a:pt x="6325" y="21001"/>
                    <a:pt x="13624" y="0"/>
                  </a:cubicBezTo>
                  <a:cubicBezTo>
                    <a:pt x="2300" y="5782"/>
                    <a:pt x="-2942" y="17418"/>
                    <a:pt x="1672" y="28200"/>
                  </a:cubicBezTo>
                  <a:cubicBezTo>
                    <a:pt x="6714" y="40086"/>
                    <a:pt x="22001" y="46514"/>
                    <a:pt x="36398" y="43138"/>
                  </a:cubicBezTo>
                  <a:cubicBezTo>
                    <a:pt x="35759" y="50181"/>
                    <a:pt x="36787" y="57379"/>
                    <a:pt x="39784" y="64421"/>
                  </a:cubicBezTo>
                  <a:cubicBezTo>
                    <a:pt x="51347" y="91485"/>
                    <a:pt x="87101" y="105643"/>
                    <a:pt x="119733" y="96080"/>
                  </a:cubicBezTo>
                  <a:cubicBezTo>
                    <a:pt x="134431" y="91725"/>
                    <a:pt x="145893" y="83308"/>
                    <a:pt x="153042" y="72890"/>
                  </a:cubicBezTo>
                  <a:cubicBezTo>
                    <a:pt x="159162" y="78870"/>
                    <a:pt x="169307" y="81474"/>
                    <a:pt x="178713" y="78703"/>
                  </a:cubicBezTo>
                  <a:cubicBezTo>
                    <a:pt x="184683" y="76912"/>
                    <a:pt x="189297" y="73338"/>
                    <a:pt x="191893" y="68942"/>
                  </a:cubicBezTo>
                  <a:cubicBezTo>
                    <a:pt x="203695" y="74307"/>
                    <a:pt x="218092" y="75651"/>
                    <a:pt x="231811" y="71620"/>
                  </a:cubicBezTo>
                  <a:cubicBezTo>
                    <a:pt x="243035" y="68328"/>
                    <a:pt x="251902" y="62025"/>
                    <a:pt x="257483" y="54170"/>
                  </a:cubicBezTo>
                  <a:cubicBezTo>
                    <a:pt x="275955" y="63807"/>
                    <a:pt x="299169" y="66702"/>
                    <a:pt x="321316" y="60192"/>
                  </a:cubicBezTo>
                  <a:cubicBezTo>
                    <a:pt x="344931" y="53191"/>
                    <a:pt x="361635" y="37159"/>
                    <a:pt x="367655" y="18480"/>
                  </a:cubicBezTo>
                  <a:cubicBezTo>
                    <a:pt x="327047" y="52577"/>
                    <a:pt x="270763" y="47295"/>
                    <a:pt x="260129" y="39482"/>
                  </a:cubicBezTo>
                </a:path>
              </a:pathLst>
            </a:custGeom>
            <a:solidFill>
              <a:srgbClr val="86B519"/>
            </a:solidFill>
            <a:ln w="12528"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xmlns="" id="{E6B6C18F-0414-204F-8591-0EDF0168C1E4}"/>
                </a:ext>
              </a:extLst>
            </p:cNvPr>
            <p:cNvSpPr/>
            <p:nvPr/>
          </p:nvSpPr>
          <p:spPr>
            <a:xfrm>
              <a:off x="6262920" y="2609272"/>
              <a:ext cx="227319" cy="172929"/>
            </a:xfrm>
            <a:custGeom>
              <a:avLst/>
              <a:gdLst>
                <a:gd name="connsiteX0" fmla="*/ 213801 w 227319"/>
                <a:gd name="connsiteY0" fmla="*/ 107050 h 172929"/>
                <a:gd name="connsiteX1" fmla="*/ 226631 w 227319"/>
                <a:gd name="connsiteY1" fmla="*/ 90726 h 172929"/>
                <a:gd name="connsiteX2" fmla="*/ 208660 w 227319"/>
                <a:gd name="connsiteY2" fmla="*/ 60901 h 172929"/>
                <a:gd name="connsiteX3" fmla="*/ 208898 w 227319"/>
                <a:gd name="connsiteY3" fmla="*/ 60255 h 172929"/>
                <a:gd name="connsiteX4" fmla="*/ 183126 w 227319"/>
                <a:gd name="connsiteY4" fmla="*/ 16919 h 172929"/>
                <a:gd name="connsiteX5" fmla="*/ 172554 w 227319"/>
                <a:gd name="connsiteY5" fmla="*/ 15169 h 172929"/>
                <a:gd name="connsiteX6" fmla="*/ 162308 w 227319"/>
                <a:gd name="connsiteY6" fmla="*/ 1168 h 172929"/>
                <a:gd name="connsiteX7" fmla="*/ 142820 w 227319"/>
                <a:gd name="connsiteY7" fmla="*/ 9179 h 172929"/>
                <a:gd name="connsiteX8" fmla="*/ 142669 w 227319"/>
                <a:gd name="connsiteY8" fmla="*/ 9793 h 172929"/>
                <a:gd name="connsiteX9" fmla="*/ 128072 w 227319"/>
                <a:gd name="connsiteY9" fmla="*/ 1408 h 172929"/>
                <a:gd name="connsiteX10" fmla="*/ 87113 w 227319"/>
                <a:gd name="connsiteY10" fmla="*/ 18253 h 172929"/>
                <a:gd name="connsiteX11" fmla="*/ 63210 w 227319"/>
                <a:gd name="connsiteY11" fmla="*/ 28107 h 172929"/>
                <a:gd name="connsiteX12" fmla="*/ 62420 w 227319"/>
                <a:gd name="connsiteY12" fmla="*/ 30753 h 172929"/>
                <a:gd name="connsiteX13" fmla="*/ 60953 w 227319"/>
                <a:gd name="connsiteY13" fmla="*/ 30420 h 172929"/>
                <a:gd name="connsiteX14" fmla="*/ 22690 w 227319"/>
                <a:gd name="connsiteY14" fmla="*/ 51213 h 172929"/>
                <a:gd name="connsiteX15" fmla="*/ 405 w 227319"/>
                <a:gd name="connsiteY15" fmla="*/ 63349 h 172929"/>
                <a:gd name="connsiteX16" fmla="*/ 13774 w 227319"/>
                <a:gd name="connsiteY16" fmla="*/ 81611 h 172929"/>
                <a:gd name="connsiteX17" fmla="*/ 6976 w 227319"/>
                <a:gd name="connsiteY17" fmla="*/ 94560 h 172929"/>
                <a:gd name="connsiteX18" fmla="*/ 38855 w 227319"/>
                <a:gd name="connsiteY18" fmla="*/ 134969 h 172929"/>
                <a:gd name="connsiteX19" fmla="*/ 67123 w 227319"/>
                <a:gd name="connsiteY19" fmla="*/ 131469 h 172929"/>
                <a:gd name="connsiteX20" fmla="*/ 79124 w 227319"/>
                <a:gd name="connsiteY20" fmla="*/ 142001 h 172929"/>
                <a:gd name="connsiteX21" fmla="*/ 90599 w 227319"/>
                <a:gd name="connsiteY21" fmla="*/ 140251 h 172929"/>
                <a:gd name="connsiteX22" fmla="*/ 111906 w 227319"/>
                <a:gd name="connsiteY22" fmla="*/ 153158 h 172929"/>
                <a:gd name="connsiteX23" fmla="*/ 133502 w 227319"/>
                <a:gd name="connsiteY23" fmla="*/ 150595 h 172929"/>
                <a:gd name="connsiteX24" fmla="*/ 166873 w 227319"/>
                <a:gd name="connsiteY24" fmla="*/ 172076 h 172929"/>
                <a:gd name="connsiteX25" fmla="*/ 224035 w 227319"/>
                <a:gd name="connsiteY25" fmla="*/ 141032 h 172929"/>
                <a:gd name="connsiteX26" fmla="*/ 213801 w 227319"/>
                <a:gd name="connsiteY26" fmla="*/ 107050 h 17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7319" h="172929">
                  <a:moveTo>
                    <a:pt x="213801" y="107050"/>
                  </a:moveTo>
                  <a:cubicBezTo>
                    <a:pt x="220172" y="103300"/>
                    <a:pt x="224913" y="97612"/>
                    <a:pt x="226631" y="90726"/>
                  </a:cubicBezTo>
                  <a:cubicBezTo>
                    <a:pt x="229766" y="78278"/>
                    <a:pt x="221928" y="66068"/>
                    <a:pt x="208660" y="60901"/>
                  </a:cubicBezTo>
                  <a:lnTo>
                    <a:pt x="208898" y="60255"/>
                  </a:lnTo>
                  <a:cubicBezTo>
                    <a:pt x="216247" y="42390"/>
                    <a:pt x="204684" y="22982"/>
                    <a:pt x="183126" y="16919"/>
                  </a:cubicBezTo>
                  <a:cubicBezTo>
                    <a:pt x="179602" y="15940"/>
                    <a:pt x="176078" y="15408"/>
                    <a:pt x="172554" y="15169"/>
                  </a:cubicBezTo>
                  <a:cubicBezTo>
                    <a:pt x="173671" y="9137"/>
                    <a:pt x="169507" y="3199"/>
                    <a:pt x="162308" y="1168"/>
                  </a:cubicBezTo>
                  <a:cubicBezTo>
                    <a:pt x="154282" y="-1072"/>
                    <a:pt x="145504" y="2512"/>
                    <a:pt x="142820" y="9179"/>
                  </a:cubicBezTo>
                  <a:lnTo>
                    <a:pt x="142669" y="9793"/>
                  </a:lnTo>
                  <a:cubicBezTo>
                    <a:pt x="138894" y="6054"/>
                    <a:pt x="133991" y="3074"/>
                    <a:pt x="128072" y="1408"/>
                  </a:cubicBezTo>
                  <a:cubicBezTo>
                    <a:pt x="111166" y="-3312"/>
                    <a:pt x="92794" y="4220"/>
                    <a:pt x="87113" y="18253"/>
                  </a:cubicBezTo>
                  <a:cubicBezTo>
                    <a:pt x="77218" y="15492"/>
                    <a:pt x="66546" y="19888"/>
                    <a:pt x="63210" y="28107"/>
                  </a:cubicBezTo>
                  <a:lnTo>
                    <a:pt x="62420" y="30753"/>
                  </a:lnTo>
                  <a:lnTo>
                    <a:pt x="60953" y="30420"/>
                  </a:lnTo>
                  <a:cubicBezTo>
                    <a:pt x="43470" y="27368"/>
                    <a:pt x="26315" y="36733"/>
                    <a:pt x="22690" y="51213"/>
                  </a:cubicBezTo>
                  <a:cubicBezTo>
                    <a:pt x="12507" y="49463"/>
                    <a:pt x="2512" y="54880"/>
                    <a:pt x="405" y="63349"/>
                  </a:cubicBezTo>
                  <a:cubicBezTo>
                    <a:pt x="-1652" y="71485"/>
                    <a:pt x="4330" y="79423"/>
                    <a:pt x="13774" y="81611"/>
                  </a:cubicBezTo>
                  <a:cubicBezTo>
                    <a:pt x="10550" y="85403"/>
                    <a:pt x="8143" y="89716"/>
                    <a:pt x="6976" y="94560"/>
                  </a:cubicBezTo>
                  <a:cubicBezTo>
                    <a:pt x="2273" y="113030"/>
                    <a:pt x="16570" y="131136"/>
                    <a:pt x="38855" y="134969"/>
                  </a:cubicBezTo>
                  <a:cubicBezTo>
                    <a:pt x="48851" y="136719"/>
                    <a:pt x="58796" y="135292"/>
                    <a:pt x="67123" y="131469"/>
                  </a:cubicBezTo>
                  <a:cubicBezTo>
                    <a:pt x="68113" y="136552"/>
                    <a:pt x="72716" y="140907"/>
                    <a:pt x="79124" y="142001"/>
                  </a:cubicBezTo>
                  <a:cubicBezTo>
                    <a:pt x="83250" y="142740"/>
                    <a:pt x="87263" y="141959"/>
                    <a:pt x="90599" y="140251"/>
                  </a:cubicBezTo>
                  <a:cubicBezTo>
                    <a:pt x="95001" y="146647"/>
                    <a:pt x="102551" y="151481"/>
                    <a:pt x="111906" y="153158"/>
                  </a:cubicBezTo>
                  <a:cubicBezTo>
                    <a:pt x="119494" y="154460"/>
                    <a:pt x="127143" y="153397"/>
                    <a:pt x="133502" y="150595"/>
                  </a:cubicBezTo>
                  <a:cubicBezTo>
                    <a:pt x="139873" y="161252"/>
                    <a:pt x="151774" y="169430"/>
                    <a:pt x="166873" y="172076"/>
                  </a:cubicBezTo>
                  <a:cubicBezTo>
                    <a:pt x="192983" y="176597"/>
                    <a:pt x="218605" y="162721"/>
                    <a:pt x="224035" y="141032"/>
                  </a:cubicBezTo>
                  <a:cubicBezTo>
                    <a:pt x="227170" y="128490"/>
                    <a:pt x="222906" y="116166"/>
                    <a:pt x="213801" y="107050"/>
                  </a:cubicBezTo>
                </a:path>
              </a:pathLst>
            </a:custGeom>
            <a:solidFill>
              <a:srgbClr val="9ED51E"/>
            </a:solidFill>
            <a:ln w="12528"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xmlns="" id="{832FCF36-491A-D626-969D-01F21D85B573}"/>
                </a:ext>
              </a:extLst>
            </p:cNvPr>
            <p:cNvSpPr/>
            <p:nvPr/>
          </p:nvSpPr>
          <p:spPr>
            <a:xfrm>
              <a:off x="6406768" y="2609763"/>
              <a:ext cx="83471" cy="106558"/>
            </a:xfrm>
            <a:custGeom>
              <a:avLst/>
              <a:gdLst>
                <a:gd name="connsiteX0" fmla="*/ 23063 w 83471"/>
                <a:gd name="connsiteY0" fmla="*/ 20449 h 106558"/>
                <a:gd name="connsiteX1" fmla="*/ 49474 w 83471"/>
                <a:gd name="connsiteY1" fmla="*/ 67171 h 106558"/>
                <a:gd name="connsiteX2" fmla="*/ 74167 w 83471"/>
                <a:gd name="connsiteY2" fmla="*/ 82349 h 106558"/>
                <a:gd name="connsiteX3" fmla="*/ 69953 w 83471"/>
                <a:gd name="connsiteY3" fmla="*/ 106559 h 106558"/>
                <a:gd name="connsiteX4" fmla="*/ 82783 w 83471"/>
                <a:gd name="connsiteY4" fmla="*/ 90235 h 106558"/>
                <a:gd name="connsiteX5" fmla="*/ 64812 w 83471"/>
                <a:gd name="connsiteY5" fmla="*/ 60410 h 106558"/>
                <a:gd name="connsiteX6" fmla="*/ 65050 w 83471"/>
                <a:gd name="connsiteY6" fmla="*/ 59764 h 106558"/>
                <a:gd name="connsiteX7" fmla="*/ 39278 w 83471"/>
                <a:gd name="connsiteY7" fmla="*/ 16427 h 106558"/>
                <a:gd name="connsiteX8" fmla="*/ 28706 w 83471"/>
                <a:gd name="connsiteY8" fmla="*/ 14677 h 106558"/>
                <a:gd name="connsiteX9" fmla="*/ 18460 w 83471"/>
                <a:gd name="connsiteY9" fmla="*/ 676 h 106558"/>
                <a:gd name="connsiteX10" fmla="*/ 0 w 83471"/>
                <a:gd name="connsiteY10" fmla="*/ 6864 h 106558"/>
                <a:gd name="connsiteX11" fmla="*/ 23063 w 83471"/>
                <a:gd name="connsiteY11" fmla="*/ 20449 h 10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471" h="106558">
                  <a:moveTo>
                    <a:pt x="23063" y="20449"/>
                  </a:moveTo>
                  <a:cubicBezTo>
                    <a:pt x="63921" y="26064"/>
                    <a:pt x="62253" y="57649"/>
                    <a:pt x="49474" y="67171"/>
                  </a:cubicBezTo>
                  <a:cubicBezTo>
                    <a:pt x="64072" y="69202"/>
                    <a:pt x="70581" y="73275"/>
                    <a:pt x="74167" y="82349"/>
                  </a:cubicBezTo>
                  <a:cubicBezTo>
                    <a:pt x="77792" y="91339"/>
                    <a:pt x="76512" y="97975"/>
                    <a:pt x="69953" y="106559"/>
                  </a:cubicBezTo>
                  <a:cubicBezTo>
                    <a:pt x="78569" y="101433"/>
                    <a:pt x="81566" y="95079"/>
                    <a:pt x="82783" y="90235"/>
                  </a:cubicBezTo>
                  <a:cubicBezTo>
                    <a:pt x="85918" y="77786"/>
                    <a:pt x="78080" y="65577"/>
                    <a:pt x="64812" y="60410"/>
                  </a:cubicBezTo>
                  <a:lnTo>
                    <a:pt x="65050" y="59764"/>
                  </a:lnTo>
                  <a:cubicBezTo>
                    <a:pt x="72399" y="41898"/>
                    <a:pt x="60836" y="22490"/>
                    <a:pt x="39278" y="16427"/>
                  </a:cubicBezTo>
                  <a:cubicBezTo>
                    <a:pt x="35754" y="15448"/>
                    <a:pt x="32230" y="14917"/>
                    <a:pt x="28706" y="14677"/>
                  </a:cubicBezTo>
                  <a:cubicBezTo>
                    <a:pt x="29823" y="8646"/>
                    <a:pt x="25659" y="2708"/>
                    <a:pt x="18460" y="676"/>
                  </a:cubicBezTo>
                  <a:cubicBezTo>
                    <a:pt x="11212" y="-1365"/>
                    <a:pt x="3424" y="1364"/>
                    <a:pt x="0" y="6864"/>
                  </a:cubicBezTo>
                  <a:cubicBezTo>
                    <a:pt x="15726" y="1083"/>
                    <a:pt x="26738" y="9667"/>
                    <a:pt x="23063" y="20449"/>
                  </a:cubicBezTo>
                </a:path>
              </a:pathLst>
            </a:custGeom>
            <a:solidFill>
              <a:srgbClr val="B5DC17"/>
            </a:solidFill>
            <a:ln w="12528"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xmlns="" id="{F1DAFCDE-9825-655C-C840-96696E81808F}"/>
                </a:ext>
              </a:extLst>
            </p:cNvPr>
            <p:cNvSpPr/>
            <p:nvPr/>
          </p:nvSpPr>
          <p:spPr>
            <a:xfrm>
              <a:off x="6262920" y="2660162"/>
              <a:ext cx="210126" cy="122039"/>
            </a:xfrm>
            <a:custGeom>
              <a:avLst/>
              <a:gdLst>
                <a:gd name="connsiteX0" fmla="*/ 141001 w 210126"/>
                <a:gd name="connsiteY0" fmla="*/ 92215 h 122039"/>
                <a:gd name="connsiteX1" fmla="*/ 96769 w 210126"/>
                <a:gd name="connsiteY1" fmla="*/ 76380 h 122039"/>
                <a:gd name="connsiteX2" fmla="*/ 68452 w 210126"/>
                <a:gd name="connsiteY2" fmla="*/ 66286 h 122039"/>
                <a:gd name="connsiteX3" fmla="*/ 26315 w 210126"/>
                <a:gd name="connsiteY3" fmla="*/ 28242 h 122039"/>
                <a:gd name="connsiteX4" fmla="*/ 18727 w 210126"/>
                <a:gd name="connsiteY4" fmla="*/ 0 h 122039"/>
                <a:gd name="connsiteX5" fmla="*/ 405 w 210126"/>
                <a:gd name="connsiteY5" fmla="*/ 12459 h 122039"/>
                <a:gd name="connsiteX6" fmla="*/ 13774 w 210126"/>
                <a:gd name="connsiteY6" fmla="*/ 30721 h 122039"/>
                <a:gd name="connsiteX7" fmla="*/ 6976 w 210126"/>
                <a:gd name="connsiteY7" fmla="*/ 43670 h 122039"/>
                <a:gd name="connsiteX8" fmla="*/ 38855 w 210126"/>
                <a:gd name="connsiteY8" fmla="*/ 84079 h 122039"/>
                <a:gd name="connsiteX9" fmla="*/ 67123 w 210126"/>
                <a:gd name="connsiteY9" fmla="*/ 80578 h 122039"/>
                <a:gd name="connsiteX10" fmla="*/ 79124 w 210126"/>
                <a:gd name="connsiteY10" fmla="*/ 91111 h 122039"/>
                <a:gd name="connsiteX11" fmla="*/ 90599 w 210126"/>
                <a:gd name="connsiteY11" fmla="*/ 89361 h 122039"/>
                <a:gd name="connsiteX12" fmla="*/ 111906 w 210126"/>
                <a:gd name="connsiteY12" fmla="*/ 102268 h 122039"/>
                <a:gd name="connsiteX13" fmla="*/ 133502 w 210126"/>
                <a:gd name="connsiteY13" fmla="*/ 99705 h 122039"/>
                <a:gd name="connsiteX14" fmla="*/ 166873 w 210126"/>
                <a:gd name="connsiteY14" fmla="*/ 121186 h 122039"/>
                <a:gd name="connsiteX15" fmla="*/ 210127 w 210126"/>
                <a:gd name="connsiteY15" fmla="*/ 110893 h 122039"/>
                <a:gd name="connsiteX16" fmla="*/ 141001 w 210126"/>
                <a:gd name="connsiteY16" fmla="*/ 92215 h 12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0126" h="122039">
                  <a:moveTo>
                    <a:pt x="141001" y="92215"/>
                  </a:moveTo>
                  <a:cubicBezTo>
                    <a:pt x="127532" y="97100"/>
                    <a:pt x="99503" y="86350"/>
                    <a:pt x="96769" y="76380"/>
                  </a:cubicBezTo>
                  <a:cubicBezTo>
                    <a:pt x="86624" y="81506"/>
                    <a:pt x="69769" y="77443"/>
                    <a:pt x="68452" y="66286"/>
                  </a:cubicBezTo>
                  <a:cubicBezTo>
                    <a:pt x="34203" y="72432"/>
                    <a:pt x="14664" y="50785"/>
                    <a:pt x="26315" y="28242"/>
                  </a:cubicBezTo>
                  <a:cubicBezTo>
                    <a:pt x="12795" y="26293"/>
                    <a:pt x="5948" y="9771"/>
                    <a:pt x="18727" y="0"/>
                  </a:cubicBezTo>
                  <a:cubicBezTo>
                    <a:pt x="10061" y="42"/>
                    <a:pt x="2273" y="5094"/>
                    <a:pt x="405" y="12459"/>
                  </a:cubicBezTo>
                  <a:cubicBezTo>
                    <a:pt x="-1652" y="20595"/>
                    <a:pt x="4330" y="28533"/>
                    <a:pt x="13774" y="30721"/>
                  </a:cubicBezTo>
                  <a:cubicBezTo>
                    <a:pt x="10550" y="34513"/>
                    <a:pt x="8143" y="38826"/>
                    <a:pt x="6976" y="43670"/>
                  </a:cubicBezTo>
                  <a:cubicBezTo>
                    <a:pt x="2273" y="62140"/>
                    <a:pt x="16570" y="80245"/>
                    <a:pt x="38855" y="84079"/>
                  </a:cubicBezTo>
                  <a:cubicBezTo>
                    <a:pt x="48851" y="85829"/>
                    <a:pt x="58796" y="84402"/>
                    <a:pt x="67123" y="80578"/>
                  </a:cubicBezTo>
                  <a:cubicBezTo>
                    <a:pt x="68113" y="85662"/>
                    <a:pt x="72716" y="90017"/>
                    <a:pt x="79124" y="91111"/>
                  </a:cubicBezTo>
                  <a:cubicBezTo>
                    <a:pt x="83250" y="91850"/>
                    <a:pt x="87263" y="91069"/>
                    <a:pt x="90599" y="89361"/>
                  </a:cubicBezTo>
                  <a:cubicBezTo>
                    <a:pt x="95001" y="95757"/>
                    <a:pt x="102551" y="100591"/>
                    <a:pt x="111906" y="102268"/>
                  </a:cubicBezTo>
                  <a:cubicBezTo>
                    <a:pt x="119494" y="103570"/>
                    <a:pt x="127143" y="102507"/>
                    <a:pt x="133502" y="99705"/>
                  </a:cubicBezTo>
                  <a:cubicBezTo>
                    <a:pt x="139873" y="110362"/>
                    <a:pt x="151774" y="118540"/>
                    <a:pt x="166873" y="121186"/>
                  </a:cubicBezTo>
                  <a:cubicBezTo>
                    <a:pt x="183038" y="123998"/>
                    <a:pt x="199003" y="119685"/>
                    <a:pt x="210127" y="110893"/>
                  </a:cubicBezTo>
                  <a:cubicBezTo>
                    <a:pt x="173232" y="118540"/>
                    <a:pt x="143798" y="99622"/>
                    <a:pt x="141001" y="92215"/>
                  </a:cubicBezTo>
                </a:path>
              </a:pathLst>
            </a:custGeom>
            <a:solidFill>
              <a:srgbClr val="86B519"/>
            </a:solidFill>
            <a:ln w="12528"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xmlns="" id="{605E1E14-0792-B44B-AC63-778100F0B36C}"/>
                </a:ext>
              </a:extLst>
            </p:cNvPr>
            <p:cNvSpPr/>
            <p:nvPr/>
          </p:nvSpPr>
          <p:spPr>
            <a:xfrm>
              <a:off x="5933152" y="2552937"/>
              <a:ext cx="227598" cy="181173"/>
            </a:xfrm>
            <a:custGeom>
              <a:avLst/>
              <a:gdLst>
                <a:gd name="connsiteX0" fmla="*/ 176986 w 227598"/>
                <a:gd name="connsiteY0" fmla="*/ 40168 h 181173"/>
                <a:gd name="connsiteX1" fmla="*/ 169098 w 227598"/>
                <a:gd name="connsiteY1" fmla="*/ 21730 h 181173"/>
                <a:gd name="connsiteX2" fmla="*/ 129669 w 227598"/>
                <a:gd name="connsiteY2" fmla="*/ 15625 h 181173"/>
                <a:gd name="connsiteX3" fmla="*/ 129180 w 227598"/>
                <a:gd name="connsiteY3" fmla="*/ 15021 h 181173"/>
                <a:gd name="connsiteX4" fmla="*/ 72006 w 227598"/>
                <a:gd name="connsiteY4" fmla="*/ 5906 h 181173"/>
                <a:gd name="connsiteX5" fmla="*/ 63979 w 227598"/>
                <a:gd name="connsiteY5" fmla="*/ 11844 h 181173"/>
                <a:gd name="connsiteX6" fmla="*/ 44328 w 227598"/>
                <a:gd name="connsiteY6" fmla="*/ 10135 h 181173"/>
                <a:gd name="connsiteX7" fmla="*/ 40214 w 227598"/>
                <a:gd name="connsiteY7" fmla="*/ 27918 h 181173"/>
                <a:gd name="connsiteX8" fmla="*/ 40704 w 227598"/>
                <a:gd name="connsiteY8" fmla="*/ 28407 h 181173"/>
                <a:gd name="connsiteX9" fmla="*/ 23849 w 227598"/>
                <a:gd name="connsiteY9" fmla="*/ 32918 h 181173"/>
                <a:gd name="connsiteX10" fmla="*/ 15283 w 227598"/>
                <a:gd name="connsiteY10" fmla="*/ 70233 h 181173"/>
                <a:gd name="connsiteX11" fmla="*/ 10179 w 227598"/>
                <a:gd name="connsiteY11" fmla="*/ 91964 h 181173"/>
                <a:gd name="connsiteX12" fmla="*/ 12286 w 227598"/>
                <a:gd name="connsiteY12" fmla="*/ 94089 h 181173"/>
                <a:gd name="connsiteX13" fmla="*/ 11119 w 227598"/>
                <a:gd name="connsiteY13" fmla="*/ 94901 h 181173"/>
                <a:gd name="connsiteX14" fmla="*/ 7934 w 227598"/>
                <a:gd name="connsiteY14" fmla="*/ 132779 h 181173"/>
                <a:gd name="connsiteX15" fmla="*/ 6066 w 227598"/>
                <a:gd name="connsiteY15" fmla="*/ 154875 h 181173"/>
                <a:gd name="connsiteX16" fmla="*/ 31687 w 227598"/>
                <a:gd name="connsiteY16" fmla="*/ 157073 h 181173"/>
                <a:gd name="connsiteX17" fmla="*/ 39964 w 227598"/>
                <a:gd name="connsiteY17" fmla="*/ 169448 h 181173"/>
                <a:gd name="connsiteX18" fmla="*/ 98016 w 227598"/>
                <a:gd name="connsiteY18" fmla="*/ 172740 h 181173"/>
                <a:gd name="connsiteX19" fmla="*/ 111685 w 227598"/>
                <a:gd name="connsiteY19" fmla="*/ 151906 h 181173"/>
                <a:gd name="connsiteX20" fmla="*/ 129080 w 227598"/>
                <a:gd name="connsiteY20" fmla="*/ 150364 h 181173"/>
                <a:gd name="connsiteX21" fmla="*/ 134322 w 227598"/>
                <a:gd name="connsiteY21" fmla="*/ 141738 h 181173"/>
                <a:gd name="connsiteX22" fmla="*/ 159554 w 227598"/>
                <a:gd name="connsiteY22" fmla="*/ 135342 h 181173"/>
                <a:gd name="connsiteX23" fmla="*/ 170176 w 227598"/>
                <a:gd name="connsiteY23" fmla="*/ 119559 h 181173"/>
                <a:gd name="connsiteX24" fmla="*/ 210934 w 227598"/>
                <a:gd name="connsiteY24" fmla="*/ 110444 h 181173"/>
                <a:gd name="connsiteX25" fmla="*/ 215687 w 227598"/>
                <a:gd name="connsiteY25" fmla="*/ 53836 h 181173"/>
                <a:gd name="connsiteX26" fmla="*/ 176986 w 227598"/>
                <a:gd name="connsiteY26" fmla="*/ 40168 h 18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7598" h="181173">
                  <a:moveTo>
                    <a:pt x="176986" y="40168"/>
                  </a:moveTo>
                  <a:cubicBezTo>
                    <a:pt x="177237" y="33658"/>
                    <a:pt x="174641" y="27063"/>
                    <a:pt x="169098" y="21730"/>
                  </a:cubicBezTo>
                  <a:cubicBezTo>
                    <a:pt x="159065" y="12125"/>
                    <a:pt x="142599" y="9927"/>
                    <a:pt x="129669" y="15625"/>
                  </a:cubicBezTo>
                  <a:lnTo>
                    <a:pt x="129180" y="15021"/>
                  </a:lnTo>
                  <a:cubicBezTo>
                    <a:pt x="116388" y="-605"/>
                    <a:pt x="90767" y="-4720"/>
                    <a:pt x="72006" y="5906"/>
                  </a:cubicBezTo>
                  <a:cubicBezTo>
                    <a:pt x="68921" y="7614"/>
                    <a:pt x="66224" y="9604"/>
                    <a:pt x="63979" y="11844"/>
                  </a:cubicBezTo>
                  <a:cubicBezTo>
                    <a:pt x="58825" y="7489"/>
                    <a:pt x="50598" y="6593"/>
                    <a:pt x="44328" y="10135"/>
                  </a:cubicBezTo>
                  <a:cubicBezTo>
                    <a:pt x="37280" y="14125"/>
                    <a:pt x="35461" y="22053"/>
                    <a:pt x="40214" y="27918"/>
                  </a:cubicBezTo>
                  <a:lnTo>
                    <a:pt x="40704" y="28407"/>
                  </a:lnTo>
                  <a:cubicBezTo>
                    <a:pt x="34872" y="28564"/>
                    <a:pt x="29041" y="30032"/>
                    <a:pt x="23849" y="32918"/>
                  </a:cubicBezTo>
                  <a:cubicBezTo>
                    <a:pt x="9113" y="41262"/>
                    <a:pt x="5238" y="57993"/>
                    <a:pt x="15283" y="70233"/>
                  </a:cubicBezTo>
                  <a:cubicBezTo>
                    <a:pt x="6605" y="75077"/>
                    <a:pt x="4410" y="84849"/>
                    <a:pt x="10179" y="91964"/>
                  </a:cubicBezTo>
                  <a:lnTo>
                    <a:pt x="12286" y="94089"/>
                  </a:lnTo>
                  <a:lnTo>
                    <a:pt x="11119" y="94901"/>
                  </a:lnTo>
                  <a:cubicBezTo>
                    <a:pt x="-2362" y="104621"/>
                    <a:pt x="-3779" y="121591"/>
                    <a:pt x="7934" y="132779"/>
                  </a:cubicBezTo>
                  <a:cubicBezTo>
                    <a:pt x="96" y="138478"/>
                    <a:pt x="-794" y="148364"/>
                    <a:pt x="6066" y="154875"/>
                  </a:cubicBezTo>
                  <a:cubicBezTo>
                    <a:pt x="12637" y="161104"/>
                    <a:pt x="23798" y="162042"/>
                    <a:pt x="31687" y="157073"/>
                  </a:cubicBezTo>
                  <a:cubicBezTo>
                    <a:pt x="33304" y="161510"/>
                    <a:pt x="36051" y="165698"/>
                    <a:pt x="39964" y="169448"/>
                  </a:cubicBezTo>
                  <a:cubicBezTo>
                    <a:pt x="54812" y="183647"/>
                    <a:pt x="80822" y="185200"/>
                    <a:pt x="98016" y="172740"/>
                  </a:cubicBezTo>
                  <a:cubicBezTo>
                    <a:pt x="105766" y="167167"/>
                    <a:pt x="110368" y="159719"/>
                    <a:pt x="111685" y="151906"/>
                  </a:cubicBezTo>
                  <a:cubicBezTo>
                    <a:pt x="117178" y="154354"/>
                    <a:pt x="124126" y="153947"/>
                    <a:pt x="129080" y="150364"/>
                  </a:cubicBezTo>
                  <a:cubicBezTo>
                    <a:pt x="132265" y="148041"/>
                    <a:pt x="133983" y="144905"/>
                    <a:pt x="134322" y="141738"/>
                  </a:cubicBezTo>
                  <a:cubicBezTo>
                    <a:pt x="143138" y="142676"/>
                    <a:pt x="152293" y="140592"/>
                    <a:pt x="159554" y="135342"/>
                  </a:cubicBezTo>
                  <a:cubicBezTo>
                    <a:pt x="165423" y="131112"/>
                    <a:pt x="169010" y="125456"/>
                    <a:pt x="170176" y="119559"/>
                  </a:cubicBezTo>
                  <a:cubicBezTo>
                    <a:pt x="184235" y="121758"/>
                    <a:pt x="199321" y="118820"/>
                    <a:pt x="210934" y="110444"/>
                  </a:cubicBezTo>
                  <a:cubicBezTo>
                    <a:pt x="231125" y="95912"/>
                    <a:pt x="233282" y="70608"/>
                    <a:pt x="215687" y="53836"/>
                  </a:cubicBezTo>
                  <a:cubicBezTo>
                    <a:pt x="205642" y="44190"/>
                    <a:pt x="191195" y="39596"/>
                    <a:pt x="176986" y="40168"/>
                  </a:cubicBezTo>
                </a:path>
              </a:pathLst>
            </a:custGeom>
            <a:solidFill>
              <a:srgbClr val="9ED51E"/>
            </a:solidFill>
            <a:ln w="12528"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xmlns="" id="{15B57EFE-D277-7239-2E27-3A88ADCA3648}"/>
                </a:ext>
              </a:extLst>
            </p:cNvPr>
            <p:cNvSpPr/>
            <p:nvPr/>
          </p:nvSpPr>
          <p:spPr>
            <a:xfrm>
              <a:off x="5970742" y="2552937"/>
              <a:ext cx="139410" cy="40168"/>
            </a:xfrm>
            <a:custGeom>
              <a:avLst/>
              <a:gdLst>
                <a:gd name="connsiteX0" fmla="*/ 28496 w 139410"/>
                <a:gd name="connsiteY0" fmla="*/ 19042 h 40168"/>
                <a:gd name="connsiteX1" fmla="*/ 89232 w 139410"/>
                <a:gd name="connsiteY1" fmla="*/ 29834 h 40168"/>
                <a:gd name="connsiteX2" fmla="*/ 118728 w 139410"/>
                <a:gd name="connsiteY2" fmla="*/ 22626 h 40168"/>
                <a:gd name="connsiteX3" fmla="*/ 139395 w 139410"/>
                <a:gd name="connsiteY3" fmla="*/ 40168 h 40168"/>
                <a:gd name="connsiteX4" fmla="*/ 131507 w 139410"/>
                <a:gd name="connsiteY4" fmla="*/ 21730 h 40168"/>
                <a:gd name="connsiteX5" fmla="*/ 92078 w 139410"/>
                <a:gd name="connsiteY5" fmla="*/ 15625 h 40168"/>
                <a:gd name="connsiteX6" fmla="*/ 91589 w 139410"/>
                <a:gd name="connsiteY6" fmla="*/ 15021 h 40168"/>
                <a:gd name="connsiteX7" fmla="*/ 34415 w 139410"/>
                <a:gd name="connsiteY7" fmla="*/ 5906 h 40168"/>
                <a:gd name="connsiteX8" fmla="*/ 26389 w 139410"/>
                <a:gd name="connsiteY8" fmla="*/ 11844 h 40168"/>
                <a:gd name="connsiteX9" fmla="*/ 6737 w 139410"/>
                <a:gd name="connsiteY9" fmla="*/ 10135 h 40168"/>
                <a:gd name="connsiteX10" fmla="*/ 1445 w 139410"/>
                <a:gd name="connsiteY10" fmla="*/ 26126 h 40168"/>
                <a:gd name="connsiteX11" fmla="*/ 28496 w 139410"/>
                <a:gd name="connsiteY11" fmla="*/ 19042 h 4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410" h="40168">
                  <a:moveTo>
                    <a:pt x="28496" y="19042"/>
                  </a:moveTo>
                  <a:cubicBezTo>
                    <a:pt x="58569" y="-4553"/>
                    <a:pt x="87814" y="15583"/>
                    <a:pt x="89232" y="29834"/>
                  </a:cubicBezTo>
                  <a:cubicBezTo>
                    <a:pt x="100017" y="21407"/>
                    <a:pt x="107855" y="19532"/>
                    <a:pt x="118728" y="22626"/>
                  </a:cubicBezTo>
                  <a:cubicBezTo>
                    <a:pt x="129501" y="25678"/>
                    <a:pt x="135132" y="30605"/>
                    <a:pt x="139395" y="40168"/>
                  </a:cubicBezTo>
                  <a:cubicBezTo>
                    <a:pt x="139696" y="31293"/>
                    <a:pt x="135432" y="25480"/>
                    <a:pt x="131507" y="21730"/>
                  </a:cubicBezTo>
                  <a:cubicBezTo>
                    <a:pt x="121474" y="12125"/>
                    <a:pt x="105008" y="9927"/>
                    <a:pt x="92078" y="15625"/>
                  </a:cubicBezTo>
                  <a:lnTo>
                    <a:pt x="91589" y="15021"/>
                  </a:lnTo>
                  <a:cubicBezTo>
                    <a:pt x="78798" y="-605"/>
                    <a:pt x="53176" y="-4720"/>
                    <a:pt x="34415" y="5906"/>
                  </a:cubicBezTo>
                  <a:cubicBezTo>
                    <a:pt x="31330" y="7614"/>
                    <a:pt x="28634" y="9604"/>
                    <a:pt x="26389" y="11844"/>
                  </a:cubicBezTo>
                  <a:cubicBezTo>
                    <a:pt x="21235" y="7489"/>
                    <a:pt x="13008" y="6593"/>
                    <a:pt x="6737" y="10135"/>
                  </a:cubicBezTo>
                  <a:cubicBezTo>
                    <a:pt x="367" y="13719"/>
                    <a:pt x="-1690" y="20511"/>
                    <a:pt x="1445" y="26126"/>
                  </a:cubicBezTo>
                  <a:cubicBezTo>
                    <a:pt x="5471" y="12167"/>
                    <a:pt x="20357" y="10135"/>
                    <a:pt x="28496" y="19042"/>
                  </a:cubicBezTo>
                </a:path>
              </a:pathLst>
            </a:custGeom>
            <a:solidFill>
              <a:srgbClr val="B5DC17"/>
            </a:solidFill>
            <a:ln w="12528"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xmlns="" id="{6CDD0F69-DEA8-CFA1-B694-E0BE48076504}"/>
                </a:ext>
              </a:extLst>
            </p:cNvPr>
            <p:cNvSpPr/>
            <p:nvPr/>
          </p:nvSpPr>
          <p:spPr>
            <a:xfrm>
              <a:off x="5934602" y="2628545"/>
              <a:ext cx="226104" cy="105565"/>
            </a:xfrm>
            <a:custGeom>
              <a:avLst/>
              <a:gdLst>
                <a:gd name="connsiteX0" fmla="*/ 166079 w 226104"/>
                <a:gd name="connsiteY0" fmla="*/ 34471 h 105565"/>
                <a:gd name="connsiteX1" fmla="*/ 124155 w 226104"/>
                <a:gd name="connsiteY1" fmla="*/ 54119 h 105565"/>
                <a:gd name="connsiteX2" fmla="*/ 97355 w 226104"/>
                <a:gd name="connsiteY2" fmla="*/ 66776 h 105565"/>
                <a:gd name="connsiteX3" fmla="*/ 35428 w 226104"/>
                <a:gd name="connsiteY3" fmla="*/ 71703 h 105565"/>
                <a:gd name="connsiteX4" fmla="*/ 3737 w 226104"/>
                <a:gd name="connsiteY4" fmla="*/ 59660 h 105565"/>
                <a:gd name="connsiteX5" fmla="*/ 4615 w 226104"/>
                <a:gd name="connsiteY5" fmla="*/ 79266 h 105565"/>
                <a:gd name="connsiteX6" fmla="*/ 30236 w 226104"/>
                <a:gd name="connsiteY6" fmla="*/ 81464 h 105565"/>
                <a:gd name="connsiteX7" fmla="*/ 38513 w 226104"/>
                <a:gd name="connsiteY7" fmla="*/ 93840 h 105565"/>
                <a:gd name="connsiteX8" fmla="*/ 96565 w 226104"/>
                <a:gd name="connsiteY8" fmla="*/ 97132 h 105565"/>
                <a:gd name="connsiteX9" fmla="*/ 110235 w 226104"/>
                <a:gd name="connsiteY9" fmla="*/ 76297 h 105565"/>
                <a:gd name="connsiteX10" fmla="*/ 127629 w 226104"/>
                <a:gd name="connsiteY10" fmla="*/ 74755 h 105565"/>
                <a:gd name="connsiteX11" fmla="*/ 132871 w 226104"/>
                <a:gd name="connsiteY11" fmla="*/ 66130 h 105565"/>
                <a:gd name="connsiteX12" fmla="*/ 158103 w 226104"/>
                <a:gd name="connsiteY12" fmla="*/ 59733 h 105565"/>
                <a:gd name="connsiteX13" fmla="*/ 168725 w 226104"/>
                <a:gd name="connsiteY13" fmla="*/ 43951 h 105565"/>
                <a:gd name="connsiteX14" fmla="*/ 209484 w 226104"/>
                <a:gd name="connsiteY14" fmla="*/ 34836 h 105565"/>
                <a:gd name="connsiteX15" fmla="*/ 225799 w 226104"/>
                <a:gd name="connsiteY15" fmla="*/ 0 h 105565"/>
                <a:gd name="connsiteX16" fmla="*/ 166079 w 226104"/>
                <a:gd name="connsiteY16" fmla="*/ 34471 h 10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6104" h="105565">
                  <a:moveTo>
                    <a:pt x="166079" y="34471"/>
                  </a:moveTo>
                  <a:cubicBezTo>
                    <a:pt x="162656" y="46347"/>
                    <a:pt x="135467" y="58358"/>
                    <a:pt x="124155" y="54119"/>
                  </a:cubicBezTo>
                  <a:cubicBezTo>
                    <a:pt x="122976" y="64015"/>
                    <a:pt x="108867" y="72682"/>
                    <a:pt x="97355" y="66776"/>
                  </a:cubicBezTo>
                  <a:cubicBezTo>
                    <a:pt x="82607" y="93142"/>
                    <a:pt x="49988" y="93027"/>
                    <a:pt x="35428" y="71703"/>
                  </a:cubicBezTo>
                  <a:cubicBezTo>
                    <a:pt x="25395" y="79391"/>
                    <a:pt x="5405" y="73943"/>
                    <a:pt x="3737" y="59660"/>
                  </a:cubicBezTo>
                  <a:cubicBezTo>
                    <a:pt x="-1455" y="65390"/>
                    <a:pt x="-1305" y="73609"/>
                    <a:pt x="4615" y="79266"/>
                  </a:cubicBezTo>
                  <a:cubicBezTo>
                    <a:pt x="11186" y="85496"/>
                    <a:pt x="22348" y="86433"/>
                    <a:pt x="30236" y="81464"/>
                  </a:cubicBezTo>
                  <a:cubicBezTo>
                    <a:pt x="31854" y="85902"/>
                    <a:pt x="34600" y="90090"/>
                    <a:pt x="38513" y="93840"/>
                  </a:cubicBezTo>
                  <a:cubicBezTo>
                    <a:pt x="53361" y="108039"/>
                    <a:pt x="79371" y="109591"/>
                    <a:pt x="96565" y="97132"/>
                  </a:cubicBezTo>
                  <a:cubicBezTo>
                    <a:pt x="104315" y="91559"/>
                    <a:pt x="108918" y="84110"/>
                    <a:pt x="110235" y="76297"/>
                  </a:cubicBezTo>
                  <a:cubicBezTo>
                    <a:pt x="115727" y="78745"/>
                    <a:pt x="122675" y="78339"/>
                    <a:pt x="127629" y="74755"/>
                  </a:cubicBezTo>
                  <a:cubicBezTo>
                    <a:pt x="130814" y="72432"/>
                    <a:pt x="132532" y="69297"/>
                    <a:pt x="132871" y="66130"/>
                  </a:cubicBezTo>
                  <a:cubicBezTo>
                    <a:pt x="141687" y="67067"/>
                    <a:pt x="150842" y="64984"/>
                    <a:pt x="158103" y="59733"/>
                  </a:cubicBezTo>
                  <a:cubicBezTo>
                    <a:pt x="163973" y="55504"/>
                    <a:pt x="167559" y="49847"/>
                    <a:pt x="168725" y="43951"/>
                  </a:cubicBezTo>
                  <a:cubicBezTo>
                    <a:pt x="182784" y="46149"/>
                    <a:pt x="197871" y="43212"/>
                    <a:pt x="209484" y="34836"/>
                  </a:cubicBezTo>
                  <a:cubicBezTo>
                    <a:pt x="221974" y="25845"/>
                    <a:pt x="227517" y="12699"/>
                    <a:pt x="225799" y="0"/>
                  </a:cubicBezTo>
                  <a:cubicBezTo>
                    <a:pt x="210863" y="29054"/>
                    <a:pt x="174858" y="37075"/>
                    <a:pt x="166079" y="34471"/>
                  </a:cubicBezTo>
                </a:path>
              </a:pathLst>
            </a:custGeom>
            <a:solidFill>
              <a:srgbClr val="86B519"/>
            </a:solidFill>
            <a:ln w="12528"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xmlns="" id="{18DE4F1F-83EC-40C6-C494-F1F04E55CFEF}"/>
                </a:ext>
              </a:extLst>
            </p:cNvPr>
            <p:cNvSpPr/>
            <p:nvPr/>
          </p:nvSpPr>
          <p:spPr>
            <a:xfrm>
              <a:off x="5979432" y="2678055"/>
              <a:ext cx="142801" cy="105106"/>
            </a:xfrm>
            <a:custGeom>
              <a:avLst/>
              <a:gdLst>
                <a:gd name="connsiteX0" fmla="*/ 118064 w 142801"/>
                <a:gd name="connsiteY0" fmla="*/ 31912 h 105106"/>
                <a:gd name="connsiteX1" fmla="*/ 115957 w 142801"/>
                <a:gd name="connsiteY1" fmla="*/ 20276 h 105106"/>
                <a:gd name="connsiteX2" fmla="*/ 93622 w 142801"/>
                <a:gd name="connsiteY2" fmla="*/ 12911 h 105106"/>
                <a:gd name="connsiteX3" fmla="*/ 93433 w 142801"/>
                <a:gd name="connsiteY3" fmla="*/ 12505 h 105106"/>
                <a:gd name="connsiteX4" fmla="*/ 61053 w 142801"/>
                <a:gd name="connsiteY4" fmla="*/ 1639 h 105106"/>
                <a:gd name="connsiteX5" fmla="*/ 55460 w 142801"/>
                <a:gd name="connsiteY5" fmla="*/ 4410 h 105106"/>
                <a:gd name="connsiteX6" fmla="*/ 44198 w 142801"/>
                <a:gd name="connsiteY6" fmla="*/ 1514 h 105106"/>
                <a:gd name="connsiteX7" fmla="*/ 39244 w 142801"/>
                <a:gd name="connsiteY7" fmla="*/ 11526 h 105106"/>
                <a:gd name="connsiteX8" fmla="*/ 39495 w 142801"/>
                <a:gd name="connsiteY8" fmla="*/ 11900 h 105106"/>
                <a:gd name="connsiteX9" fmla="*/ 28960 w 142801"/>
                <a:gd name="connsiteY9" fmla="*/ 12953 h 105106"/>
                <a:gd name="connsiteX10" fmla="*/ 18677 w 142801"/>
                <a:gd name="connsiteY10" fmla="*/ 34079 h 105106"/>
                <a:gd name="connsiteX11" fmla="*/ 12695 w 142801"/>
                <a:gd name="connsiteY11" fmla="*/ 46361 h 105106"/>
                <a:gd name="connsiteX12" fmla="*/ 13623 w 142801"/>
                <a:gd name="connsiteY12" fmla="*/ 47872 h 105106"/>
                <a:gd name="connsiteX13" fmla="*/ 12795 w 142801"/>
                <a:gd name="connsiteY13" fmla="*/ 48236 h 105106"/>
                <a:gd name="connsiteX14" fmla="*/ 5685 w 142801"/>
                <a:gd name="connsiteY14" fmla="*/ 70165 h 105106"/>
                <a:gd name="connsiteX15" fmla="*/ 1521 w 142801"/>
                <a:gd name="connsiteY15" fmla="*/ 83031 h 105106"/>
                <a:gd name="connsiteX16" fmla="*/ 16269 w 142801"/>
                <a:gd name="connsiteY16" fmla="*/ 86770 h 105106"/>
                <a:gd name="connsiteX17" fmla="*/ 19404 w 142801"/>
                <a:gd name="connsiteY17" fmla="*/ 94833 h 105106"/>
                <a:gd name="connsiteX18" fmla="*/ 53114 w 142801"/>
                <a:gd name="connsiteY18" fmla="*/ 102355 h 105106"/>
                <a:gd name="connsiteX19" fmla="*/ 64088 w 142801"/>
                <a:gd name="connsiteY19" fmla="*/ 91406 h 105106"/>
                <a:gd name="connsiteX20" fmla="*/ 74572 w 142801"/>
                <a:gd name="connsiteY20" fmla="*/ 92187 h 105106"/>
                <a:gd name="connsiteX21" fmla="*/ 78836 w 142801"/>
                <a:gd name="connsiteY21" fmla="*/ 87583 h 105106"/>
                <a:gd name="connsiteX22" fmla="*/ 94550 w 142801"/>
                <a:gd name="connsiteY22" fmla="*/ 86281 h 105106"/>
                <a:gd name="connsiteX23" fmla="*/ 103027 w 142801"/>
                <a:gd name="connsiteY23" fmla="*/ 77978 h 105106"/>
                <a:gd name="connsiteX24" fmla="*/ 128310 w 142801"/>
                <a:gd name="connsiteY24" fmla="*/ 76561 h 105106"/>
                <a:gd name="connsiteX25" fmla="*/ 138944 w 142801"/>
                <a:gd name="connsiteY25" fmla="*/ 43674 h 105106"/>
                <a:gd name="connsiteX26" fmla="*/ 118064 w 142801"/>
                <a:gd name="connsiteY26" fmla="*/ 31912 h 105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2801" h="105106">
                  <a:moveTo>
                    <a:pt x="118064" y="31912"/>
                  </a:moveTo>
                  <a:cubicBezTo>
                    <a:pt x="119092" y="28089"/>
                    <a:pt x="118515" y="23985"/>
                    <a:pt x="115957" y="20276"/>
                  </a:cubicBezTo>
                  <a:cubicBezTo>
                    <a:pt x="111405" y="13682"/>
                    <a:pt x="102049" y="10796"/>
                    <a:pt x="93622" y="12911"/>
                  </a:cubicBezTo>
                  <a:lnTo>
                    <a:pt x="93433" y="12505"/>
                  </a:lnTo>
                  <a:cubicBezTo>
                    <a:pt x="88091" y="2087"/>
                    <a:pt x="73594" y="-2798"/>
                    <a:pt x="61053" y="1639"/>
                  </a:cubicBezTo>
                  <a:cubicBezTo>
                    <a:pt x="58984" y="2379"/>
                    <a:pt x="57127" y="3306"/>
                    <a:pt x="55460" y="4410"/>
                  </a:cubicBezTo>
                  <a:cubicBezTo>
                    <a:pt x="53114" y="1358"/>
                    <a:pt x="48361" y="56"/>
                    <a:pt x="44198" y="1514"/>
                  </a:cubicBezTo>
                  <a:cubicBezTo>
                    <a:pt x="39495" y="3191"/>
                    <a:pt x="37238" y="7661"/>
                    <a:pt x="39244" y="11526"/>
                  </a:cubicBezTo>
                  <a:lnTo>
                    <a:pt x="39495" y="11900"/>
                  </a:lnTo>
                  <a:cubicBezTo>
                    <a:pt x="36059" y="11452"/>
                    <a:pt x="32384" y="11775"/>
                    <a:pt x="28960" y="12953"/>
                  </a:cubicBezTo>
                  <a:cubicBezTo>
                    <a:pt x="19116" y="16411"/>
                    <a:pt x="14513" y="25891"/>
                    <a:pt x="18677" y="34079"/>
                  </a:cubicBezTo>
                  <a:cubicBezTo>
                    <a:pt x="12946" y="36152"/>
                    <a:pt x="10249" y="41642"/>
                    <a:pt x="12695" y="46361"/>
                  </a:cubicBezTo>
                  <a:lnTo>
                    <a:pt x="13623" y="47872"/>
                  </a:lnTo>
                  <a:lnTo>
                    <a:pt x="12795" y="48236"/>
                  </a:lnTo>
                  <a:cubicBezTo>
                    <a:pt x="3540" y="52674"/>
                    <a:pt x="354" y="62477"/>
                    <a:pt x="5685" y="70165"/>
                  </a:cubicBezTo>
                  <a:cubicBezTo>
                    <a:pt x="254" y="72770"/>
                    <a:pt x="-1614" y="78509"/>
                    <a:pt x="1521" y="83031"/>
                  </a:cubicBezTo>
                  <a:cubicBezTo>
                    <a:pt x="4468" y="87343"/>
                    <a:pt x="10977" y="88927"/>
                    <a:pt x="16269" y="86770"/>
                  </a:cubicBezTo>
                  <a:cubicBezTo>
                    <a:pt x="16620" y="89541"/>
                    <a:pt x="17648" y="92261"/>
                    <a:pt x="19404" y="94833"/>
                  </a:cubicBezTo>
                  <a:cubicBezTo>
                    <a:pt x="26164" y="104678"/>
                    <a:pt x="41301" y="108012"/>
                    <a:pt x="53114" y="102355"/>
                  </a:cubicBezTo>
                  <a:cubicBezTo>
                    <a:pt x="58457" y="99834"/>
                    <a:pt x="62169" y="95886"/>
                    <a:pt x="64088" y="91406"/>
                  </a:cubicBezTo>
                  <a:cubicBezTo>
                    <a:pt x="66972" y="93406"/>
                    <a:pt x="71086" y="93813"/>
                    <a:pt x="74572" y="92187"/>
                  </a:cubicBezTo>
                  <a:cubicBezTo>
                    <a:pt x="76729" y="91083"/>
                    <a:pt x="78196" y="89458"/>
                    <a:pt x="78836" y="87583"/>
                  </a:cubicBezTo>
                  <a:cubicBezTo>
                    <a:pt x="83877" y="88969"/>
                    <a:pt x="89608" y="88646"/>
                    <a:pt x="94550" y="86281"/>
                  </a:cubicBezTo>
                  <a:cubicBezTo>
                    <a:pt x="98625" y="84374"/>
                    <a:pt x="101510" y="81395"/>
                    <a:pt x="103027" y="77978"/>
                  </a:cubicBezTo>
                  <a:cubicBezTo>
                    <a:pt x="111016" y="80624"/>
                    <a:pt x="120271" y="80385"/>
                    <a:pt x="128310" y="76561"/>
                  </a:cubicBezTo>
                  <a:cubicBezTo>
                    <a:pt x="142118" y="69925"/>
                    <a:pt x="146921" y="55237"/>
                    <a:pt x="138944" y="43674"/>
                  </a:cubicBezTo>
                  <a:cubicBezTo>
                    <a:pt x="134380" y="37048"/>
                    <a:pt x="126542" y="32933"/>
                    <a:pt x="118064" y="31912"/>
                  </a:cubicBezTo>
                </a:path>
              </a:pathLst>
            </a:custGeom>
            <a:solidFill>
              <a:srgbClr val="9ED51E"/>
            </a:solidFill>
            <a:ln w="12528"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xmlns="" id="{7EB9BD69-25F7-8663-A871-9CBFCD4E17B2}"/>
                </a:ext>
              </a:extLst>
            </p:cNvPr>
            <p:cNvSpPr/>
            <p:nvPr/>
          </p:nvSpPr>
          <p:spPr>
            <a:xfrm>
              <a:off x="6018013" y="2678055"/>
              <a:ext cx="80014" cy="31912"/>
            </a:xfrm>
            <a:custGeom>
              <a:avLst/>
              <a:gdLst>
                <a:gd name="connsiteX0" fmla="*/ 17130 w 80014"/>
                <a:gd name="connsiteY0" fmla="*/ 8848 h 31912"/>
                <a:gd name="connsiteX1" fmla="*/ 51367 w 80014"/>
                <a:gd name="connsiteY1" fmla="*/ 21016 h 31912"/>
                <a:gd name="connsiteX2" fmla="*/ 69739 w 80014"/>
                <a:gd name="connsiteY2" fmla="*/ 19630 h 31912"/>
                <a:gd name="connsiteX3" fmla="*/ 79484 w 80014"/>
                <a:gd name="connsiteY3" fmla="*/ 31912 h 31912"/>
                <a:gd name="connsiteX4" fmla="*/ 77377 w 80014"/>
                <a:gd name="connsiteY4" fmla="*/ 20276 h 31912"/>
                <a:gd name="connsiteX5" fmla="*/ 55041 w 80014"/>
                <a:gd name="connsiteY5" fmla="*/ 12911 h 31912"/>
                <a:gd name="connsiteX6" fmla="*/ 54853 w 80014"/>
                <a:gd name="connsiteY6" fmla="*/ 12505 h 31912"/>
                <a:gd name="connsiteX7" fmla="*/ 22472 w 80014"/>
                <a:gd name="connsiteY7" fmla="*/ 1639 h 31912"/>
                <a:gd name="connsiteX8" fmla="*/ 16879 w 80014"/>
                <a:gd name="connsiteY8" fmla="*/ 4410 h 31912"/>
                <a:gd name="connsiteX9" fmla="*/ 5617 w 80014"/>
                <a:gd name="connsiteY9" fmla="*/ 1514 h 31912"/>
                <a:gd name="connsiteX10" fmla="*/ 275 w 80014"/>
                <a:gd name="connsiteY10" fmla="*/ 10390 h 31912"/>
                <a:gd name="connsiteX11" fmla="*/ 17130 w 80014"/>
                <a:gd name="connsiteY11" fmla="*/ 8848 h 3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14" h="31912">
                  <a:moveTo>
                    <a:pt x="17130" y="8848"/>
                  </a:moveTo>
                  <a:cubicBezTo>
                    <a:pt x="38149" y="-2184"/>
                    <a:pt x="52546" y="12505"/>
                    <a:pt x="51367" y="21016"/>
                  </a:cubicBezTo>
                  <a:cubicBezTo>
                    <a:pt x="58916" y="17109"/>
                    <a:pt x="63770" y="16734"/>
                    <a:pt x="69739" y="19630"/>
                  </a:cubicBezTo>
                  <a:cubicBezTo>
                    <a:pt x="75721" y="22474"/>
                    <a:pt x="78317" y="25850"/>
                    <a:pt x="79484" y="31912"/>
                  </a:cubicBezTo>
                  <a:cubicBezTo>
                    <a:pt x="80913" y="26704"/>
                    <a:pt x="79195" y="22881"/>
                    <a:pt x="77377" y="20276"/>
                  </a:cubicBezTo>
                  <a:cubicBezTo>
                    <a:pt x="72825" y="13682"/>
                    <a:pt x="63469" y="10796"/>
                    <a:pt x="55041" y="12911"/>
                  </a:cubicBezTo>
                  <a:lnTo>
                    <a:pt x="54853" y="12505"/>
                  </a:lnTo>
                  <a:cubicBezTo>
                    <a:pt x="49511" y="2087"/>
                    <a:pt x="35013" y="-2798"/>
                    <a:pt x="22472" y="1639"/>
                  </a:cubicBezTo>
                  <a:cubicBezTo>
                    <a:pt x="20403" y="2379"/>
                    <a:pt x="18547" y="3306"/>
                    <a:pt x="16879" y="4410"/>
                  </a:cubicBezTo>
                  <a:cubicBezTo>
                    <a:pt x="14534" y="1358"/>
                    <a:pt x="9781" y="56"/>
                    <a:pt x="5617" y="1514"/>
                  </a:cubicBezTo>
                  <a:cubicBezTo>
                    <a:pt x="1354" y="2983"/>
                    <a:pt x="-803" y="6765"/>
                    <a:pt x="275" y="10390"/>
                  </a:cubicBezTo>
                  <a:cubicBezTo>
                    <a:pt x="4539" y="2577"/>
                    <a:pt x="13606" y="2827"/>
                    <a:pt x="17130" y="8848"/>
                  </a:cubicBezTo>
                </a:path>
              </a:pathLst>
            </a:custGeom>
            <a:solidFill>
              <a:srgbClr val="B5DC17"/>
            </a:solidFill>
            <a:ln w="12528"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xmlns="" id="{D5935FAA-3CAC-95A3-1342-7892A2DD406F}"/>
                </a:ext>
              </a:extLst>
            </p:cNvPr>
            <p:cNvSpPr/>
            <p:nvPr/>
          </p:nvSpPr>
          <p:spPr>
            <a:xfrm>
              <a:off x="5979429" y="2735647"/>
              <a:ext cx="142710" cy="47515"/>
            </a:xfrm>
            <a:custGeom>
              <a:avLst/>
              <a:gdLst>
                <a:gd name="connsiteX0" fmla="*/ 102792 w 142710"/>
                <a:gd name="connsiteY0" fmla="*/ 14574 h 47515"/>
                <a:gd name="connsiteX1" fmla="*/ 75353 w 142710"/>
                <a:gd name="connsiteY1" fmla="*/ 22095 h 47515"/>
                <a:gd name="connsiteX2" fmla="*/ 57821 w 142710"/>
                <a:gd name="connsiteY2" fmla="*/ 26981 h 47515"/>
                <a:gd name="connsiteX3" fmla="*/ 20737 w 142710"/>
                <a:gd name="connsiteY3" fmla="*/ 23929 h 47515"/>
                <a:gd name="connsiteX4" fmla="*/ 3681 w 142710"/>
                <a:gd name="connsiteY4" fmla="*/ 13803 h 47515"/>
                <a:gd name="connsiteX5" fmla="*/ 1524 w 142710"/>
                <a:gd name="connsiteY5" fmla="*/ 25439 h 47515"/>
                <a:gd name="connsiteX6" fmla="*/ 16273 w 142710"/>
                <a:gd name="connsiteY6" fmla="*/ 29179 h 47515"/>
                <a:gd name="connsiteX7" fmla="*/ 19408 w 142710"/>
                <a:gd name="connsiteY7" fmla="*/ 37242 h 47515"/>
                <a:gd name="connsiteX8" fmla="*/ 53118 w 142710"/>
                <a:gd name="connsiteY8" fmla="*/ 44764 h 47515"/>
                <a:gd name="connsiteX9" fmla="*/ 64091 w 142710"/>
                <a:gd name="connsiteY9" fmla="*/ 33815 h 47515"/>
                <a:gd name="connsiteX10" fmla="*/ 74575 w 142710"/>
                <a:gd name="connsiteY10" fmla="*/ 34596 h 47515"/>
                <a:gd name="connsiteX11" fmla="*/ 78839 w 142710"/>
                <a:gd name="connsiteY11" fmla="*/ 29992 h 47515"/>
                <a:gd name="connsiteX12" fmla="*/ 94553 w 142710"/>
                <a:gd name="connsiteY12" fmla="*/ 28690 h 47515"/>
                <a:gd name="connsiteX13" fmla="*/ 103031 w 142710"/>
                <a:gd name="connsiteY13" fmla="*/ 20387 h 47515"/>
                <a:gd name="connsiteX14" fmla="*/ 128313 w 142710"/>
                <a:gd name="connsiteY14" fmla="*/ 18970 h 47515"/>
                <a:gd name="connsiteX15" fmla="*/ 142710 w 142710"/>
                <a:gd name="connsiteY15" fmla="*/ 0 h 47515"/>
                <a:gd name="connsiteX16" fmla="*/ 102792 w 142710"/>
                <a:gd name="connsiteY16" fmla="*/ 14574 h 47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710" h="47515">
                  <a:moveTo>
                    <a:pt x="102792" y="14574"/>
                  </a:moveTo>
                  <a:cubicBezTo>
                    <a:pt x="99118" y="21199"/>
                    <a:pt x="81435" y="25679"/>
                    <a:pt x="75353" y="22095"/>
                  </a:cubicBezTo>
                  <a:cubicBezTo>
                    <a:pt x="73246" y="27794"/>
                    <a:pt x="63740" y="31585"/>
                    <a:pt x="57821" y="26981"/>
                  </a:cubicBezTo>
                  <a:cubicBezTo>
                    <a:pt x="45468" y="41107"/>
                    <a:pt x="26268" y="37930"/>
                    <a:pt x="20737" y="23929"/>
                  </a:cubicBezTo>
                  <a:cubicBezTo>
                    <a:pt x="13677" y="27512"/>
                    <a:pt x="2653" y="22387"/>
                    <a:pt x="3681" y="13803"/>
                  </a:cubicBezTo>
                  <a:cubicBezTo>
                    <a:pt x="-131" y="16689"/>
                    <a:pt x="-1210" y="21533"/>
                    <a:pt x="1524" y="25439"/>
                  </a:cubicBezTo>
                  <a:cubicBezTo>
                    <a:pt x="4471" y="29752"/>
                    <a:pt x="10980" y="31336"/>
                    <a:pt x="16273" y="29179"/>
                  </a:cubicBezTo>
                  <a:cubicBezTo>
                    <a:pt x="16624" y="31950"/>
                    <a:pt x="17652" y="34669"/>
                    <a:pt x="19408" y="37242"/>
                  </a:cubicBezTo>
                  <a:cubicBezTo>
                    <a:pt x="26167" y="47087"/>
                    <a:pt x="41304" y="50420"/>
                    <a:pt x="53118" y="44764"/>
                  </a:cubicBezTo>
                  <a:cubicBezTo>
                    <a:pt x="58460" y="42243"/>
                    <a:pt x="62172" y="38294"/>
                    <a:pt x="64091" y="33815"/>
                  </a:cubicBezTo>
                  <a:cubicBezTo>
                    <a:pt x="66976" y="35815"/>
                    <a:pt x="71089" y="36221"/>
                    <a:pt x="74575" y="34596"/>
                  </a:cubicBezTo>
                  <a:cubicBezTo>
                    <a:pt x="76732" y="33492"/>
                    <a:pt x="78200" y="31867"/>
                    <a:pt x="78839" y="29992"/>
                  </a:cubicBezTo>
                  <a:cubicBezTo>
                    <a:pt x="83881" y="31377"/>
                    <a:pt x="89612" y="31054"/>
                    <a:pt x="94553" y="28690"/>
                  </a:cubicBezTo>
                  <a:cubicBezTo>
                    <a:pt x="98629" y="26783"/>
                    <a:pt x="101513" y="23804"/>
                    <a:pt x="103031" y="20387"/>
                  </a:cubicBezTo>
                  <a:cubicBezTo>
                    <a:pt x="111019" y="23033"/>
                    <a:pt x="120275" y="22793"/>
                    <a:pt x="128313" y="18970"/>
                  </a:cubicBezTo>
                  <a:cubicBezTo>
                    <a:pt x="136879" y="14855"/>
                    <a:pt x="141983" y="7657"/>
                    <a:pt x="142710" y="0"/>
                  </a:cubicBezTo>
                  <a:cubicBezTo>
                    <a:pt x="129881" y="15668"/>
                    <a:pt x="107595" y="16928"/>
                    <a:pt x="102792" y="14574"/>
                  </a:cubicBezTo>
                </a:path>
              </a:pathLst>
            </a:custGeom>
            <a:solidFill>
              <a:srgbClr val="86B519"/>
            </a:solidFill>
            <a:ln w="12528"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xmlns="" id="{6C046123-BA0D-E0A7-8E91-D229D17BCEA3}"/>
                </a:ext>
              </a:extLst>
            </p:cNvPr>
            <p:cNvSpPr/>
            <p:nvPr/>
          </p:nvSpPr>
          <p:spPr>
            <a:xfrm>
              <a:off x="2702266" y="2536681"/>
              <a:ext cx="226534" cy="156358"/>
            </a:xfrm>
            <a:custGeom>
              <a:avLst/>
              <a:gdLst>
                <a:gd name="connsiteX0" fmla="*/ 197980 w 226534"/>
                <a:gd name="connsiteY0" fmla="*/ 67362 h 156358"/>
                <a:gd name="connsiteX1" fmla="*/ 199694 w 226534"/>
                <a:gd name="connsiteY1" fmla="*/ 49257 h 156358"/>
                <a:gd name="connsiteX2" fmla="*/ 169028 w 226534"/>
                <a:gd name="connsiteY2" fmla="*/ 31682 h 156358"/>
                <a:gd name="connsiteX3" fmla="*/ 168930 w 226534"/>
                <a:gd name="connsiteY3" fmla="*/ 30985 h 156358"/>
                <a:gd name="connsiteX4" fmla="*/ 124548 w 226534"/>
                <a:gd name="connsiteY4" fmla="*/ 5306 h 156358"/>
                <a:gd name="connsiteX5" fmla="*/ 115043 w 226534"/>
                <a:gd name="connsiteY5" fmla="*/ 7795 h 156358"/>
                <a:gd name="connsiteX6" fmla="*/ 99220 w 226534"/>
                <a:gd name="connsiteY6" fmla="*/ 180 h 156358"/>
                <a:gd name="connsiteX7" fmla="*/ 87610 w 226534"/>
                <a:gd name="connsiteY7" fmla="*/ 13983 h 156358"/>
                <a:gd name="connsiteX8" fmla="*/ 87807 w 226534"/>
                <a:gd name="connsiteY8" fmla="*/ 14504 h 156358"/>
                <a:gd name="connsiteX9" fmla="*/ 71444 w 226534"/>
                <a:gd name="connsiteY9" fmla="*/ 13087 h 156358"/>
                <a:gd name="connsiteX10" fmla="*/ 47098 w 226534"/>
                <a:gd name="connsiteY10" fmla="*/ 42016 h 156358"/>
                <a:gd name="connsiteX11" fmla="*/ 32940 w 226534"/>
                <a:gd name="connsiteY11" fmla="*/ 58820 h 156358"/>
                <a:gd name="connsiteX12" fmla="*/ 33724 w 226534"/>
                <a:gd name="connsiteY12" fmla="*/ 61299 h 156358"/>
                <a:gd name="connsiteX13" fmla="*/ 32401 w 226534"/>
                <a:gd name="connsiteY13" fmla="*/ 61632 h 156358"/>
                <a:gd name="connsiteX14" fmla="*/ 12413 w 226534"/>
                <a:gd name="connsiteY14" fmla="*/ 92718 h 156358"/>
                <a:gd name="connsiteX15" fmla="*/ 755 w 226534"/>
                <a:gd name="connsiteY15" fmla="*/ 110865 h 156358"/>
                <a:gd name="connsiteX16" fmla="*/ 21476 w 226534"/>
                <a:gd name="connsiteY16" fmla="*/ 120762 h 156358"/>
                <a:gd name="connsiteX17" fmla="*/ 22799 w 226534"/>
                <a:gd name="connsiteY17" fmla="*/ 133815 h 156358"/>
                <a:gd name="connsiteX18" fmla="*/ 70514 w 226534"/>
                <a:gd name="connsiteY18" fmla="*/ 154983 h 156358"/>
                <a:gd name="connsiteX19" fmla="*/ 91677 w 226534"/>
                <a:gd name="connsiteY19" fmla="*/ 141596 h 156358"/>
                <a:gd name="connsiteX20" fmla="*/ 107107 w 226534"/>
                <a:gd name="connsiteY20" fmla="*/ 145701 h 156358"/>
                <a:gd name="connsiteX21" fmla="*/ 115485 w 226534"/>
                <a:gd name="connsiteY21" fmla="*/ 140044 h 156358"/>
                <a:gd name="connsiteX22" fmla="*/ 139783 w 226534"/>
                <a:gd name="connsiteY22" fmla="*/ 142607 h 156358"/>
                <a:gd name="connsiteX23" fmla="*/ 155998 w 226534"/>
                <a:gd name="connsiteY23" fmla="*/ 132554 h 156358"/>
                <a:gd name="connsiteX24" fmla="*/ 194747 w 226534"/>
                <a:gd name="connsiteY24" fmla="*/ 137680 h 156358"/>
                <a:gd name="connsiteX25" fmla="*/ 224581 w 226534"/>
                <a:gd name="connsiteY25" fmla="*/ 91218 h 156358"/>
                <a:gd name="connsiteX26" fmla="*/ 197980 w 226534"/>
                <a:gd name="connsiteY26" fmla="*/ 67362 h 15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6534" h="156358">
                  <a:moveTo>
                    <a:pt x="197980" y="67362"/>
                  </a:moveTo>
                  <a:cubicBezTo>
                    <a:pt x="201164" y="61914"/>
                    <a:pt x="201997" y="55528"/>
                    <a:pt x="199694" y="49257"/>
                  </a:cubicBezTo>
                  <a:cubicBezTo>
                    <a:pt x="195531" y="37985"/>
                    <a:pt x="182599" y="30943"/>
                    <a:pt x="169028" y="31682"/>
                  </a:cubicBezTo>
                  <a:lnTo>
                    <a:pt x="168930" y="30985"/>
                  </a:lnTo>
                  <a:cubicBezTo>
                    <a:pt x="165207" y="13733"/>
                    <a:pt x="145367" y="2253"/>
                    <a:pt x="124548" y="5306"/>
                  </a:cubicBezTo>
                  <a:cubicBezTo>
                    <a:pt x="121216" y="5795"/>
                    <a:pt x="118032" y="6650"/>
                    <a:pt x="115043" y="7795"/>
                  </a:cubicBezTo>
                  <a:cubicBezTo>
                    <a:pt x="112741" y="2503"/>
                    <a:pt x="106128" y="-830"/>
                    <a:pt x="99220" y="180"/>
                  </a:cubicBezTo>
                  <a:cubicBezTo>
                    <a:pt x="91431" y="1368"/>
                    <a:pt x="86239" y="7462"/>
                    <a:pt x="87610" y="13983"/>
                  </a:cubicBezTo>
                  <a:lnTo>
                    <a:pt x="87807" y="14504"/>
                  </a:lnTo>
                  <a:cubicBezTo>
                    <a:pt x="82760" y="12837"/>
                    <a:pt x="77176" y="12265"/>
                    <a:pt x="71444" y="13087"/>
                  </a:cubicBezTo>
                  <a:cubicBezTo>
                    <a:pt x="55131" y="15525"/>
                    <a:pt x="44256" y="28422"/>
                    <a:pt x="47098" y="42016"/>
                  </a:cubicBezTo>
                  <a:cubicBezTo>
                    <a:pt x="37643" y="43402"/>
                    <a:pt x="31275" y="50923"/>
                    <a:pt x="32940" y="58820"/>
                  </a:cubicBezTo>
                  <a:lnTo>
                    <a:pt x="33724" y="61299"/>
                  </a:lnTo>
                  <a:lnTo>
                    <a:pt x="32401" y="61632"/>
                  </a:lnTo>
                  <a:cubicBezTo>
                    <a:pt x="16480" y="65622"/>
                    <a:pt x="7563" y="79530"/>
                    <a:pt x="12413" y="92718"/>
                  </a:cubicBezTo>
                  <a:cubicBezTo>
                    <a:pt x="3155" y="95083"/>
                    <a:pt x="-2038" y="103177"/>
                    <a:pt x="755" y="110865"/>
                  </a:cubicBezTo>
                  <a:cubicBezTo>
                    <a:pt x="3449" y="118230"/>
                    <a:pt x="12561" y="122502"/>
                    <a:pt x="21476" y="120762"/>
                  </a:cubicBezTo>
                  <a:cubicBezTo>
                    <a:pt x="20839" y="125074"/>
                    <a:pt x="21232" y="129460"/>
                    <a:pt x="22799" y="133815"/>
                  </a:cubicBezTo>
                  <a:cubicBezTo>
                    <a:pt x="28923" y="150628"/>
                    <a:pt x="50331" y="160067"/>
                    <a:pt x="70514" y="154983"/>
                  </a:cubicBezTo>
                  <a:cubicBezTo>
                    <a:pt x="79674" y="152660"/>
                    <a:pt x="86925" y="147774"/>
                    <a:pt x="91677" y="141596"/>
                  </a:cubicBezTo>
                  <a:cubicBezTo>
                    <a:pt x="95203" y="145420"/>
                    <a:pt x="101229" y="147211"/>
                    <a:pt x="107107" y="145701"/>
                  </a:cubicBezTo>
                  <a:cubicBezTo>
                    <a:pt x="110831" y="144763"/>
                    <a:pt x="113721" y="142690"/>
                    <a:pt x="115485" y="140044"/>
                  </a:cubicBezTo>
                  <a:cubicBezTo>
                    <a:pt x="122490" y="143628"/>
                    <a:pt x="131308" y="144763"/>
                    <a:pt x="139783" y="142607"/>
                  </a:cubicBezTo>
                  <a:cubicBezTo>
                    <a:pt x="146690" y="140857"/>
                    <a:pt x="152275" y="137242"/>
                    <a:pt x="155998" y="132554"/>
                  </a:cubicBezTo>
                  <a:cubicBezTo>
                    <a:pt x="166874" y="138867"/>
                    <a:pt x="181031" y="141148"/>
                    <a:pt x="194747" y="137680"/>
                  </a:cubicBezTo>
                  <a:cubicBezTo>
                    <a:pt x="218457" y="131658"/>
                    <a:pt x="231782" y="110865"/>
                    <a:pt x="224581" y="91218"/>
                  </a:cubicBezTo>
                  <a:cubicBezTo>
                    <a:pt x="220368" y="79821"/>
                    <a:pt x="210325" y="71352"/>
                    <a:pt x="197980" y="67362"/>
                  </a:cubicBezTo>
                </a:path>
              </a:pathLst>
            </a:custGeom>
            <a:solidFill>
              <a:srgbClr val="9ED51E"/>
            </a:solidFill>
            <a:ln w="12528"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xmlns="" id="{41406106-4B35-3A76-D96A-7424BB089F40}"/>
                </a:ext>
              </a:extLst>
            </p:cNvPr>
            <p:cNvSpPr/>
            <p:nvPr/>
          </p:nvSpPr>
          <p:spPr>
            <a:xfrm>
              <a:off x="2789726" y="2536681"/>
              <a:ext cx="113609" cy="67362"/>
            </a:xfrm>
            <a:custGeom>
              <a:avLst/>
              <a:gdLst>
                <a:gd name="connsiteX0" fmla="*/ 26115 w 113609"/>
                <a:gd name="connsiteY0" fmla="*/ 14588 h 67362"/>
                <a:gd name="connsiteX1" fmla="*/ 72702 w 113609"/>
                <a:gd name="connsiteY1" fmla="*/ 42871 h 67362"/>
                <a:gd name="connsiteX2" fmla="*/ 100968 w 113609"/>
                <a:gd name="connsiteY2" fmla="*/ 46048 h 67362"/>
                <a:gd name="connsiteX3" fmla="*/ 110520 w 113609"/>
                <a:gd name="connsiteY3" fmla="*/ 67362 h 67362"/>
                <a:gd name="connsiteX4" fmla="*/ 112235 w 113609"/>
                <a:gd name="connsiteY4" fmla="*/ 49257 h 67362"/>
                <a:gd name="connsiteX5" fmla="*/ 81568 w 113609"/>
                <a:gd name="connsiteY5" fmla="*/ 31682 h 67362"/>
                <a:gd name="connsiteX6" fmla="*/ 81470 w 113609"/>
                <a:gd name="connsiteY6" fmla="*/ 30985 h 67362"/>
                <a:gd name="connsiteX7" fmla="*/ 37088 w 113609"/>
                <a:gd name="connsiteY7" fmla="*/ 5306 h 67362"/>
                <a:gd name="connsiteX8" fmla="*/ 27583 w 113609"/>
                <a:gd name="connsiteY8" fmla="*/ 7795 h 67362"/>
                <a:gd name="connsiteX9" fmla="*/ 11760 w 113609"/>
                <a:gd name="connsiteY9" fmla="*/ 180 h 67362"/>
                <a:gd name="connsiteX10" fmla="*/ 3 w 113609"/>
                <a:gd name="connsiteY10" fmla="*/ 12066 h 67362"/>
                <a:gd name="connsiteX11" fmla="*/ 26115 w 113609"/>
                <a:gd name="connsiteY11" fmla="*/ 14588 h 6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609" h="67362">
                  <a:moveTo>
                    <a:pt x="26115" y="14588"/>
                  </a:moveTo>
                  <a:cubicBezTo>
                    <a:pt x="62366" y="4004"/>
                    <a:pt x="77993" y="30339"/>
                    <a:pt x="72702" y="42871"/>
                  </a:cubicBezTo>
                  <a:cubicBezTo>
                    <a:pt x="85684" y="39089"/>
                    <a:pt x="93179" y="39985"/>
                    <a:pt x="100968" y="46048"/>
                  </a:cubicBezTo>
                  <a:cubicBezTo>
                    <a:pt x="108708" y="52028"/>
                    <a:pt x="111255" y="57924"/>
                    <a:pt x="110520" y="67362"/>
                  </a:cubicBezTo>
                  <a:cubicBezTo>
                    <a:pt x="114832" y="59966"/>
                    <a:pt x="113852" y="53736"/>
                    <a:pt x="112235" y="49257"/>
                  </a:cubicBezTo>
                  <a:cubicBezTo>
                    <a:pt x="108071" y="37985"/>
                    <a:pt x="95139" y="30943"/>
                    <a:pt x="81568" y="31682"/>
                  </a:cubicBezTo>
                  <a:lnTo>
                    <a:pt x="81470" y="30985"/>
                  </a:lnTo>
                  <a:cubicBezTo>
                    <a:pt x="77747" y="13733"/>
                    <a:pt x="57907" y="2253"/>
                    <a:pt x="37088" y="5306"/>
                  </a:cubicBezTo>
                  <a:cubicBezTo>
                    <a:pt x="33756" y="5795"/>
                    <a:pt x="30572" y="6650"/>
                    <a:pt x="27583" y="7795"/>
                  </a:cubicBezTo>
                  <a:cubicBezTo>
                    <a:pt x="25281" y="2503"/>
                    <a:pt x="18668" y="-830"/>
                    <a:pt x="11760" y="180"/>
                  </a:cubicBezTo>
                  <a:cubicBezTo>
                    <a:pt x="4706" y="1243"/>
                    <a:pt x="-144" y="6327"/>
                    <a:pt x="3" y="12066"/>
                  </a:cubicBezTo>
                  <a:cubicBezTo>
                    <a:pt x="9704" y="1482"/>
                    <a:pt x="23273" y="4451"/>
                    <a:pt x="26115" y="14588"/>
                  </a:cubicBezTo>
                </a:path>
              </a:pathLst>
            </a:custGeom>
            <a:solidFill>
              <a:srgbClr val="B5DC17"/>
            </a:solidFill>
            <a:ln w="12528"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xmlns="" id="{5DE8203A-5073-F035-4A80-DFA62754BD09}"/>
                </a:ext>
              </a:extLst>
            </p:cNvPr>
            <p:cNvSpPr/>
            <p:nvPr/>
          </p:nvSpPr>
          <p:spPr>
            <a:xfrm>
              <a:off x="2702257" y="2630618"/>
              <a:ext cx="224394" cy="62421"/>
            </a:xfrm>
            <a:custGeom>
              <a:avLst/>
              <a:gdLst>
                <a:gd name="connsiteX0" fmla="*/ 158113 w 224394"/>
                <a:gd name="connsiteY0" fmla="*/ 29752 h 62421"/>
                <a:gd name="connsiteX1" fmla="*/ 113584 w 224394"/>
                <a:gd name="connsiteY1" fmla="*/ 33252 h 62421"/>
                <a:gd name="connsiteX2" fmla="*/ 85072 w 224394"/>
                <a:gd name="connsiteY2" fmla="*/ 35523 h 62421"/>
                <a:gd name="connsiteX3" fmla="*/ 30352 w 224394"/>
                <a:gd name="connsiteY3" fmla="*/ 20189 h 62421"/>
                <a:gd name="connsiteX4" fmla="*/ 8994 w 224394"/>
                <a:gd name="connsiteY4" fmla="*/ 0 h 62421"/>
                <a:gd name="connsiteX5" fmla="*/ 765 w 224394"/>
                <a:gd name="connsiteY5" fmla="*/ 16928 h 62421"/>
                <a:gd name="connsiteX6" fmla="*/ 21486 w 224394"/>
                <a:gd name="connsiteY6" fmla="*/ 26825 h 62421"/>
                <a:gd name="connsiteX7" fmla="*/ 22809 w 224394"/>
                <a:gd name="connsiteY7" fmla="*/ 39878 h 62421"/>
                <a:gd name="connsiteX8" fmla="*/ 70524 w 224394"/>
                <a:gd name="connsiteY8" fmla="*/ 61046 h 62421"/>
                <a:gd name="connsiteX9" fmla="*/ 91686 w 224394"/>
                <a:gd name="connsiteY9" fmla="*/ 47659 h 62421"/>
                <a:gd name="connsiteX10" fmla="*/ 107117 w 224394"/>
                <a:gd name="connsiteY10" fmla="*/ 51764 h 62421"/>
                <a:gd name="connsiteX11" fmla="*/ 115494 w 224394"/>
                <a:gd name="connsiteY11" fmla="*/ 46107 h 62421"/>
                <a:gd name="connsiteX12" fmla="*/ 139792 w 224394"/>
                <a:gd name="connsiteY12" fmla="*/ 48670 h 62421"/>
                <a:gd name="connsiteX13" fmla="*/ 156008 w 224394"/>
                <a:gd name="connsiteY13" fmla="*/ 38617 h 62421"/>
                <a:gd name="connsiteX14" fmla="*/ 194757 w 224394"/>
                <a:gd name="connsiteY14" fmla="*/ 43743 h 62421"/>
                <a:gd name="connsiteX15" fmla="*/ 224395 w 224394"/>
                <a:gd name="connsiteY15" fmla="*/ 19335 h 62421"/>
                <a:gd name="connsiteX16" fmla="*/ 158113 w 224394"/>
                <a:gd name="connsiteY16" fmla="*/ 29752 h 62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4394" h="62421">
                  <a:moveTo>
                    <a:pt x="158113" y="29752"/>
                  </a:moveTo>
                  <a:cubicBezTo>
                    <a:pt x="149737" y="38742"/>
                    <a:pt x="121225" y="40367"/>
                    <a:pt x="113584" y="33252"/>
                  </a:cubicBezTo>
                  <a:cubicBezTo>
                    <a:pt x="108047" y="41222"/>
                    <a:pt x="92175" y="44118"/>
                    <a:pt x="85072" y="35523"/>
                  </a:cubicBezTo>
                  <a:cubicBezTo>
                    <a:pt x="60579" y="53233"/>
                    <a:pt x="32950" y="42889"/>
                    <a:pt x="30352" y="20189"/>
                  </a:cubicBezTo>
                  <a:cubicBezTo>
                    <a:pt x="18253" y="23606"/>
                    <a:pt x="3851" y="12657"/>
                    <a:pt x="8994" y="0"/>
                  </a:cubicBezTo>
                  <a:cubicBezTo>
                    <a:pt x="1940" y="3302"/>
                    <a:pt x="-1686" y="10261"/>
                    <a:pt x="765" y="16928"/>
                  </a:cubicBezTo>
                  <a:cubicBezTo>
                    <a:pt x="3458" y="24293"/>
                    <a:pt x="12571" y="28565"/>
                    <a:pt x="21486" y="26825"/>
                  </a:cubicBezTo>
                  <a:cubicBezTo>
                    <a:pt x="20849" y="31137"/>
                    <a:pt x="21241" y="35523"/>
                    <a:pt x="22809" y="39878"/>
                  </a:cubicBezTo>
                  <a:cubicBezTo>
                    <a:pt x="28933" y="56691"/>
                    <a:pt x="50340" y="66130"/>
                    <a:pt x="70524" y="61046"/>
                  </a:cubicBezTo>
                  <a:cubicBezTo>
                    <a:pt x="79683" y="58723"/>
                    <a:pt x="86935" y="53837"/>
                    <a:pt x="91686" y="47659"/>
                  </a:cubicBezTo>
                  <a:cubicBezTo>
                    <a:pt x="95213" y="51483"/>
                    <a:pt x="101239" y="53274"/>
                    <a:pt x="107117" y="51764"/>
                  </a:cubicBezTo>
                  <a:cubicBezTo>
                    <a:pt x="110840" y="50827"/>
                    <a:pt x="113731" y="48753"/>
                    <a:pt x="115494" y="46107"/>
                  </a:cubicBezTo>
                  <a:cubicBezTo>
                    <a:pt x="122499" y="49691"/>
                    <a:pt x="131317" y="50827"/>
                    <a:pt x="139792" y="48670"/>
                  </a:cubicBezTo>
                  <a:cubicBezTo>
                    <a:pt x="146700" y="46920"/>
                    <a:pt x="152284" y="43305"/>
                    <a:pt x="156008" y="38617"/>
                  </a:cubicBezTo>
                  <a:cubicBezTo>
                    <a:pt x="166883" y="44930"/>
                    <a:pt x="181041" y="47212"/>
                    <a:pt x="194757" y="43743"/>
                  </a:cubicBezTo>
                  <a:cubicBezTo>
                    <a:pt x="209404" y="40044"/>
                    <a:pt x="220133" y="30648"/>
                    <a:pt x="224395" y="19335"/>
                  </a:cubicBezTo>
                  <a:cubicBezTo>
                    <a:pt x="198480" y="39274"/>
                    <a:pt x="164335" y="34752"/>
                    <a:pt x="158113" y="29752"/>
                  </a:cubicBezTo>
                </a:path>
              </a:pathLst>
            </a:custGeom>
            <a:solidFill>
              <a:srgbClr val="86B519"/>
            </a:solidFill>
            <a:ln w="12528"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xmlns="" id="{6AADF3CB-60C1-CE01-82BA-06C216BD94D9}"/>
                </a:ext>
              </a:extLst>
            </p:cNvPr>
            <p:cNvSpPr/>
            <p:nvPr/>
          </p:nvSpPr>
          <p:spPr>
            <a:xfrm>
              <a:off x="2448773" y="2569781"/>
              <a:ext cx="316855" cy="208514"/>
            </a:xfrm>
            <a:custGeom>
              <a:avLst/>
              <a:gdLst>
                <a:gd name="connsiteX0" fmla="*/ 316856 w 316855"/>
                <a:gd name="connsiteY0" fmla="*/ 67265 h 208514"/>
                <a:gd name="connsiteX1" fmla="*/ 262822 w 316855"/>
                <a:gd name="connsiteY1" fmla="*/ 22429 h 208514"/>
                <a:gd name="connsiteX2" fmla="*/ 260127 w 316855"/>
                <a:gd name="connsiteY2" fmla="*/ 22553 h 208514"/>
                <a:gd name="connsiteX3" fmla="*/ 219124 w 316855"/>
                <a:gd name="connsiteY3" fmla="*/ 0 h 208514"/>
                <a:gd name="connsiteX4" fmla="*/ 179836 w 316855"/>
                <a:gd name="connsiteY4" fmla="*/ 19574 h 208514"/>
                <a:gd name="connsiteX5" fmla="*/ 150100 w 316855"/>
                <a:gd name="connsiteY5" fmla="*/ 6802 h 208514"/>
                <a:gd name="connsiteX6" fmla="*/ 114878 w 316855"/>
                <a:gd name="connsiteY6" fmla="*/ 29669 h 208514"/>
                <a:gd name="connsiteX7" fmla="*/ 85484 w 316855"/>
                <a:gd name="connsiteY7" fmla="*/ 22429 h 208514"/>
                <a:gd name="connsiteX8" fmla="*/ 31499 w 316855"/>
                <a:gd name="connsiteY8" fmla="*/ 67265 h 208514"/>
                <a:gd name="connsiteX9" fmla="*/ 0 w 316855"/>
                <a:gd name="connsiteY9" fmla="*/ 93392 h 208514"/>
                <a:gd name="connsiteX10" fmla="*/ 29394 w 316855"/>
                <a:gd name="connsiteY10" fmla="*/ 119477 h 208514"/>
                <a:gd name="connsiteX11" fmla="*/ 23514 w 316855"/>
                <a:gd name="connsiteY11" fmla="*/ 142510 h 208514"/>
                <a:gd name="connsiteX12" fmla="*/ 92245 w 316855"/>
                <a:gd name="connsiteY12" fmla="*/ 199649 h 208514"/>
                <a:gd name="connsiteX13" fmla="*/ 137020 w 316855"/>
                <a:gd name="connsiteY13" fmla="*/ 185763 h 208514"/>
                <a:gd name="connsiteX14" fmla="*/ 161024 w 316855"/>
                <a:gd name="connsiteY14" fmla="*/ 199649 h 208514"/>
                <a:gd name="connsiteX15" fmla="*/ 178954 w 316855"/>
                <a:gd name="connsiteY15" fmla="*/ 193545 h 208514"/>
                <a:gd name="connsiteX16" fmla="*/ 219124 w 316855"/>
                <a:gd name="connsiteY16" fmla="*/ 208515 h 208514"/>
                <a:gd name="connsiteX17" fmla="*/ 273109 w 316855"/>
                <a:gd name="connsiteY17" fmla="*/ 163668 h 208514"/>
                <a:gd name="connsiteX18" fmla="*/ 272177 w 316855"/>
                <a:gd name="connsiteY18" fmla="*/ 155657 h 208514"/>
                <a:gd name="connsiteX19" fmla="*/ 311858 w 316855"/>
                <a:gd name="connsiteY19" fmla="*/ 119560 h 208514"/>
                <a:gd name="connsiteX20" fmla="*/ 302697 w 316855"/>
                <a:gd name="connsiteY20" fmla="*/ 97423 h 208514"/>
                <a:gd name="connsiteX21" fmla="*/ 316856 w 316855"/>
                <a:gd name="connsiteY21" fmla="*/ 67265 h 208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6855" h="208514">
                  <a:moveTo>
                    <a:pt x="316856" y="67265"/>
                  </a:moveTo>
                  <a:cubicBezTo>
                    <a:pt x="316856" y="42492"/>
                    <a:pt x="292607" y="22429"/>
                    <a:pt x="262822" y="22429"/>
                  </a:cubicBezTo>
                  <a:lnTo>
                    <a:pt x="260127" y="22553"/>
                  </a:lnTo>
                  <a:cubicBezTo>
                    <a:pt x="253366" y="9282"/>
                    <a:pt x="237543" y="0"/>
                    <a:pt x="219124" y="0"/>
                  </a:cubicBezTo>
                  <a:cubicBezTo>
                    <a:pt x="202125" y="0"/>
                    <a:pt x="187330" y="7938"/>
                    <a:pt x="179836" y="19574"/>
                  </a:cubicBezTo>
                  <a:cubicBezTo>
                    <a:pt x="173271" y="11845"/>
                    <a:pt x="162395" y="6802"/>
                    <a:pt x="150100" y="6802"/>
                  </a:cubicBezTo>
                  <a:cubicBezTo>
                    <a:pt x="133101" y="6802"/>
                    <a:pt x="118797" y="16522"/>
                    <a:pt x="114878" y="29669"/>
                  </a:cubicBezTo>
                  <a:cubicBezTo>
                    <a:pt x="106402" y="25116"/>
                    <a:pt x="96311" y="22429"/>
                    <a:pt x="85484" y="22429"/>
                  </a:cubicBezTo>
                  <a:cubicBezTo>
                    <a:pt x="55699" y="22429"/>
                    <a:pt x="31499" y="42492"/>
                    <a:pt x="31499" y="67265"/>
                  </a:cubicBezTo>
                  <a:cubicBezTo>
                    <a:pt x="14109" y="67265"/>
                    <a:pt x="0" y="78953"/>
                    <a:pt x="0" y="93392"/>
                  </a:cubicBezTo>
                  <a:cubicBezTo>
                    <a:pt x="0" y="107268"/>
                    <a:pt x="12982" y="118540"/>
                    <a:pt x="29394" y="119477"/>
                  </a:cubicBezTo>
                  <a:cubicBezTo>
                    <a:pt x="25621" y="126519"/>
                    <a:pt x="23514" y="134291"/>
                    <a:pt x="23514" y="142510"/>
                  </a:cubicBezTo>
                  <a:cubicBezTo>
                    <a:pt x="23514" y="174044"/>
                    <a:pt x="54278" y="199649"/>
                    <a:pt x="92245" y="199649"/>
                  </a:cubicBezTo>
                  <a:cubicBezTo>
                    <a:pt x="109391" y="199649"/>
                    <a:pt x="124969" y="194399"/>
                    <a:pt x="137020" y="185763"/>
                  </a:cubicBezTo>
                  <a:cubicBezTo>
                    <a:pt x="140694" y="193868"/>
                    <a:pt x="150002" y="199649"/>
                    <a:pt x="161024" y="199649"/>
                  </a:cubicBezTo>
                  <a:cubicBezTo>
                    <a:pt x="167981" y="199649"/>
                    <a:pt x="174300" y="197285"/>
                    <a:pt x="178954" y="193545"/>
                  </a:cubicBezTo>
                  <a:cubicBezTo>
                    <a:pt x="188849" y="202691"/>
                    <a:pt x="203153" y="208515"/>
                    <a:pt x="219124" y="208515"/>
                  </a:cubicBezTo>
                  <a:cubicBezTo>
                    <a:pt x="248958" y="208515"/>
                    <a:pt x="273109" y="188451"/>
                    <a:pt x="273109" y="163668"/>
                  </a:cubicBezTo>
                  <a:cubicBezTo>
                    <a:pt x="273109" y="160949"/>
                    <a:pt x="272766" y="158261"/>
                    <a:pt x="272177" y="155657"/>
                  </a:cubicBezTo>
                  <a:cubicBezTo>
                    <a:pt x="294419" y="153948"/>
                    <a:pt x="311858" y="138437"/>
                    <a:pt x="311858" y="119560"/>
                  </a:cubicBezTo>
                  <a:cubicBezTo>
                    <a:pt x="311858" y="111216"/>
                    <a:pt x="308381" y="103570"/>
                    <a:pt x="302697" y="97423"/>
                  </a:cubicBezTo>
                  <a:cubicBezTo>
                    <a:pt x="311418" y="89444"/>
                    <a:pt x="316856" y="78912"/>
                    <a:pt x="316856" y="67265"/>
                  </a:cubicBezTo>
                </a:path>
              </a:pathLst>
            </a:custGeom>
            <a:solidFill>
              <a:srgbClr val="72B623"/>
            </a:solidFill>
            <a:ln w="12528"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xmlns="" id="{20F6C62A-975B-AF5F-71E1-36CB9AFB9047}"/>
                </a:ext>
              </a:extLst>
            </p:cNvPr>
            <p:cNvSpPr/>
            <p:nvPr/>
          </p:nvSpPr>
          <p:spPr>
            <a:xfrm>
              <a:off x="2563457" y="2569781"/>
              <a:ext cx="202171" cy="97423"/>
            </a:xfrm>
            <a:custGeom>
              <a:avLst/>
              <a:gdLst>
                <a:gd name="connsiteX0" fmla="*/ 62898 w 202171"/>
                <a:gd name="connsiteY0" fmla="*/ 26012 h 97423"/>
                <a:gd name="connsiteX1" fmla="*/ 118009 w 202171"/>
                <a:gd name="connsiteY1" fmla="*/ 23689 h 97423"/>
                <a:gd name="connsiteX2" fmla="*/ 132656 w 202171"/>
                <a:gd name="connsiteY2" fmla="*/ 42003 h 97423"/>
                <a:gd name="connsiteX3" fmla="*/ 176452 w 202171"/>
                <a:gd name="connsiteY3" fmla="*/ 46399 h 97423"/>
                <a:gd name="connsiteX4" fmla="*/ 188012 w 202171"/>
                <a:gd name="connsiteY4" fmla="*/ 97423 h 97423"/>
                <a:gd name="connsiteX5" fmla="*/ 202171 w 202171"/>
                <a:gd name="connsiteY5" fmla="*/ 67265 h 97423"/>
                <a:gd name="connsiteX6" fmla="*/ 148137 w 202171"/>
                <a:gd name="connsiteY6" fmla="*/ 22429 h 97423"/>
                <a:gd name="connsiteX7" fmla="*/ 145442 w 202171"/>
                <a:gd name="connsiteY7" fmla="*/ 22553 h 97423"/>
                <a:gd name="connsiteX8" fmla="*/ 104439 w 202171"/>
                <a:gd name="connsiteY8" fmla="*/ 0 h 97423"/>
                <a:gd name="connsiteX9" fmla="*/ 65151 w 202171"/>
                <a:gd name="connsiteY9" fmla="*/ 19574 h 97423"/>
                <a:gd name="connsiteX10" fmla="*/ 35415 w 202171"/>
                <a:gd name="connsiteY10" fmla="*/ 6802 h 97423"/>
                <a:gd name="connsiteX11" fmla="*/ 193 w 202171"/>
                <a:gd name="connsiteY11" fmla="*/ 29669 h 97423"/>
                <a:gd name="connsiteX12" fmla="*/ 62898 w 202171"/>
                <a:gd name="connsiteY12" fmla="*/ 26012 h 97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171" h="97423">
                  <a:moveTo>
                    <a:pt x="62898" y="26012"/>
                  </a:moveTo>
                  <a:cubicBezTo>
                    <a:pt x="75144" y="18522"/>
                    <a:pt x="100128" y="14980"/>
                    <a:pt x="118009" y="23689"/>
                  </a:cubicBezTo>
                  <a:cubicBezTo>
                    <a:pt x="133587" y="31294"/>
                    <a:pt x="132656" y="42003"/>
                    <a:pt x="132656" y="42003"/>
                  </a:cubicBezTo>
                  <a:cubicBezTo>
                    <a:pt x="132656" y="42003"/>
                    <a:pt x="156710" y="33982"/>
                    <a:pt x="176452" y="46399"/>
                  </a:cubicBezTo>
                  <a:cubicBezTo>
                    <a:pt x="190903" y="55431"/>
                    <a:pt x="195655" y="80703"/>
                    <a:pt x="188012" y="97423"/>
                  </a:cubicBezTo>
                  <a:cubicBezTo>
                    <a:pt x="200799" y="86318"/>
                    <a:pt x="202171" y="72276"/>
                    <a:pt x="202171" y="67265"/>
                  </a:cubicBezTo>
                  <a:cubicBezTo>
                    <a:pt x="202171" y="42492"/>
                    <a:pt x="177922" y="22429"/>
                    <a:pt x="148137" y="22429"/>
                  </a:cubicBezTo>
                  <a:lnTo>
                    <a:pt x="145442" y="22553"/>
                  </a:lnTo>
                  <a:cubicBezTo>
                    <a:pt x="138681" y="9282"/>
                    <a:pt x="122858" y="0"/>
                    <a:pt x="104439" y="0"/>
                  </a:cubicBezTo>
                  <a:cubicBezTo>
                    <a:pt x="87440" y="0"/>
                    <a:pt x="72646" y="7938"/>
                    <a:pt x="65151" y="19574"/>
                  </a:cubicBezTo>
                  <a:cubicBezTo>
                    <a:pt x="58586" y="11845"/>
                    <a:pt x="47710" y="6802"/>
                    <a:pt x="35415" y="6802"/>
                  </a:cubicBezTo>
                  <a:cubicBezTo>
                    <a:pt x="18416" y="6802"/>
                    <a:pt x="4112" y="16522"/>
                    <a:pt x="193" y="29669"/>
                  </a:cubicBezTo>
                  <a:cubicBezTo>
                    <a:pt x="-2942" y="28002"/>
                    <a:pt x="32769" y="10261"/>
                    <a:pt x="62898" y="26012"/>
                  </a:cubicBezTo>
                </a:path>
              </a:pathLst>
            </a:custGeom>
            <a:solidFill>
              <a:srgbClr val="8CD024"/>
            </a:solidFill>
            <a:ln w="12528"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xmlns="" id="{74E759F1-A426-076B-B283-1D870EACDA73}"/>
                </a:ext>
              </a:extLst>
            </p:cNvPr>
            <p:cNvSpPr/>
            <p:nvPr/>
          </p:nvSpPr>
          <p:spPr>
            <a:xfrm>
              <a:off x="2448773" y="2653328"/>
              <a:ext cx="273060" cy="124967"/>
            </a:xfrm>
            <a:custGeom>
              <a:avLst/>
              <a:gdLst>
                <a:gd name="connsiteX0" fmla="*/ 182676 w 273060"/>
                <a:gd name="connsiteY0" fmla="*/ 93923 h 124967"/>
                <a:gd name="connsiteX1" fmla="*/ 154361 w 273060"/>
                <a:gd name="connsiteY1" fmla="*/ 92371 h 124967"/>
                <a:gd name="connsiteX2" fmla="*/ 121588 w 273060"/>
                <a:gd name="connsiteY2" fmla="*/ 79349 h 124967"/>
                <a:gd name="connsiteX3" fmla="*/ 42718 w 273060"/>
                <a:gd name="connsiteY3" fmla="*/ 30190 h 124967"/>
                <a:gd name="connsiteX4" fmla="*/ 2351 w 273060"/>
                <a:gd name="connsiteY4" fmla="*/ 0 h 124967"/>
                <a:gd name="connsiteX5" fmla="*/ 0 w 273060"/>
                <a:gd name="connsiteY5" fmla="*/ 9845 h 124967"/>
                <a:gd name="connsiteX6" fmla="*/ 29394 w 273060"/>
                <a:gd name="connsiteY6" fmla="*/ 35930 h 124967"/>
                <a:gd name="connsiteX7" fmla="*/ 23514 w 273060"/>
                <a:gd name="connsiteY7" fmla="*/ 58963 h 124967"/>
                <a:gd name="connsiteX8" fmla="*/ 92245 w 273060"/>
                <a:gd name="connsiteY8" fmla="*/ 116102 h 124967"/>
                <a:gd name="connsiteX9" fmla="*/ 137020 w 273060"/>
                <a:gd name="connsiteY9" fmla="*/ 102216 h 124967"/>
                <a:gd name="connsiteX10" fmla="*/ 161024 w 273060"/>
                <a:gd name="connsiteY10" fmla="*/ 116102 h 124967"/>
                <a:gd name="connsiteX11" fmla="*/ 178954 w 273060"/>
                <a:gd name="connsiteY11" fmla="*/ 109997 h 124967"/>
                <a:gd name="connsiteX12" fmla="*/ 219124 w 273060"/>
                <a:gd name="connsiteY12" fmla="*/ 124967 h 124967"/>
                <a:gd name="connsiteX13" fmla="*/ 273060 w 273060"/>
                <a:gd name="connsiteY13" fmla="*/ 80495 h 124967"/>
                <a:gd name="connsiteX14" fmla="*/ 182676 w 273060"/>
                <a:gd name="connsiteY14" fmla="*/ 93923 h 12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060" h="124967">
                  <a:moveTo>
                    <a:pt x="182676" y="93923"/>
                  </a:moveTo>
                  <a:cubicBezTo>
                    <a:pt x="171900" y="85860"/>
                    <a:pt x="166609" y="90538"/>
                    <a:pt x="154361" y="92371"/>
                  </a:cubicBezTo>
                  <a:cubicBezTo>
                    <a:pt x="139911" y="94486"/>
                    <a:pt x="128545" y="88746"/>
                    <a:pt x="121588" y="79349"/>
                  </a:cubicBezTo>
                  <a:cubicBezTo>
                    <a:pt x="76569" y="93225"/>
                    <a:pt x="46440" y="67547"/>
                    <a:pt x="42718" y="30190"/>
                  </a:cubicBezTo>
                  <a:cubicBezTo>
                    <a:pt x="19497" y="30888"/>
                    <a:pt x="7300" y="17137"/>
                    <a:pt x="2351" y="0"/>
                  </a:cubicBezTo>
                  <a:cubicBezTo>
                    <a:pt x="833" y="3052"/>
                    <a:pt x="0" y="6344"/>
                    <a:pt x="0" y="9845"/>
                  </a:cubicBezTo>
                  <a:cubicBezTo>
                    <a:pt x="0" y="23721"/>
                    <a:pt x="12982" y="34992"/>
                    <a:pt x="29394" y="35930"/>
                  </a:cubicBezTo>
                  <a:cubicBezTo>
                    <a:pt x="25621" y="42972"/>
                    <a:pt x="23514" y="50743"/>
                    <a:pt x="23514" y="58963"/>
                  </a:cubicBezTo>
                  <a:cubicBezTo>
                    <a:pt x="23514" y="90496"/>
                    <a:pt x="54278" y="116102"/>
                    <a:pt x="92245" y="116102"/>
                  </a:cubicBezTo>
                  <a:cubicBezTo>
                    <a:pt x="109391" y="116102"/>
                    <a:pt x="124969" y="110852"/>
                    <a:pt x="137020" y="102216"/>
                  </a:cubicBezTo>
                  <a:cubicBezTo>
                    <a:pt x="140694" y="110320"/>
                    <a:pt x="150002" y="116102"/>
                    <a:pt x="161024" y="116102"/>
                  </a:cubicBezTo>
                  <a:cubicBezTo>
                    <a:pt x="167981" y="116102"/>
                    <a:pt x="174300" y="113737"/>
                    <a:pt x="178954" y="109997"/>
                  </a:cubicBezTo>
                  <a:cubicBezTo>
                    <a:pt x="188849" y="119144"/>
                    <a:pt x="203153" y="124967"/>
                    <a:pt x="219124" y="124967"/>
                  </a:cubicBezTo>
                  <a:cubicBezTo>
                    <a:pt x="248762" y="124967"/>
                    <a:pt x="272814" y="105153"/>
                    <a:pt x="273060" y="80495"/>
                  </a:cubicBezTo>
                  <a:cubicBezTo>
                    <a:pt x="238622" y="115123"/>
                    <a:pt x="188114" y="97986"/>
                    <a:pt x="182676" y="93923"/>
                  </a:cubicBezTo>
                </a:path>
              </a:pathLst>
            </a:custGeom>
            <a:solidFill>
              <a:srgbClr val="5D961C"/>
            </a:solidFill>
            <a:ln w="12528"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xmlns="" id="{284D4994-1B3B-C526-7F69-FFB4719628BA}"/>
                </a:ext>
              </a:extLst>
            </p:cNvPr>
            <p:cNvSpPr/>
            <p:nvPr/>
          </p:nvSpPr>
          <p:spPr>
            <a:xfrm>
              <a:off x="2645069" y="2588709"/>
              <a:ext cx="241069" cy="158573"/>
            </a:xfrm>
            <a:custGeom>
              <a:avLst/>
              <a:gdLst>
                <a:gd name="connsiteX0" fmla="*/ 241070 w 241069"/>
                <a:gd name="connsiteY0" fmla="*/ 51108 h 158573"/>
                <a:gd name="connsiteX1" fmla="*/ 199969 w 241069"/>
                <a:gd name="connsiteY1" fmla="*/ 17053 h 158573"/>
                <a:gd name="connsiteX2" fmla="*/ 197911 w 241069"/>
                <a:gd name="connsiteY2" fmla="*/ 17085 h 158573"/>
                <a:gd name="connsiteX3" fmla="*/ 166754 w 241069"/>
                <a:gd name="connsiteY3" fmla="*/ 0 h 158573"/>
                <a:gd name="connsiteX4" fmla="*/ 136823 w 241069"/>
                <a:gd name="connsiteY4" fmla="*/ 14855 h 158573"/>
                <a:gd name="connsiteX5" fmla="*/ 114239 w 241069"/>
                <a:gd name="connsiteY5" fmla="*/ 5125 h 158573"/>
                <a:gd name="connsiteX6" fmla="*/ 87394 w 241069"/>
                <a:gd name="connsiteY6" fmla="*/ 22543 h 158573"/>
                <a:gd name="connsiteX7" fmla="*/ 65007 w 241069"/>
                <a:gd name="connsiteY7" fmla="*/ 17053 h 158573"/>
                <a:gd name="connsiteX8" fmla="*/ 24003 w 241069"/>
                <a:gd name="connsiteY8" fmla="*/ 51108 h 158573"/>
                <a:gd name="connsiteX9" fmla="*/ 0 w 241069"/>
                <a:gd name="connsiteY9" fmla="*/ 71005 h 158573"/>
                <a:gd name="connsiteX10" fmla="*/ 22338 w 241069"/>
                <a:gd name="connsiteY10" fmla="*/ 90861 h 158573"/>
                <a:gd name="connsiteX11" fmla="*/ 17880 w 241069"/>
                <a:gd name="connsiteY11" fmla="*/ 108362 h 158573"/>
                <a:gd name="connsiteX12" fmla="*/ 70199 w 241069"/>
                <a:gd name="connsiteY12" fmla="*/ 151823 h 158573"/>
                <a:gd name="connsiteX13" fmla="*/ 104247 w 241069"/>
                <a:gd name="connsiteY13" fmla="*/ 141281 h 158573"/>
                <a:gd name="connsiteX14" fmla="*/ 122519 w 241069"/>
                <a:gd name="connsiteY14" fmla="*/ 151823 h 158573"/>
                <a:gd name="connsiteX15" fmla="*/ 136137 w 241069"/>
                <a:gd name="connsiteY15" fmla="*/ 147188 h 158573"/>
                <a:gd name="connsiteX16" fmla="*/ 166754 w 241069"/>
                <a:gd name="connsiteY16" fmla="*/ 158574 h 158573"/>
                <a:gd name="connsiteX17" fmla="*/ 207758 w 241069"/>
                <a:gd name="connsiteY17" fmla="*/ 124478 h 158573"/>
                <a:gd name="connsiteX18" fmla="*/ 207121 w 241069"/>
                <a:gd name="connsiteY18" fmla="*/ 118331 h 158573"/>
                <a:gd name="connsiteX19" fmla="*/ 237248 w 241069"/>
                <a:gd name="connsiteY19" fmla="*/ 90902 h 158573"/>
                <a:gd name="connsiteX20" fmla="*/ 230293 w 241069"/>
                <a:gd name="connsiteY20" fmla="*/ 74057 h 158573"/>
                <a:gd name="connsiteX21" fmla="*/ 241070 w 241069"/>
                <a:gd name="connsiteY21" fmla="*/ 51108 h 158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1069" h="158573">
                  <a:moveTo>
                    <a:pt x="241070" y="51108"/>
                  </a:moveTo>
                  <a:cubicBezTo>
                    <a:pt x="241070" y="32273"/>
                    <a:pt x="222651" y="17053"/>
                    <a:pt x="199969" y="17053"/>
                  </a:cubicBezTo>
                  <a:lnTo>
                    <a:pt x="197911" y="17085"/>
                  </a:lnTo>
                  <a:cubicBezTo>
                    <a:pt x="192768" y="7042"/>
                    <a:pt x="180716" y="0"/>
                    <a:pt x="166754" y="0"/>
                  </a:cubicBezTo>
                  <a:cubicBezTo>
                    <a:pt x="153724" y="0"/>
                    <a:pt x="142555" y="5980"/>
                    <a:pt x="136823" y="14855"/>
                  </a:cubicBezTo>
                  <a:cubicBezTo>
                    <a:pt x="131827" y="8949"/>
                    <a:pt x="123596" y="5125"/>
                    <a:pt x="114239" y="5125"/>
                  </a:cubicBezTo>
                  <a:cubicBezTo>
                    <a:pt x="101258" y="5125"/>
                    <a:pt x="90431" y="12532"/>
                    <a:pt x="87394" y="22543"/>
                  </a:cubicBezTo>
                  <a:cubicBezTo>
                    <a:pt x="80928" y="19043"/>
                    <a:pt x="73334" y="17053"/>
                    <a:pt x="65007" y="17053"/>
                  </a:cubicBezTo>
                  <a:cubicBezTo>
                    <a:pt x="42326" y="17053"/>
                    <a:pt x="24003" y="32273"/>
                    <a:pt x="24003" y="51108"/>
                  </a:cubicBezTo>
                  <a:cubicBezTo>
                    <a:pt x="10776" y="51108"/>
                    <a:pt x="0" y="60025"/>
                    <a:pt x="0" y="71005"/>
                  </a:cubicBezTo>
                  <a:cubicBezTo>
                    <a:pt x="0" y="81547"/>
                    <a:pt x="9895" y="90131"/>
                    <a:pt x="22338" y="90861"/>
                  </a:cubicBezTo>
                  <a:cubicBezTo>
                    <a:pt x="19497" y="96236"/>
                    <a:pt x="17880" y="102143"/>
                    <a:pt x="17880" y="108362"/>
                  </a:cubicBezTo>
                  <a:cubicBezTo>
                    <a:pt x="17880" y="132374"/>
                    <a:pt x="41296" y="151823"/>
                    <a:pt x="70199" y="151823"/>
                  </a:cubicBezTo>
                  <a:cubicBezTo>
                    <a:pt x="83231" y="151823"/>
                    <a:pt x="95134" y="147834"/>
                    <a:pt x="104247" y="141281"/>
                  </a:cubicBezTo>
                  <a:cubicBezTo>
                    <a:pt x="107087" y="147427"/>
                    <a:pt x="114141" y="151823"/>
                    <a:pt x="122519" y="151823"/>
                  </a:cubicBezTo>
                  <a:cubicBezTo>
                    <a:pt x="127810" y="151823"/>
                    <a:pt x="132610" y="150032"/>
                    <a:pt x="136137" y="147188"/>
                  </a:cubicBezTo>
                  <a:cubicBezTo>
                    <a:pt x="143730" y="154188"/>
                    <a:pt x="154557" y="158574"/>
                    <a:pt x="166754" y="158574"/>
                  </a:cubicBezTo>
                  <a:cubicBezTo>
                    <a:pt x="189387" y="158574"/>
                    <a:pt x="207758" y="143323"/>
                    <a:pt x="207758" y="124478"/>
                  </a:cubicBezTo>
                  <a:cubicBezTo>
                    <a:pt x="207758" y="122405"/>
                    <a:pt x="207561" y="120373"/>
                    <a:pt x="207121" y="118331"/>
                  </a:cubicBezTo>
                  <a:cubicBezTo>
                    <a:pt x="223972" y="117071"/>
                    <a:pt x="237248" y="105268"/>
                    <a:pt x="237248" y="90902"/>
                  </a:cubicBezTo>
                  <a:cubicBezTo>
                    <a:pt x="237248" y="84558"/>
                    <a:pt x="234603" y="78735"/>
                    <a:pt x="230293" y="74057"/>
                  </a:cubicBezTo>
                  <a:cubicBezTo>
                    <a:pt x="236955" y="67994"/>
                    <a:pt x="241070" y="59983"/>
                    <a:pt x="241070" y="51108"/>
                  </a:cubicBezTo>
                </a:path>
              </a:pathLst>
            </a:custGeom>
            <a:solidFill>
              <a:srgbClr val="72B623"/>
            </a:solidFill>
            <a:ln w="12528"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xmlns="" id="{0080CE29-EC5A-FD5E-4B0D-D6737B0A2EAA}"/>
                </a:ext>
              </a:extLst>
            </p:cNvPr>
            <p:cNvSpPr/>
            <p:nvPr/>
          </p:nvSpPr>
          <p:spPr>
            <a:xfrm>
              <a:off x="2732320" y="2588709"/>
              <a:ext cx="153818" cy="74057"/>
            </a:xfrm>
            <a:custGeom>
              <a:avLst/>
              <a:gdLst>
                <a:gd name="connsiteX0" fmla="*/ 47857 w 153818"/>
                <a:gd name="connsiteY0" fmla="*/ 19689 h 74057"/>
                <a:gd name="connsiteX1" fmla="*/ 89792 w 153818"/>
                <a:gd name="connsiteY1" fmla="*/ 17939 h 74057"/>
                <a:gd name="connsiteX2" fmla="*/ 100912 w 153818"/>
                <a:gd name="connsiteY2" fmla="*/ 31898 h 74057"/>
                <a:gd name="connsiteX3" fmla="*/ 134272 w 153818"/>
                <a:gd name="connsiteY3" fmla="*/ 35242 h 74057"/>
                <a:gd name="connsiteX4" fmla="*/ 143042 w 153818"/>
                <a:gd name="connsiteY4" fmla="*/ 74057 h 74057"/>
                <a:gd name="connsiteX5" fmla="*/ 153818 w 153818"/>
                <a:gd name="connsiteY5" fmla="*/ 51108 h 74057"/>
                <a:gd name="connsiteX6" fmla="*/ 112718 w 153818"/>
                <a:gd name="connsiteY6" fmla="*/ 17053 h 74057"/>
                <a:gd name="connsiteX7" fmla="*/ 110660 w 153818"/>
                <a:gd name="connsiteY7" fmla="*/ 17085 h 74057"/>
                <a:gd name="connsiteX8" fmla="*/ 79503 w 153818"/>
                <a:gd name="connsiteY8" fmla="*/ 0 h 74057"/>
                <a:gd name="connsiteX9" fmla="*/ 49572 w 153818"/>
                <a:gd name="connsiteY9" fmla="*/ 14855 h 74057"/>
                <a:gd name="connsiteX10" fmla="*/ 26988 w 153818"/>
                <a:gd name="connsiteY10" fmla="*/ 5125 h 74057"/>
                <a:gd name="connsiteX11" fmla="*/ 143 w 153818"/>
                <a:gd name="connsiteY11" fmla="*/ 22543 h 74057"/>
                <a:gd name="connsiteX12" fmla="*/ 47857 w 153818"/>
                <a:gd name="connsiteY12" fmla="*/ 19689 h 7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818" h="74057">
                  <a:moveTo>
                    <a:pt x="47857" y="19689"/>
                  </a:moveTo>
                  <a:cubicBezTo>
                    <a:pt x="57165" y="14043"/>
                    <a:pt x="76172" y="11355"/>
                    <a:pt x="89792" y="17939"/>
                  </a:cubicBezTo>
                  <a:cubicBezTo>
                    <a:pt x="101647" y="23762"/>
                    <a:pt x="100912" y="31898"/>
                    <a:pt x="100912" y="31898"/>
                  </a:cubicBezTo>
                  <a:cubicBezTo>
                    <a:pt x="100912" y="31898"/>
                    <a:pt x="119282" y="25794"/>
                    <a:pt x="134272" y="35242"/>
                  </a:cubicBezTo>
                  <a:cubicBezTo>
                    <a:pt x="145245" y="42118"/>
                    <a:pt x="148822" y="61359"/>
                    <a:pt x="143042" y="74057"/>
                  </a:cubicBezTo>
                  <a:cubicBezTo>
                    <a:pt x="152741" y="65598"/>
                    <a:pt x="153818" y="54931"/>
                    <a:pt x="153818" y="51108"/>
                  </a:cubicBezTo>
                  <a:cubicBezTo>
                    <a:pt x="153818" y="32273"/>
                    <a:pt x="135399" y="17053"/>
                    <a:pt x="112718" y="17053"/>
                  </a:cubicBezTo>
                  <a:lnTo>
                    <a:pt x="110660" y="17085"/>
                  </a:lnTo>
                  <a:cubicBezTo>
                    <a:pt x="105517" y="7042"/>
                    <a:pt x="93465" y="0"/>
                    <a:pt x="79503" y="0"/>
                  </a:cubicBezTo>
                  <a:cubicBezTo>
                    <a:pt x="66473" y="0"/>
                    <a:pt x="55304" y="5980"/>
                    <a:pt x="49572" y="14855"/>
                  </a:cubicBezTo>
                  <a:cubicBezTo>
                    <a:pt x="44575" y="8949"/>
                    <a:pt x="36345" y="5125"/>
                    <a:pt x="26988" y="5125"/>
                  </a:cubicBezTo>
                  <a:cubicBezTo>
                    <a:pt x="14007" y="5125"/>
                    <a:pt x="3180" y="12532"/>
                    <a:pt x="143" y="22543"/>
                  </a:cubicBezTo>
                  <a:cubicBezTo>
                    <a:pt x="-2209" y="21241"/>
                    <a:pt x="24931" y="7730"/>
                    <a:pt x="47857" y="19689"/>
                  </a:cubicBezTo>
                </a:path>
              </a:pathLst>
            </a:custGeom>
            <a:solidFill>
              <a:srgbClr val="8CD024"/>
            </a:solidFill>
            <a:ln w="12528"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xmlns="" id="{8594D47A-C9BE-561C-156F-13A637ABEAE6}"/>
                </a:ext>
              </a:extLst>
            </p:cNvPr>
            <p:cNvSpPr/>
            <p:nvPr/>
          </p:nvSpPr>
          <p:spPr>
            <a:xfrm>
              <a:off x="2645069" y="2652234"/>
              <a:ext cx="207758" cy="95048"/>
            </a:xfrm>
            <a:custGeom>
              <a:avLst/>
              <a:gdLst>
                <a:gd name="connsiteX0" fmla="*/ 139028 w 207758"/>
                <a:gd name="connsiteY0" fmla="*/ 71453 h 95048"/>
                <a:gd name="connsiteX1" fmla="*/ 117425 w 207758"/>
                <a:gd name="connsiteY1" fmla="*/ 70276 h 95048"/>
                <a:gd name="connsiteX2" fmla="*/ 92489 w 207758"/>
                <a:gd name="connsiteY2" fmla="*/ 60338 h 95048"/>
                <a:gd name="connsiteX3" fmla="*/ 32576 w 207758"/>
                <a:gd name="connsiteY3" fmla="*/ 22991 h 95048"/>
                <a:gd name="connsiteX4" fmla="*/ 1763 w 207758"/>
                <a:gd name="connsiteY4" fmla="*/ 0 h 95048"/>
                <a:gd name="connsiteX5" fmla="*/ 0 w 207758"/>
                <a:gd name="connsiteY5" fmla="*/ 7480 h 95048"/>
                <a:gd name="connsiteX6" fmla="*/ 22338 w 207758"/>
                <a:gd name="connsiteY6" fmla="*/ 27336 h 95048"/>
                <a:gd name="connsiteX7" fmla="*/ 17880 w 207758"/>
                <a:gd name="connsiteY7" fmla="*/ 44837 h 95048"/>
                <a:gd name="connsiteX8" fmla="*/ 70199 w 207758"/>
                <a:gd name="connsiteY8" fmla="*/ 88298 h 95048"/>
                <a:gd name="connsiteX9" fmla="*/ 104247 w 207758"/>
                <a:gd name="connsiteY9" fmla="*/ 77756 h 95048"/>
                <a:gd name="connsiteX10" fmla="*/ 122519 w 207758"/>
                <a:gd name="connsiteY10" fmla="*/ 88298 h 95048"/>
                <a:gd name="connsiteX11" fmla="*/ 136137 w 207758"/>
                <a:gd name="connsiteY11" fmla="*/ 83662 h 95048"/>
                <a:gd name="connsiteX12" fmla="*/ 166754 w 207758"/>
                <a:gd name="connsiteY12" fmla="*/ 95049 h 95048"/>
                <a:gd name="connsiteX13" fmla="*/ 207758 w 207758"/>
                <a:gd name="connsiteY13" fmla="*/ 61234 h 95048"/>
                <a:gd name="connsiteX14" fmla="*/ 139028 w 207758"/>
                <a:gd name="connsiteY14" fmla="*/ 71453 h 95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7758" h="95048">
                  <a:moveTo>
                    <a:pt x="139028" y="71453"/>
                  </a:moveTo>
                  <a:cubicBezTo>
                    <a:pt x="130798" y="65307"/>
                    <a:pt x="126830" y="68890"/>
                    <a:pt x="117425" y="70276"/>
                  </a:cubicBezTo>
                  <a:cubicBezTo>
                    <a:pt x="106451" y="71943"/>
                    <a:pt x="97828" y="67547"/>
                    <a:pt x="92489" y="60338"/>
                  </a:cubicBezTo>
                  <a:cubicBezTo>
                    <a:pt x="58246" y="70880"/>
                    <a:pt x="35320" y="51348"/>
                    <a:pt x="32576" y="22991"/>
                  </a:cubicBezTo>
                  <a:cubicBezTo>
                    <a:pt x="14795" y="23512"/>
                    <a:pt x="5536" y="13022"/>
                    <a:pt x="1763" y="0"/>
                  </a:cubicBezTo>
                  <a:cubicBezTo>
                    <a:pt x="636" y="2313"/>
                    <a:pt x="0" y="4834"/>
                    <a:pt x="0" y="7480"/>
                  </a:cubicBezTo>
                  <a:cubicBezTo>
                    <a:pt x="0" y="18022"/>
                    <a:pt x="9895" y="26606"/>
                    <a:pt x="22338" y="27336"/>
                  </a:cubicBezTo>
                  <a:cubicBezTo>
                    <a:pt x="19497" y="32711"/>
                    <a:pt x="17880" y="38617"/>
                    <a:pt x="17880" y="44837"/>
                  </a:cubicBezTo>
                  <a:cubicBezTo>
                    <a:pt x="17880" y="68849"/>
                    <a:pt x="41296" y="88298"/>
                    <a:pt x="70199" y="88298"/>
                  </a:cubicBezTo>
                  <a:cubicBezTo>
                    <a:pt x="83231" y="88298"/>
                    <a:pt x="95134" y="84308"/>
                    <a:pt x="104247" y="77756"/>
                  </a:cubicBezTo>
                  <a:cubicBezTo>
                    <a:pt x="107087" y="83902"/>
                    <a:pt x="114141" y="88298"/>
                    <a:pt x="122519" y="88298"/>
                  </a:cubicBezTo>
                  <a:cubicBezTo>
                    <a:pt x="127810" y="88298"/>
                    <a:pt x="132610" y="86506"/>
                    <a:pt x="136137" y="83662"/>
                  </a:cubicBezTo>
                  <a:cubicBezTo>
                    <a:pt x="143730" y="90663"/>
                    <a:pt x="154557" y="95049"/>
                    <a:pt x="166754" y="95049"/>
                  </a:cubicBezTo>
                  <a:cubicBezTo>
                    <a:pt x="189289" y="95049"/>
                    <a:pt x="207561" y="79954"/>
                    <a:pt x="207758" y="61234"/>
                  </a:cubicBezTo>
                  <a:cubicBezTo>
                    <a:pt x="181598" y="87569"/>
                    <a:pt x="143142" y="74547"/>
                    <a:pt x="139028" y="71453"/>
                  </a:cubicBezTo>
                </a:path>
              </a:pathLst>
            </a:custGeom>
            <a:solidFill>
              <a:srgbClr val="5D961C"/>
            </a:solidFill>
            <a:ln w="12528"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xmlns="" id="{126F6CA6-0CD9-15B2-DF91-5ABED58D96BE}"/>
                </a:ext>
              </a:extLst>
            </p:cNvPr>
            <p:cNvSpPr/>
            <p:nvPr/>
          </p:nvSpPr>
          <p:spPr>
            <a:xfrm>
              <a:off x="2672158" y="2695363"/>
              <a:ext cx="167881" cy="110528"/>
            </a:xfrm>
            <a:custGeom>
              <a:avLst/>
              <a:gdLst>
                <a:gd name="connsiteX0" fmla="*/ 167882 w 167881"/>
                <a:gd name="connsiteY0" fmla="*/ 35690 h 110528"/>
                <a:gd name="connsiteX1" fmla="*/ 139273 w 167881"/>
                <a:gd name="connsiteY1" fmla="*/ 11928 h 110528"/>
                <a:gd name="connsiteX2" fmla="*/ 137853 w 167881"/>
                <a:gd name="connsiteY2" fmla="*/ 11969 h 110528"/>
                <a:gd name="connsiteX3" fmla="*/ 116150 w 167881"/>
                <a:gd name="connsiteY3" fmla="*/ 0 h 110528"/>
                <a:gd name="connsiteX4" fmla="*/ 95233 w 167881"/>
                <a:gd name="connsiteY4" fmla="*/ 10376 h 110528"/>
                <a:gd name="connsiteX5" fmla="*/ 79508 w 167881"/>
                <a:gd name="connsiteY5" fmla="*/ 3625 h 110528"/>
                <a:gd name="connsiteX6" fmla="*/ 60844 w 167881"/>
                <a:gd name="connsiteY6" fmla="*/ 15751 h 110528"/>
                <a:gd name="connsiteX7" fmla="*/ 45216 w 167881"/>
                <a:gd name="connsiteY7" fmla="*/ 11928 h 110528"/>
                <a:gd name="connsiteX8" fmla="*/ 16657 w 167881"/>
                <a:gd name="connsiteY8" fmla="*/ 35690 h 110528"/>
                <a:gd name="connsiteX9" fmla="*/ 0 w 167881"/>
                <a:gd name="connsiteY9" fmla="*/ 49524 h 110528"/>
                <a:gd name="connsiteX10" fmla="*/ 15529 w 167881"/>
                <a:gd name="connsiteY10" fmla="*/ 63317 h 110528"/>
                <a:gd name="connsiteX11" fmla="*/ 12443 w 167881"/>
                <a:gd name="connsiteY11" fmla="*/ 75526 h 110528"/>
                <a:gd name="connsiteX12" fmla="*/ 48842 w 167881"/>
                <a:gd name="connsiteY12" fmla="*/ 105799 h 110528"/>
                <a:gd name="connsiteX13" fmla="*/ 72601 w 167881"/>
                <a:gd name="connsiteY13" fmla="*/ 98476 h 110528"/>
                <a:gd name="connsiteX14" fmla="*/ 85337 w 167881"/>
                <a:gd name="connsiteY14" fmla="*/ 105799 h 110528"/>
                <a:gd name="connsiteX15" fmla="*/ 94841 w 167881"/>
                <a:gd name="connsiteY15" fmla="*/ 102591 h 110528"/>
                <a:gd name="connsiteX16" fmla="*/ 116150 w 167881"/>
                <a:gd name="connsiteY16" fmla="*/ 110529 h 110528"/>
                <a:gd name="connsiteX17" fmla="*/ 144711 w 167881"/>
                <a:gd name="connsiteY17" fmla="*/ 86756 h 110528"/>
                <a:gd name="connsiteX18" fmla="*/ 144221 w 167881"/>
                <a:gd name="connsiteY18" fmla="*/ 82485 h 110528"/>
                <a:gd name="connsiteX19" fmla="*/ 165237 w 167881"/>
                <a:gd name="connsiteY19" fmla="*/ 63359 h 110528"/>
                <a:gd name="connsiteX20" fmla="*/ 160387 w 167881"/>
                <a:gd name="connsiteY20" fmla="*/ 51639 h 110528"/>
                <a:gd name="connsiteX21" fmla="*/ 167882 w 167881"/>
                <a:gd name="connsiteY21" fmla="*/ 35690 h 110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881" h="110528">
                  <a:moveTo>
                    <a:pt x="167882" y="35690"/>
                  </a:moveTo>
                  <a:cubicBezTo>
                    <a:pt x="167882" y="22543"/>
                    <a:pt x="155047" y="11928"/>
                    <a:pt x="139273" y="11928"/>
                  </a:cubicBezTo>
                  <a:lnTo>
                    <a:pt x="137853" y="11969"/>
                  </a:lnTo>
                  <a:cubicBezTo>
                    <a:pt x="134228" y="4969"/>
                    <a:pt x="125851" y="0"/>
                    <a:pt x="116150" y="0"/>
                  </a:cubicBezTo>
                  <a:cubicBezTo>
                    <a:pt x="107088" y="0"/>
                    <a:pt x="99250" y="4230"/>
                    <a:pt x="95233" y="10376"/>
                  </a:cubicBezTo>
                  <a:cubicBezTo>
                    <a:pt x="91803" y="6313"/>
                    <a:pt x="86072" y="3625"/>
                    <a:pt x="79508" y="3625"/>
                  </a:cubicBezTo>
                  <a:cubicBezTo>
                    <a:pt x="70543" y="3625"/>
                    <a:pt x="62951" y="8792"/>
                    <a:pt x="60844" y="15751"/>
                  </a:cubicBezTo>
                  <a:cubicBezTo>
                    <a:pt x="56385" y="13303"/>
                    <a:pt x="51045" y="11928"/>
                    <a:pt x="45216" y="11928"/>
                  </a:cubicBezTo>
                  <a:cubicBezTo>
                    <a:pt x="29442" y="11928"/>
                    <a:pt x="16657" y="22543"/>
                    <a:pt x="16657" y="35690"/>
                  </a:cubicBezTo>
                  <a:cubicBezTo>
                    <a:pt x="7447" y="35690"/>
                    <a:pt x="0" y="41878"/>
                    <a:pt x="0" y="49524"/>
                  </a:cubicBezTo>
                  <a:cubicBezTo>
                    <a:pt x="0" y="56889"/>
                    <a:pt x="6859" y="62869"/>
                    <a:pt x="15529" y="63317"/>
                  </a:cubicBezTo>
                  <a:cubicBezTo>
                    <a:pt x="13522" y="67109"/>
                    <a:pt x="12443" y="71172"/>
                    <a:pt x="12443" y="75526"/>
                  </a:cubicBezTo>
                  <a:cubicBezTo>
                    <a:pt x="12443" y="92298"/>
                    <a:pt x="28756" y="105799"/>
                    <a:pt x="48842" y="105799"/>
                  </a:cubicBezTo>
                  <a:cubicBezTo>
                    <a:pt x="57953" y="105799"/>
                    <a:pt x="66232" y="103038"/>
                    <a:pt x="72601" y="98476"/>
                  </a:cubicBezTo>
                  <a:cubicBezTo>
                    <a:pt x="74560" y="102747"/>
                    <a:pt x="79459" y="105799"/>
                    <a:pt x="85337" y="105799"/>
                  </a:cubicBezTo>
                  <a:cubicBezTo>
                    <a:pt x="89012" y="105799"/>
                    <a:pt x="92392" y="104580"/>
                    <a:pt x="94841" y="102591"/>
                  </a:cubicBezTo>
                  <a:cubicBezTo>
                    <a:pt x="100083" y="107476"/>
                    <a:pt x="107628" y="110529"/>
                    <a:pt x="116150" y="110529"/>
                  </a:cubicBezTo>
                  <a:cubicBezTo>
                    <a:pt x="131875" y="110529"/>
                    <a:pt x="144711" y="99861"/>
                    <a:pt x="144711" y="86756"/>
                  </a:cubicBezTo>
                  <a:cubicBezTo>
                    <a:pt x="144711" y="85339"/>
                    <a:pt x="144516" y="83912"/>
                    <a:pt x="144221" y="82485"/>
                  </a:cubicBezTo>
                  <a:cubicBezTo>
                    <a:pt x="156027" y="81589"/>
                    <a:pt x="165237" y="73370"/>
                    <a:pt x="165237" y="63359"/>
                  </a:cubicBezTo>
                  <a:cubicBezTo>
                    <a:pt x="165237" y="58963"/>
                    <a:pt x="163376" y="54900"/>
                    <a:pt x="160387" y="51639"/>
                  </a:cubicBezTo>
                  <a:cubicBezTo>
                    <a:pt x="164992" y="47451"/>
                    <a:pt x="167882" y="41836"/>
                    <a:pt x="167882" y="35690"/>
                  </a:cubicBezTo>
                </a:path>
              </a:pathLst>
            </a:custGeom>
            <a:solidFill>
              <a:srgbClr val="72B623"/>
            </a:solidFill>
            <a:ln w="12528"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xmlns="" id="{5DB383F0-A306-3B23-6842-54236FDFB3A0}"/>
                </a:ext>
              </a:extLst>
            </p:cNvPr>
            <p:cNvSpPr/>
            <p:nvPr/>
          </p:nvSpPr>
          <p:spPr>
            <a:xfrm>
              <a:off x="2732899" y="2695363"/>
              <a:ext cx="107140" cy="51639"/>
            </a:xfrm>
            <a:custGeom>
              <a:avLst/>
              <a:gdLst>
                <a:gd name="connsiteX0" fmla="*/ 33365 w 107140"/>
                <a:gd name="connsiteY0" fmla="*/ 13793 h 51639"/>
                <a:gd name="connsiteX1" fmla="*/ 62514 w 107140"/>
                <a:gd name="connsiteY1" fmla="*/ 12574 h 51639"/>
                <a:gd name="connsiteX2" fmla="*/ 70302 w 107140"/>
                <a:gd name="connsiteY2" fmla="*/ 22304 h 51639"/>
                <a:gd name="connsiteX3" fmla="*/ 93523 w 107140"/>
                <a:gd name="connsiteY3" fmla="*/ 24585 h 51639"/>
                <a:gd name="connsiteX4" fmla="*/ 99646 w 107140"/>
                <a:gd name="connsiteY4" fmla="*/ 51639 h 51639"/>
                <a:gd name="connsiteX5" fmla="*/ 107141 w 107140"/>
                <a:gd name="connsiteY5" fmla="*/ 35690 h 51639"/>
                <a:gd name="connsiteX6" fmla="*/ 78533 w 107140"/>
                <a:gd name="connsiteY6" fmla="*/ 11928 h 51639"/>
                <a:gd name="connsiteX7" fmla="*/ 77112 w 107140"/>
                <a:gd name="connsiteY7" fmla="*/ 11969 h 51639"/>
                <a:gd name="connsiteX8" fmla="*/ 55409 w 107140"/>
                <a:gd name="connsiteY8" fmla="*/ 0 h 51639"/>
                <a:gd name="connsiteX9" fmla="*/ 34492 w 107140"/>
                <a:gd name="connsiteY9" fmla="*/ 10376 h 51639"/>
                <a:gd name="connsiteX10" fmla="*/ 18767 w 107140"/>
                <a:gd name="connsiteY10" fmla="*/ 3625 h 51639"/>
                <a:gd name="connsiteX11" fmla="*/ 103 w 107140"/>
                <a:gd name="connsiteY11" fmla="*/ 15751 h 51639"/>
                <a:gd name="connsiteX12" fmla="*/ 33365 w 107140"/>
                <a:gd name="connsiteY12" fmla="*/ 13793 h 5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140" h="51639">
                  <a:moveTo>
                    <a:pt x="33365" y="13793"/>
                  </a:moveTo>
                  <a:cubicBezTo>
                    <a:pt x="39832" y="9813"/>
                    <a:pt x="53108" y="7980"/>
                    <a:pt x="62514" y="12574"/>
                  </a:cubicBezTo>
                  <a:cubicBezTo>
                    <a:pt x="70841" y="16647"/>
                    <a:pt x="70302" y="22304"/>
                    <a:pt x="70302" y="22304"/>
                  </a:cubicBezTo>
                  <a:cubicBezTo>
                    <a:pt x="70302" y="22304"/>
                    <a:pt x="83040" y="18064"/>
                    <a:pt x="93523" y="24585"/>
                  </a:cubicBezTo>
                  <a:cubicBezTo>
                    <a:pt x="101165" y="29377"/>
                    <a:pt x="103663" y="42815"/>
                    <a:pt x="99646" y="51639"/>
                  </a:cubicBezTo>
                  <a:cubicBezTo>
                    <a:pt x="106407" y="45784"/>
                    <a:pt x="107141" y="38336"/>
                    <a:pt x="107141" y="35690"/>
                  </a:cubicBezTo>
                  <a:cubicBezTo>
                    <a:pt x="107141" y="22543"/>
                    <a:pt x="94306" y="11928"/>
                    <a:pt x="78533" y="11928"/>
                  </a:cubicBezTo>
                  <a:lnTo>
                    <a:pt x="77112" y="11969"/>
                  </a:lnTo>
                  <a:cubicBezTo>
                    <a:pt x="73487" y="4969"/>
                    <a:pt x="65110" y="0"/>
                    <a:pt x="55409" y="0"/>
                  </a:cubicBezTo>
                  <a:cubicBezTo>
                    <a:pt x="46347" y="0"/>
                    <a:pt x="38509" y="4230"/>
                    <a:pt x="34492" y="10376"/>
                  </a:cubicBezTo>
                  <a:cubicBezTo>
                    <a:pt x="31063" y="6313"/>
                    <a:pt x="25331" y="3625"/>
                    <a:pt x="18767" y="3625"/>
                  </a:cubicBezTo>
                  <a:cubicBezTo>
                    <a:pt x="9802" y="3625"/>
                    <a:pt x="2210" y="8792"/>
                    <a:pt x="103" y="15751"/>
                  </a:cubicBezTo>
                  <a:cubicBezTo>
                    <a:pt x="-1563" y="14855"/>
                    <a:pt x="17347" y="5459"/>
                    <a:pt x="33365" y="13793"/>
                  </a:cubicBezTo>
                </a:path>
              </a:pathLst>
            </a:custGeom>
            <a:solidFill>
              <a:srgbClr val="8CD024"/>
            </a:solidFill>
            <a:ln w="12528"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xmlns="" id="{D305F2B1-0EE9-342E-9D25-0344878D1CF8}"/>
                </a:ext>
              </a:extLst>
            </p:cNvPr>
            <p:cNvSpPr/>
            <p:nvPr/>
          </p:nvSpPr>
          <p:spPr>
            <a:xfrm>
              <a:off x="2672158" y="2739637"/>
              <a:ext cx="144711" cy="66254"/>
            </a:xfrm>
            <a:custGeom>
              <a:avLst/>
              <a:gdLst>
                <a:gd name="connsiteX0" fmla="*/ 96752 w 144711"/>
                <a:gd name="connsiteY0" fmla="*/ 49764 h 66254"/>
                <a:gd name="connsiteX1" fmla="*/ 81762 w 144711"/>
                <a:gd name="connsiteY1" fmla="*/ 48951 h 66254"/>
                <a:gd name="connsiteX2" fmla="*/ 64419 w 144711"/>
                <a:gd name="connsiteY2" fmla="*/ 42076 h 66254"/>
                <a:gd name="connsiteX3" fmla="*/ 22633 w 144711"/>
                <a:gd name="connsiteY3" fmla="*/ 16032 h 66254"/>
                <a:gd name="connsiteX4" fmla="*/ 1176 w 144711"/>
                <a:gd name="connsiteY4" fmla="*/ 0 h 66254"/>
                <a:gd name="connsiteX5" fmla="*/ 0 w 144711"/>
                <a:gd name="connsiteY5" fmla="*/ 5250 h 66254"/>
                <a:gd name="connsiteX6" fmla="*/ 15529 w 144711"/>
                <a:gd name="connsiteY6" fmla="*/ 19043 h 66254"/>
                <a:gd name="connsiteX7" fmla="*/ 12443 w 144711"/>
                <a:gd name="connsiteY7" fmla="*/ 31252 h 66254"/>
                <a:gd name="connsiteX8" fmla="*/ 48842 w 144711"/>
                <a:gd name="connsiteY8" fmla="*/ 61525 h 66254"/>
                <a:gd name="connsiteX9" fmla="*/ 72601 w 144711"/>
                <a:gd name="connsiteY9" fmla="*/ 54202 h 66254"/>
                <a:gd name="connsiteX10" fmla="*/ 85337 w 144711"/>
                <a:gd name="connsiteY10" fmla="*/ 61525 h 66254"/>
                <a:gd name="connsiteX11" fmla="*/ 94841 w 144711"/>
                <a:gd name="connsiteY11" fmla="*/ 58317 h 66254"/>
                <a:gd name="connsiteX12" fmla="*/ 116150 w 144711"/>
                <a:gd name="connsiteY12" fmla="*/ 66255 h 66254"/>
                <a:gd name="connsiteX13" fmla="*/ 144711 w 144711"/>
                <a:gd name="connsiteY13" fmla="*/ 42732 h 66254"/>
                <a:gd name="connsiteX14" fmla="*/ 96752 w 144711"/>
                <a:gd name="connsiteY14" fmla="*/ 49764 h 6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711" h="66254">
                  <a:moveTo>
                    <a:pt x="96752" y="49764"/>
                  </a:moveTo>
                  <a:cubicBezTo>
                    <a:pt x="91117" y="45493"/>
                    <a:pt x="88277" y="48024"/>
                    <a:pt x="81762" y="48951"/>
                  </a:cubicBezTo>
                  <a:cubicBezTo>
                    <a:pt x="74119" y="50139"/>
                    <a:pt x="68142" y="47087"/>
                    <a:pt x="64419" y="42076"/>
                  </a:cubicBezTo>
                  <a:cubicBezTo>
                    <a:pt x="40514" y="49399"/>
                    <a:pt x="24544" y="35815"/>
                    <a:pt x="22633" y="16032"/>
                  </a:cubicBezTo>
                  <a:cubicBezTo>
                    <a:pt x="10287" y="16355"/>
                    <a:pt x="3870" y="9074"/>
                    <a:pt x="1176" y="0"/>
                  </a:cubicBezTo>
                  <a:cubicBezTo>
                    <a:pt x="441" y="1625"/>
                    <a:pt x="0" y="3375"/>
                    <a:pt x="0" y="5250"/>
                  </a:cubicBezTo>
                  <a:cubicBezTo>
                    <a:pt x="0" y="12615"/>
                    <a:pt x="6859" y="18595"/>
                    <a:pt x="15529" y="19043"/>
                  </a:cubicBezTo>
                  <a:cubicBezTo>
                    <a:pt x="13522" y="22835"/>
                    <a:pt x="12443" y="26898"/>
                    <a:pt x="12443" y="31252"/>
                  </a:cubicBezTo>
                  <a:cubicBezTo>
                    <a:pt x="12443" y="48024"/>
                    <a:pt x="28756" y="61525"/>
                    <a:pt x="48842" y="61525"/>
                  </a:cubicBezTo>
                  <a:cubicBezTo>
                    <a:pt x="57953" y="61525"/>
                    <a:pt x="66232" y="58764"/>
                    <a:pt x="72601" y="54202"/>
                  </a:cubicBezTo>
                  <a:cubicBezTo>
                    <a:pt x="74560" y="58473"/>
                    <a:pt x="79459" y="61525"/>
                    <a:pt x="85337" y="61525"/>
                  </a:cubicBezTo>
                  <a:cubicBezTo>
                    <a:pt x="89012" y="61525"/>
                    <a:pt x="92392" y="60306"/>
                    <a:pt x="94841" y="58317"/>
                  </a:cubicBezTo>
                  <a:cubicBezTo>
                    <a:pt x="100083" y="63202"/>
                    <a:pt x="107628" y="66255"/>
                    <a:pt x="116150" y="66255"/>
                  </a:cubicBezTo>
                  <a:cubicBezTo>
                    <a:pt x="131827" y="66255"/>
                    <a:pt x="144564" y="55754"/>
                    <a:pt x="144711" y="42732"/>
                  </a:cubicBezTo>
                  <a:cubicBezTo>
                    <a:pt x="126439" y="61046"/>
                    <a:pt x="99690" y="51962"/>
                    <a:pt x="96752" y="49764"/>
                  </a:cubicBezTo>
                </a:path>
              </a:pathLst>
            </a:custGeom>
            <a:solidFill>
              <a:srgbClr val="5D961C"/>
            </a:solidFill>
            <a:ln w="12528"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xmlns="" id="{6F9F9838-A8CB-B9E5-CA23-C43B5E9A9BEA}"/>
                </a:ext>
              </a:extLst>
            </p:cNvPr>
            <p:cNvSpPr/>
            <p:nvPr/>
          </p:nvSpPr>
          <p:spPr>
            <a:xfrm>
              <a:off x="2520443" y="2700613"/>
              <a:ext cx="167881" cy="110486"/>
            </a:xfrm>
            <a:custGeom>
              <a:avLst/>
              <a:gdLst>
                <a:gd name="connsiteX0" fmla="*/ 167882 w 167881"/>
                <a:gd name="connsiteY0" fmla="*/ 35648 h 110486"/>
                <a:gd name="connsiteX1" fmla="*/ 139272 w 167881"/>
                <a:gd name="connsiteY1" fmla="*/ 11886 h 110486"/>
                <a:gd name="connsiteX2" fmla="*/ 137853 w 167881"/>
                <a:gd name="connsiteY2" fmla="*/ 11928 h 110486"/>
                <a:gd name="connsiteX3" fmla="*/ 116102 w 167881"/>
                <a:gd name="connsiteY3" fmla="*/ 0 h 110486"/>
                <a:gd name="connsiteX4" fmla="*/ 95281 w 167881"/>
                <a:gd name="connsiteY4" fmla="*/ 10376 h 110486"/>
                <a:gd name="connsiteX5" fmla="*/ 79556 w 167881"/>
                <a:gd name="connsiteY5" fmla="*/ 3584 h 110486"/>
                <a:gd name="connsiteX6" fmla="*/ 60891 w 167881"/>
                <a:gd name="connsiteY6" fmla="*/ 15751 h 110486"/>
                <a:gd name="connsiteX7" fmla="*/ 45264 w 167881"/>
                <a:gd name="connsiteY7" fmla="*/ 11886 h 110486"/>
                <a:gd name="connsiteX8" fmla="*/ 16656 w 167881"/>
                <a:gd name="connsiteY8" fmla="*/ 35648 h 110486"/>
                <a:gd name="connsiteX9" fmla="*/ 0 w 167881"/>
                <a:gd name="connsiteY9" fmla="*/ 49524 h 110486"/>
                <a:gd name="connsiteX10" fmla="*/ 15528 w 167881"/>
                <a:gd name="connsiteY10" fmla="*/ 63275 h 110486"/>
                <a:gd name="connsiteX11" fmla="*/ 12443 w 167881"/>
                <a:gd name="connsiteY11" fmla="*/ 75526 h 110486"/>
                <a:gd name="connsiteX12" fmla="*/ 48890 w 167881"/>
                <a:gd name="connsiteY12" fmla="*/ 105799 h 110486"/>
                <a:gd name="connsiteX13" fmla="*/ 72600 w 167881"/>
                <a:gd name="connsiteY13" fmla="*/ 98434 h 110486"/>
                <a:gd name="connsiteX14" fmla="*/ 85288 w 167881"/>
                <a:gd name="connsiteY14" fmla="*/ 105799 h 110486"/>
                <a:gd name="connsiteX15" fmla="*/ 94792 w 167881"/>
                <a:gd name="connsiteY15" fmla="*/ 102549 h 110486"/>
                <a:gd name="connsiteX16" fmla="*/ 116102 w 167881"/>
                <a:gd name="connsiteY16" fmla="*/ 110487 h 110486"/>
                <a:gd name="connsiteX17" fmla="*/ 144710 w 167881"/>
                <a:gd name="connsiteY17" fmla="*/ 86715 h 110486"/>
                <a:gd name="connsiteX18" fmla="*/ 144221 w 167881"/>
                <a:gd name="connsiteY18" fmla="*/ 82443 h 110486"/>
                <a:gd name="connsiteX19" fmla="*/ 165237 w 167881"/>
                <a:gd name="connsiteY19" fmla="*/ 63317 h 110486"/>
                <a:gd name="connsiteX20" fmla="*/ 160386 w 167881"/>
                <a:gd name="connsiteY20" fmla="*/ 51639 h 110486"/>
                <a:gd name="connsiteX21" fmla="*/ 167882 w 167881"/>
                <a:gd name="connsiteY21" fmla="*/ 35648 h 11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881" h="110486">
                  <a:moveTo>
                    <a:pt x="167882" y="35648"/>
                  </a:moveTo>
                  <a:cubicBezTo>
                    <a:pt x="167882" y="22502"/>
                    <a:pt x="155046" y="11886"/>
                    <a:pt x="139272" y="11886"/>
                  </a:cubicBezTo>
                  <a:lnTo>
                    <a:pt x="137853" y="11928"/>
                  </a:lnTo>
                  <a:cubicBezTo>
                    <a:pt x="134227" y="4927"/>
                    <a:pt x="125850" y="0"/>
                    <a:pt x="116102" y="0"/>
                  </a:cubicBezTo>
                  <a:cubicBezTo>
                    <a:pt x="107087" y="0"/>
                    <a:pt x="99298" y="4188"/>
                    <a:pt x="95281" y="10376"/>
                  </a:cubicBezTo>
                  <a:cubicBezTo>
                    <a:pt x="91755" y="6271"/>
                    <a:pt x="86071" y="3584"/>
                    <a:pt x="79556" y="3584"/>
                  </a:cubicBezTo>
                  <a:cubicBezTo>
                    <a:pt x="70494" y="3584"/>
                    <a:pt x="62949" y="8751"/>
                    <a:pt x="60891" y="15751"/>
                  </a:cubicBezTo>
                  <a:cubicBezTo>
                    <a:pt x="56336" y="13303"/>
                    <a:pt x="51045" y="11886"/>
                    <a:pt x="45264" y="11886"/>
                  </a:cubicBezTo>
                  <a:cubicBezTo>
                    <a:pt x="29490" y="11886"/>
                    <a:pt x="16656" y="22502"/>
                    <a:pt x="16656" y="35648"/>
                  </a:cubicBezTo>
                  <a:cubicBezTo>
                    <a:pt x="7446" y="35648"/>
                    <a:pt x="0" y="41878"/>
                    <a:pt x="0" y="49524"/>
                  </a:cubicBezTo>
                  <a:cubicBezTo>
                    <a:pt x="0" y="56806"/>
                    <a:pt x="6857" y="62827"/>
                    <a:pt x="15528" y="63275"/>
                  </a:cubicBezTo>
                  <a:cubicBezTo>
                    <a:pt x="13520" y="67067"/>
                    <a:pt x="12443" y="71172"/>
                    <a:pt x="12443" y="75526"/>
                  </a:cubicBezTo>
                  <a:cubicBezTo>
                    <a:pt x="12443" y="92256"/>
                    <a:pt x="28755" y="105799"/>
                    <a:pt x="48890" y="105799"/>
                  </a:cubicBezTo>
                  <a:cubicBezTo>
                    <a:pt x="57953" y="105799"/>
                    <a:pt x="66231" y="103038"/>
                    <a:pt x="72600" y="98434"/>
                  </a:cubicBezTo>
                  <a:cubicBezTo>
                    <a:pt x="74511" y="102747"/>
                    <a:pt x="79507" y="105799"/>
                    <a:pt x="85288" y="105799"/>
                  </a:cubicBezTo>
                  <a:cubicBezTo>
                    <a:pt x="89011" y="105799"/>
                    <a:pt x="92341" y="104539"/>
                    <a:pt x="94792" y="102549"/>
                  </a:cubicBezTo>
                  <a:cubicBezTo>
                    <a:pt x="100033" y="107435"/>
                    <a:pt x="107626" y="110487"/>
                    <a:pt x="116102" y="110487"/>
                  </a:cubicBezTo>
                  <a:cubicBezTo>
                    <a:pt x="131924" y="110487"/>
                    <a:pt x="144710" y="99861"/>
                    <a:pt x="144710" y="86715"/>
                  </a:cubicBezTo>
                  <a:cubicBezTo>
                    <a:pt x="144710" y="85298"/>
                    <a:pt x="144563" y="83870"/>
                    <a:pt x="144221" y="82443"/>
                  </a:cubicBezTo>
                  <a:cubicBezTo>
                    <a:pt x="155978" y="81589"/>
                    <a:pt x="165237" y="73328"/>
                    <a:pt x="165237" y="63317"/>
                  </a:cubicBezTo>
                  <a:cubicBezTo>
                    <a:pt x="165237" y="58921"/>
                    <a:pt x="163424" y="54900"/>
                    <a:pt x="160386" y="51639"/>
                  </a:cubicBezTo>
                  <a:cubicBezTo>
                    <a:pt x="165040" y="47410"/>
                    <a:pt x="167882" y="41836"/>
                    <a:pt x="167882" y="35648"/>
                  </a:cubicBezTo>
                </a:path>
              </a:pathLst>
            </a:custGeom>
            <a:solidFill>
              <a:srgbClr val="72B623"/>
            </a:solidFill>
            <a:ln w="12528"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xmlns="" id="{5F35B842-CF19-6CD5-3D3B-97C76B884C37}"/>
                </a:ext>
              </a:extLst>
            </p:cNvPr>
            <p:cNvSpPr/>
            <p:nvPr/>
          </p:nvSpPr>
          <p:spPr>
            <a:xfrm>
              <a:off x="2581231" y="2700613"/>
              <a:ext cx="107093" cy="51639"/>
            </a:xfrm>
            <a:custGeom>
              <a:avLst/>
              <a:gdLst>
                <a:gd name="connsiteX0" fmla="*/ 33317 w 107093"/>
                <a:gd name="connsiteY0" fmla="*/ 13751 h 51639"/>
                <a:gd name="connsiteX1" fmla="*/ 62514 w 107093"/>
                <a:gd name="connsiteY1" fmla="*/ 12574 h 51639"/>
                <a:gd name="connsiteX2" fmla="*/ 70254 w 107093"/>
                <a:gd name="connsiteY2" fmla="*/ 22262 h 51639"/>
                <a:gd name="connsiteX3" fmla="*/ 93475 w 107093"/>
                <a:gd name="connsiteY3" fmla="*/ 24543 h 51639"/>
                <a:gd name="connsiteX4" fmla="*/ 99598 w 107093"/>
                <a:gd name="connsiteY4" fmla="*/ 51639 h 51639"/>
                <a:gd name="connsiteX5" fmla="*/ 107093 w 107093"/>
                <a:gd name="connsiteY5" fmla="*/ 35648 h 51639"/>
                <a:gd name="connsiteX6" fmla="*/ 78484 w 107093"/>
                <a:gd name="connsiteY6" fmla="*/ 11886 h 51639"/>
                <a:gd name="connsiteX7" fmla="*/ 77064 w 107093"/>
                <a:gd name="connsiteY7" fmla="*/ 11928 h 51639"/>
                <a:gd name="connsiteX8" fmla="*/ 55313 w 107093"/>
                <a:gd name="connsiteY8" fmla="*/ 0 h 51639"/>
                <a:gd name="connsiteX9" fmla="*/ 34492 w 107093"/>
                <a:gd name="connsiteY9" fmla="*/ 10376 h 51639"/>
                <a:gd name="connsiteX10" fmla="*/ 18767 w 107093"/>
                <a:gd name="connsiteY10" fmla="*/ 3584 h 51639"/>
                <a:gd name="connsiteX11" fmla="*/ 103 w 107093"/>
                <a:gd name="connsiteY11" fmla="*/ 15751 h 51639"/>
                <a:gd name="connsiteX12" fmla="*/ 33317 w 107093"/>
                <a:gd name="connsiteY12" fmla="*/ 13751 h 5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093" h="51639">
                  <a:moveTo>
                    <a:pt x="33317" y="13751"/>
                  </a:moveTo>
                  <a:cubicBezTo>
                    <a:pt x="39784" y="9803"/>
                    <a:pt x="53011" y="7938"/>
                    <a:pt x="62514" y="12574"/>
                  </a:cubicBezTo>
                  <a:cubicBezTo>
                    <a:pt x="70743" y="16605"/>
                    <a:pt x="70254" y="22262"/>
                    <a:pt x="70254" y="22262"/>
                  </a:cubicBezTo>
                  <a:cubicBezTo>
                    <a:pt x="70254" y="22262"/>
                    <a:pt x="82991" y="18022"/>
                    <a:pt x="93475" y="24543"/>
                  </a:cubicBezTo>
                  <a:cubicBezTo>
                    <a:pt x="101116" y="29336"/>
                    <a:pt x="103663" y="42774"/>
                    <a:pt x="99598" y="51639"/>
                  </a:cubicBezTo>
                  <a:cubicBezTo>
                    <a:pt x="106358" y="45743"/>
                    <a:pt x="107093" y="38294"/>
                    <a:pt x="107093" y="35648"/>
                  </a:cubicBezTo>
                  <a:cubicBezTo>
                    <a:pt x="107093" y="22502"/>
                    <a:pt x="94258" y="11886"/>
                    <a:pt x="78484" y="11886"/>
                  </a:cubicBezTo>
                  <a:lnTo>
                    <a:pt x="77064" y="11928"/>
                  </a:lnTo>
                  <a:cubicBezTo>
                    <a:pt x="73438" y="4927"/>
                    <a:pt x="65061" y="0"/>
                    <a:pt x="55313" y="0"/>
                  </a:cubicBezTo>
                  <a:cubicBezTo>
                    <a:pt x="46299" y="0"/>
                    <a:pt x="38509" y="4188"/>
                    <a:pt x="34492" y="10376"/>
                  </a:cubicBezTo>
                  <a:cubicBezTo>
                    <a:pt x="30966" y="6271"/>
                    <a:pt x="25282" y="3584"/>
                    <a:pt x="18767" y="3584"/>
                  </a:cubicBezTo>
                  <a:cubicBezTo>
                    <a:pt x="9705" y="3584"/>
                    <a:pt x="2161" y="8751"/>
                    <a:pt x="103" y="15751"/>
                  </a:cubicBezTo>
                  <a:cubicBezTo>
                    <a:pt x="-1563" y="14855"/>
                    <a:pt x="17347" y="5417"/>
                    <a:pt x="33317" y="13751"/>
                  </a:cubicBezTo>
                </a:path>
              </a:pathLst>
            </a:custGeom>
            <a:solidFill>
              <a:srgbClr val="8CD024"/>
            </a:solidFill>
            <a:ln w="12528"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xmlns="" id="{1DC2CC26-921D-BFD8-5A6C-B4B2E3AD9A7B}"/>
                </a:ext>
              </a:extLst>
            </p:cNvPr>
            <p:cNvSpPr/>
            <p:nvPr/>
          </p:nvSpPr>
          <p:spPr>
            <a:xfrm>
              <a:off x="2520443" y="2744887"/>
              <a:ext cx="144709" cy="66212"/>
            </a:xfrm>
            <a:custGeom>
              <a:avLst/>
              <a:gdLst>
                <a:gd name="connsiteX0" fmla="*/ 96800 w 144709"/>
                <a:gd name="connsiteY0" fmla="*/ 49722 h 66212"/>
                <a:gd name="connsiteX1" fmla="*/ 81761 w 144709"/>
                <a:gd name="connsiteY1" fmla="*/ 48951 h 66212"/>
                <a:gd name="connsiteX2" fmla="*/ 64370 w 144709"/>
                <a:gd name="connsiteY2" fmla="*/ 42034 h 66212"/>
                <a:gd name="connsiteX3" fmla="*/ 22633 w 144709"/>
                <a:gd name="connsiteY3" fmla="*/ 15991 h 66212"/>
                <a:gd name="connsiteX4" fmla="*/ 1224 w 144709"/>
                <a:gd name="connsiteY4" fmla="*/ 0 h 66212"/>
                <a:gd name="connsiteX5" fmla="*/ 0 w 144709"/>
                <a:gd name="connsiteY5" fmla="*/ 5250 h 66212"/>
                <a:gd name="connsiteX6" fmla="*/ 15528 w 144709"/>
                <a:gd name="connsiteY6" fmla="*/ 19001 h 66212"/>
                <a:gd name="connsiteX7" fmla="*/ 12443 w 144709"/>
                <a:gd name="connsiteY7" fmla="*/ 31252 h 66212"/>
                <a:gd name="connsiteX8" fmla="*/ 48890 w 144709"/>
                <a:gd name="connsiteY8" fmla="*/ 61525 h 66212"/>
                <a:gd name="connsiteX9" fmla="*/ 72600 w 144709"/>
                <a:gd name="connsiteY9" fmla="*/ 54160 h 66212"/>
                <a:gd name="connsiteX10" fmla="*/ 85288 w 144709"/>
                <a:gd name="connsiteY10" fmla="*/ 61525 h 66212"/>
                <a:gd name="connsiteX11" fmla="*/ 94792 w 144709"/>
                <a:gd name="connsiteY11" fmla="*/ 58275 h 66212"/>
                <a:gd name="connsiteX12" fmla="*/ 116102 w 144709"/>
                <a:gd name="connsiteY12" fmla="*/ 66213 h 66212"/>
                <a:gd name="connsiteX13" fmla="*/ 144710 w 144709"/>
                <a:gd name="connsiteY13" fmla="*/ 42690 h 66212"/>
                <a:gd name="connsiteX14" fmla="*/ 96800 w 144709"/>
                <a:gd name="connsiteY14" fmla="*/ 49722 h 6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709" h="66212">
                  <a:moveTo>
                    <a:pt x="96800" y="49722"/>
                  </a:moveTo>
                  <a:cubicBezTo>
                    <a:pt x="91118" y="45493"/>
                    <a:pt x="88276" y="47982"/>
                    <a:pt x="81761" y="48951"/>
                  </a:cubicBezTo>
                  <a:cubicBezTo>
                    <a:pt x="74167" y="50097"/>
                    <a:pt x="68094" y="47045"/>
                    <a:pt x="64370" y="42034"/>
                  </a:cubicBezTo>
                  <a:cubicBezTo>
                    <a:pt x="40561" y="49358"/>
                    <a:pt x="24592" y="35815"/>
                    <a:pt x="22633" y="15991"/>
                  </a:cubicBezTo>
                  <a:cubicBezTo>
                    <a:pt x="10287" y="16355"/>
                    <a:pt x="3870" y="9074"/>
                    <a:pt x="1224" y="0"/>
                  </a:cubicBezTo>
                  <a:cubicBezTo>
                    <a:pt x="440" y="1584"/>
                    <a:pt x="0" y="3375"/>
                    <a:pt x="0" y="5250"/>
                  </a:cubicBezTo>
                  <a:cubicBezTo>
                    <a:pt x="0" y="12532"/>
                    <a:pt x="6857" y="18553"/>
                    <a:pt x="15528" y="19001"/>
                  </a:cubicBezTo>
                  <a:cubicBezTo>
                    <a:pt x="13520" y="22793"/>
                    <a:pt x="12443" y="26898"/>
                    <a:pt x="12443" y="31252"/>
                  </a:cubicBezTo>
                  <a:cubicBezTo>
                    <a:pt x="12443" y="47982"/>
                    <a:pt x="28755" y="61525"/>
                    <a:pt x="48890" y="61525"/>
                  </a:cubicBezTo>
                  <a:cubicBezTo>
                    <a:pt x="57953" y="61525"/>
                    <a:pt x="66231" y="58764"/>
                    <a:pt x="72600" y="54160"/>
                  </a:cubicBezTo>
                  <a:cubicBezTo>
                    <a:pt x="74511" y="58473"/>
                    <a:pt x="79507" y="61525"/>
                    <a:pt x="85288" y="61525"/>
                  </a:cubicBezTo>
                  <a:cubicBezTo>
                    <a:pt x="89011" y="61525"/>
                    <a:pt x="92341" y="60265"/>
                    <a:pt x="94792" y="58275"/>
                  </a:cubicBezTo>
                  <a:cubicBezTo>
                    <a:pt x="100033" y="63161"/>
                    <a:pt x="107626" y="66213"/>
                    <a:pt x="116102" y="66213"/>
                  </a:cubicBezTo>
                  <a:cubicBezTo>
                    <a:pt x="131827" y="66213"/>
                    <a:pt x="144563" y="55712"/>
                    <a:pt x="144710" y="42690"/>
                  </a:cubicBezTo>
                  <a:cubicBezTo>
                    <a:pt x="126487" y="61004"/>
                    <a:pt x="99642" y="51920"/>
                    <a:pt x="96800" y="49722"/>
                  </a:cubicBezTo>
                </a:path>
              </a:pathLst>
            </a:custGeom>
            <a:solidFill>
              <a:srgbClr val="5D961C"/>
            </a:solidFill>
            <a:ln w="12528"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xmlns="" id="{E7301507-62CA-867F-5204-752DBEF01228}"/>
                </a:ext>
              </a:extLst>
            </p:cNvPr>
            <p:cNvSpPr/>
            <p:nvPr/>
          </p:nvSpPr>
          <p:spPr>
            <a:xfrm>
              <a:off x="2560515" y="2750668"/>
              <a:ext cx="270168" cy="425967"/>
            </a:xfrm>
            <a:custGeom>
              <a:avLst/>
              <a:gdLst>
                <a:gd name="connsiteX0" fmla="*/ 33655 w 270168"/>
                <a:gd name="connsiteY0" fmla="*/ 425968 h 425967"/>
                <a:gd name="connsiteX1" fmla="*/ 81565 w 270168"/>
                <a:gd name="connsiteY1" fmla="*/ 388413 h 425967"/>
                <a:gd name="connsiteX2" fmla="*/ 65301 w 270168"/>
                <a:gd name="connsiteY2" fmla="*/ 110685 h 425967"/>
                <a:gd name="connsiteX3" fmla="*/ 0 w 270168"/>
                <a:gd name="connsiteY3" fmla="*/ 13959 h 425967"/>
                <a:gd name="connsiteX4" fmla="*/ 123107 w 270168"/>
                <a:gd name="connsiteY4" fmla="*/ 106862 h 425967"/>
                <a:gd name="connsiteX5" fmla="*/ 270168 w 270168"/>
                <a:gd name="connsiteY5" fmla="*/ 0 h 425967"/>
                <a:gd name="connsiteX6" fmla="*/ 147112 w 270168"/>
                <a:gd name="connsiteY6" fmla="*/ 162689 h 425967"/>
                <a:gd name="connsiteX7" fmla="*/ 143926 w 270168"/>
                <a:gd name="connsiteY7" fmla="*/ 369860 h 425967"/>
                <a:gd name="connsiteX8" fmla="*/ 224658 w 270168"/>
                <a:gd name="connsiteY8" fmla="*/ 417103 h 425967"/>
                <a:gd name="connsiteX9" fmla="*/ 120167 w 270168"/>
                <a:gd name="connsiteY9" fmla="*/ 414946 h 425967"/>
                <a:gd name="connsiteX10" fmla="*/ 33655 w 270168"/>
                <a:gd name="connsiteY10" fmla="*/ 425968 h 425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0168" h="425967">
                  <a:moveTo>
                    <a:pt x="33655" y="425968"/>
                  </a:moveTo>
                  <a:cubicBezTo>
                    <a:pt x="33655" y="425968"/>
                    <a:pt x="61382" y="415592"/>
                    <a:pt x="81565" y="388413"/>
                  </a:cubicBezTo>
                  <a:cubicBezTo>
                    <a:pt x="98319" y="365870"/>
                    <a:pt x="129133" y="225839"/>
                    <a:pt x="65301" y="110685"/>
                  </a:cubicBezTo>
                  <a:cubicBezTo>
                    <a:pt x="47371" y="78329"/>
                    <a:pt x="38847" y="43170"/>
                    <a:pt x="0" y="13959"/>
                  </a:cubicBezTo>
                  <a:cubicBezTo>
                    <a:pt x="48008" y="13959"/>
                    <a:pt x="78185" y="105883"/>
                    <a:pt x="123107" y="106862"/>
                  </a:cubicBezTo>
                  <a:cubicBezTo>
                    <a:pt x="167980" y="107872"/>
                    <a:pt x="181158" y="8626"/>
                    <a:pt x="270168" y="0"/>
                  </a:cubicBezTo>
                  <a:cubicBezTo>
                    <a:pt x="203006" y="4594"/>
                    <a:pt x="148777" y="133916"/>
                    <a:pt x="147112" y="162689"/>
                  </a:cubicBezTo>
                  <a:cubicBezTo>
                    <a:pt x="143926" y="217130"/>
                    <a:pt x="142212" y="349796"/>
                    <a:pt x="143926" y="369860"/>
                  </a:cubicBezTo>
                  <a:cubicBezTo>
                    <a:pt x="147944" y="417634"/>
                    <a:pt x="238180" y="399320"/>
                    <a:pt x="224658" y="417103"/>
                  </a:cubicBezTo>
                  <a:cubicBezTo>
                    <a:pt x="166265" y="433583"/>
                    <a:pt x="153920" y="410675"/>
                    <a:pt x="120167" y="414946"/>
                  </a:cubicBezTo>
                  <a:cubicBezTo>
                    <a:pt x="86415" y="419259"/>
                    <a:pt x="33655" y="425968"/>
                    <a:pt x="33655" y="425968"/>
                  </a:cubicBezTo>
                </a:path>
              </a:pathLst>
            </a:custGeom>
            <a:solidFill>
              <a:srgbClr val="6F4323"/>
            </a:solidFill>
            <a:ln w="12528"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xmlns="" id="{928DE790-4D8E-3A8C-92BC-41D24A8AAD46}"/>
                </a:ext>
              </a:extLst>
            </p:cNvPr>
            <p:cNvSpPr/>
            <p:nvPr/>
          </p:nvSpPr>
          <p:spPr>
            <a:xfrm>
              <a:off x="2621308" y="2583292"/>
              <a:ext cx="120407" cy="304792"/>
            </a:xfrm>
            <a:custGeom>
              <a:avLst/>
              <a:gdLst>
                <a:gd name="connsiteX0" fmla="*/ 23074 w 120407"/>
                <a:gd name="connsiteY0" fmla="*/ 251768 h 304792"/>
                <a:gd name="connsiteX1" fmla="*/ 48645 w 120407"/>
                <a:gd name="connsiteY1" fmla="*/ 251685 h 304792"/>
                <a:gd name="connsiteX2" fmla="*/ 36301 w 120407"/>
                <a:gd name="connsiteY2" fmla="*/ 75609 h 304792"/>
                <a:gd name="connsiteX3" fmla="*/ 0 w 120407"/>
                <a:gd name="connsiteY3" fmla="*/ 27273 h 304792"/>
                <a:gd name="connsiteX4" fmla="*/ 50899 w 120407"/>
                <a:gd name="connsiteY4" fmla="*/ 61817 h 304792"/>
                <a:gd name="connsiteX5" fmla="*/ 57513 w 120407"/>
                <a:gd name="connsiteY5" fmla="*/ 110935 h 304792"/>
                <a:gd name="connsiteX6" fmla="*/ 107921 w 120407"/>
                <a:gd name="connsiteY6" fmla="*/ 64421 h 304792"/>
                <a:gd name="connsiteX7" fmla="*/ 111889 w 120407"/>
                <a:gd name="connsiteY7" fmla="*/ 0 h 304792"/>
                <a:gd name="connsiteX8" fmla="*/ 118306 w 120407"/>
                <a:gd name="connsiteY8" fmla="*/ 75609 h 304792"/>
                <a:gd name="connsiteX9" fmla="*/ 67114 w 120407"/>
                <a:gd name="connsiteY9" fmla="*/ 133187 h 304792"/>
                <a:gd name="connsiteX10" fmla="*/ 73385 w 120407"/>
                <a:gd name="connsiteY10" fmla="*/ 254331 h 304792"/>
                <a:gd name="connsiteX11" fmla="*/ 98320 w 120407"/>
                <a:gd name="connsiteY11" fmla="*/ 251685 h 304792"/>
                <a:gd name="connsiteX12" fmla="*/ 61039 w 120407"/>
                <a:gd name="connsiteY12" fmla="*/ 304792 h 304792"/>
                <a:gd name="connsiteX13" fmla="*/ 23074 w 120407"/>
                <a:gd name="connsiteY13" fmla="*/ 251768 h 30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407" h="304792">
                  <a:moveTo>
                    <a:pt x="23074" y="251768"/>
                  </a:moveTo>
                  <a:cubicBezTo>
                    <a:pt x="23074" y="251768"/>
                    <a:pt x="43796" y="270290"/>
                    <a:pt x="48645" y="251685"/>
                  </a:cubicBezTo>
                  <a:cubicBezTo>
                    <a:pt x="53398" y="233089"/>
                    <a:pt x="44237" y="97746"/>
                    <a:pt x="36301" y="75609"/>
                  </a:cubicBezTo>
                  <a:cubicBezTo>
                    <a:pt x="22144" y="36138"/>
                    <a:pt x="0" y="27273"/>
                    <a:pt x="0" y="27273"/>
                  </a:cubicBezTo>
                  <a:cubicBezTo>
                    <a:pt x="0" y="27273"/>
                    <a:pt x="32431" y="34346"/>
                    <a:pt x="50899" y="61817"/>
                  </a:cubicBezTo>
                  <a:cubicBezTo>
                    <a:pt x="60158" y="75609"/>
                    <a:pt x="49528" y="106945"/>
                    <a:pt x="57513" y="110935"/>
                  </a:cubicBezTo>
                  <a:cubicBezTo>
                    <a:pt x="65498" y="114925"/>
                    <a:pt x="103072" y="85704"/>
                    <a:pt x="107921" y="64421"/>
                  </a:cubicBezTo>
                  <a:cubicBezTo>
                    <a:pt x="112722" y="43180"/>
                    <a:pt x="111889" y="0"/>
                    <a:pt x="111889" y="0"/>
                  </a:cubicBezTo>
                  <a:cubicBezTo>
                    <a:pt x="111889" y="0"/>
                    <a:pt x="125509" y="47170"/>
                    <a:pt x="118306" y="75609"/>
                  </a:cubicBezTo>
                  <a:cubicBezTo>
                    <a:pt x="113114" y="96121"/>
                    <a:pt x="74315" y="116258"/>
                    <a:pt x="67114" y="133187"/>
                  </a:cubicBezTo>
                  <a:cubicBezTo>
                    <a:pt x="59129" y="151907"/>
                    <a:pt x="70984" y="239079"/>
                    <a:pt x="73385" y="254331"/>
                  </a:cubicBezTo>
                  <a:cubicBezTo>
                    <a:pt x="75785" y="269592"/>
                    <a:pt x="98320" y="251685"/>
                    <a:pt x="98320" y="251685"/>
                  </a:cubicBezTo>
                  <a:cubicBezTo>
                    <a:pt x="98320" y="251685"/>
                    <a:pt x="94057" y="304792"/>
                    <a:pt x="61039" y="304792"/>
                  </a:cubicBezTo>
                  <a:cubicBezTo>
                    <a:pt x="27973" y="304792"/>
                    <a:pt x="23074" y="251768"/>
                    <a:pt x="23074" y="251768"/>
                  </a:cubicBezTo>
                </a:path>
              </a:pathLst>
            </a:custGeom>
            <a:solidFill>
              <a:srgbClr val="6F4323"/>
            </a:solidFill>
            <a:ln w="12528"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xmlns="" id="{DFD8CE58-A359-99CD-1FFA-C82C4CACA0A8}"/>
                </a:ext>
              </a:extLst>
            </p:cNvPr>
            <p:cNvSpPr/>
            <p:nvPr/>
          </p:nvSpPr>
          <p:spPr>
            <a:xfrm>
              <a:off x="2745836" y="2756648"/>
              <a:ext cx="100866" cy="54451"/>
            </a:xfrm>
            <a:custGeom>
              <a:avLst/>
              <a:gdLst>
                <a:gd name="connsiteX0" fmla="*/ 12639 w 100866"/>
                <a:gd name="connsiteY0" fmla="*/ 37190 h 54451"/>
                <a:gd name="connsiteX1" fmla="*/ 45707 w 100866"/>
                <a:gd name="connsiteY1" fmla="*/ 37190 h 54451"/>
                <a:gd name="connsiteX2" fmla="*/ 100867 w 100866"/>
                <a:gd name="connsiteY2" fmla="*/ 0 h 54451"/>
                <a:gd name="connsiteX3" fmla="*/ 50410 w 100866"/>
                <a:gd name="connsiteY3" fmla="*/ 47118 h 54451"/>
                <a:gd name="connsiteX4" fmla="*/ 0 w 100866"/>
                <a:gd name="connsiteY4" fmla="*/ 54452 h 54451"/>
                <a:gd name="connsiteX5" fmla="*/ 12639 w 100866"/>
                <a:gd name="connsiteY5" fmla="*/ 37190 h 54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66" h="54451">
                  <a:moveTo>
                    <a:pt x="12639" y="37190"/>
                  </a:moveTo>
                  <a:cubicBezTo>
                    <a:pt x="12639" y="37190"/>
                    <a:pt x="28854" y="42284"/>
                    <a:pt x="45707" y="37190"/>
                  </a:cubicBezTo>
                  <a:cubicBezTo>
                    <a:pt x="79165" y="27179"/>
                    <a:pt x="100867" y="0"/>
                    <a:pt x="100867" y="0"/>
                  </a:cubicBezTo>
                  <a:cubicBezTo>
                    <a:pt x="100867" y="0"/>
                    <a:pt x="76813" y="38451"/>
                    <a:pt x="50410" y="47118"/>
                  </a:cubicBezTo>
                  <a:cubicBezTo>
                    <a:pt x="34782" y="52254"/>
                    <a:pt x="0" y="54452"/>
                    <a:pt x="0" y="54452"/>
                  </a:cubicBezTo>
                  <a:lnTo>
                    <a:pt x="12639" y="37190"/>
                  </a:lnTo>
                </a:path>
              </a:pathLst>
            </a:custGeom>
            <a:solidFill>
              <a:srgbClr val="6F4323"/>
            </a:solidFill>
            <a:ln w="12528"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xmlns="" id="{068A5967-3595-A723-5B3C-8FD7EE90C8B4}"/>
                </a:ext>
              </a:extLst>
            </p:cNvPr>
            <p:cNvSpPr/>
            <p:nvPr/>
          </p:nvSpPr>
          <p:spPr>
            <a:xfrm>
              <a:off x="2557331" y="2716479"/>
              <a:ext cx="70167" cy="105194"/>
            </a:xfrm>
            <a:custGeom>
              <a:avLst/>
              <a:gdLst>
                <a:gd name="connsiteX0" fmla="*/ 51241 w 70167"/>
                <a:gd name="connsiteY0" fmla="*/ 77120 h 105194"/>
                <a:gd name="connsiteX1" fmla="*/ 45999 w 70167"/>
                <a:gd name="connsiteY1" fmla="*/ 40169 h 105194"/>
                <a:gd name="connsiteX2" fmla="*/ 0 w 70167"/>
                <a:gd name="connsiteY2" fmla="*/ 0 h 105194"/>
                <a:gd name="connsiteX3" fmla="*/ 63978 w 70167"/>
                <a:gd name="connsiteY3" fmla="*/ 51399 h 105194"/>
                <a:gd name="connsiteX4" fmla="*/ 68583 w 70167"/>
                <a:gd name="connsiteY4" fmla="*/ 105195 h 105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67" h="105194">
                  <a:moveTo>
                    <a:pt x="51241" y="77120"/>
                  </a:moveTo>
                  <a:cubicBezTo>
                    <a:pt x="51241" y="77120"/>
                    <a:pt x="54769" y="61369"/>
                    <a:pt x="45999" y="40169"/>
                  </a:cubicBezTo>
                  <a:cubicBezTo>
                    <a:pt x="40463" y="26741"/>
                    <a:pt x="0" y="0"/>
                    <a:pt x="0" y="0"/>
                  </a:cubicBezTo>
                  <a:cubicBezTo>
                    <a:pt x="0" y="0"/>
                    <a:pt x="54621" y="23929"/>
                    <a:pt x="63978" y="51399"/>
                  </a:cubicBezTo>
                  <a:cubicBezTo>
                    <a:pt x="74315" y="82006"/>
                    <a:pt x="68583" y="105195"/>
                    <a:pt x="68583" y="105195"/>
                  </a:cubicBezTo>
                </a:path>
              </a:pathLst>
            </a:custGeom>
            <a:solidFill>
              <a:srgbClr val="6F4323"/>
            </a:solidFill>
            <a:ln w="12528"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xmlns="" id="{282803CA-BDE7-BC50-3129-F611B22A700B}"/>
                </a:ext>
              </a:extLst>
            </p:cNvPr>
            <p:cNvSpPr/>
            <p:nvPr/>
          </p:nvSpPr>
          <p:spPr>
            <a:xfrm>
              <a:off x="2484179" y="2420947"/>
              <a:ext cx="343764" cy="239892"/>
            </a:xfrm>
            <a:custGeom>
              <a:avLst/>
              <a:gdLst>
                <a:gd name="connsiteX0" fmla="*/ 297468 w 343764"/>
                <a:gd name="connsiteY0" fmla="*/ 96830 h 239892"/>
                <a:gd name="connsiteX1" fmla="*/ 298594 w 343764"/>
                <a:gd name="connsiteY1" fmla="*/ 69286 h 239892"/>
                <a:gd name="connsiteX2" fmla="*/ 250586 w 343764"/>
                <a:gd name="connsiteY2" fmla="*/ 44295 h 239892"/>
                <a:gd name="connsiteX3" fmla="*/ 250292 w 343764"/>
                <a:gd name="connsiteY3" fmla="*/ 43326 h 239892"/>
                <a:gd name="connsiteX4" fmla="*/ 180925 w 343764"/>
                <a:gd name="connsiteY4" fmla="*/ 6740 h 239892"/>
                <a:gd name="connsiteX5" fmla="*/ 166669 w 343764"/>
                <a:gd name="connsiteY5" fmla="*/ 11136 h 239892"/>
                <a:gd name="connsiteX6" fmla="*/ 141931 w 343764"/>
                <a:gd name="connsiteY6" fmla="*/ 427 h 239892"/>
                <a:gd name="connsiteX7" fmla="*/ 125421 w 343764"/>
                <a:gd name="connsiteY7" fmla="*/ 22001 h 239892"/>
                <a:gd name="connsiteX8" fmla="*/ 125765 w 343764"/>
                <a:gd name="connsiteY8" fmla="*/ 22856 h 239892"/>
                <a:gd name="connsiteX9" fmla="*/ 100878 w 343764"/>
                <a:gd name="connsiteY9" fmla="*/ 21627 h 239892"/>
                <a:gd name="connsiteX10" fmla="*/ 66293 w 343764"/>
                <a:gd name="connsiteY10" fmla="*/ 66921 h 239892"/>
                <a:gd name="connsiteX11" fmla="*/ 46109 w 343764"/>
                <a:gd name="connsiteY11" fmla="*/ 93288 h 239892"/>
                <a:gd name="connsiteX12" fmla="*/ 47530 w 343764"/>
                <a:gd name="connsiteY12" fmla="*/ 96996 h 239892"/>
                <a:gd name="connsiteX13" fmla="*/ 45521 w 343764"/>
                <a:gd name="connsiteY13" fmla="*/ 97486 h 239892"/>
                <a:gd name="connsiteX14" fmla="*/ 17746 w 343764"/>
                <a:gd name="connsiteY14" fmla="*/ 145865 h 239892"/>
                <a:gd name="connsiteX15" fmla="*/ 1530 w 343764"/>
                <a:gd name="connsiteY15" fmla="*/ 174106 h 239892"/>
                <a:gd name="connsiteX16" fmla="*/ 33765 w 343764"/>
                <a:gd name="connsiteY16" fmla="*/ 187982 h 239892"/>
                <a:gd name="connsiteX17" fmla="*/ 36950 w 343764"/>
                <a:gd name="connsiteY17" fmla="*/ 207765 h 239892"/>
                <a:gd name="connsiteX18" fmla="*/ 111166 w 343764"/>
                <a:gd name="connsiteY18" fmla="*/ 237100 h 239892"/>
                <a:gd name="connsiteX19" fmla="*/ 142127 w 343764"/>
                <a:gd name="connsiteY19" fmla="*/ 215619 h 239892"/>
                <a:gd name="connsiteX20" fmla="*/ 165934 w 343764"/>
                <a:gd name="connsiteY20" fmla="*/ 220984 h 239892"/>
                <a:gd name="connsiteX21" fmla="*/ 178133 w 343764"/>
                <a:gd name="connsiteY21" fmla="*/ 211911 h 239892"/>
                <a:gd name="connsiteX22" fmla="*/ 215265 w 343764"/>
                <a:gd name="connsiteY22" fmla="*/ 214390 h 239892"/>
                <a:gd name="connsiteX23" fmla="*/ 239123 w 343764"/>
                <a:gd name="connsiteY23" fmla="*/ 198243 h 239892"/>
                <a:gd name="connsiteX24" fmla="*/ 298349 w 343764"/>
                <a:gd name="connsiteY24" fmla="*/ 203816 h 239892"/>
                <a:gd name="connsiteX25" fmla="*/ 339842 w 343764"/>
                <a:gd name="connsiteY25" fmla="*/ 131499 h 239892"/>
                <a:gd name="connsiteX26" fmla="*/ 297468 w 343764"/>
                <a:gd name="connsiteY26" fmla="*/ 96830 h 239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3764" h="239892">
                  <a:moveTo>
                    <a:pt x="297468" y="96830"/>
                  </a:moveTo>
                  <a:cubicBezTo>
                    <a:pt x="301828" y="88412"/>
                    <a:pt x="302562" y="78599"/>
                    <a:pt x="298594" y="69286"/>
                  </a:cubicBezTo>
                  <a:cubicBezTo>
                    <a:pt x="291393" y="52358"/>
                    <a:pt x="271160" y="42388"/>
                    <a:pt x="250586" y="44295"/>
                  </a:cubicBezTo>
                  <a:lnTo>
                    <a:pt x="250292" y="43326"/>
                  </a:lnTo>
                  <a:cubicBezTo>
                    <a:pt x="243287" y="17282"/>
                    <a:pt x="212228" y="917"/>
                    <a:pt x="180925" y="6740"/>
                  </a:cubicBezTo>
                  <a:cubicBezTo>
                    <a:pt x="175782" y="7678"/>
                    <a:pt x="171079" y="9178"/>
                    <a:pt x="166669" y="11136"/>
                  </a:cubicBezTo>
                  <a:cubicBezTo>
                    <a:pt x="162652" y="3156"/>
                    <a:pt x="152316" y="-1479"/>
                    <a:pt x="141931" y="427"/>
                  </a:cubicBezTo>
                  <a:cubicBezTo>
                    <a:pt x="130173" y="2625"/>
                    <a:pt x="122825" y="12272"/>
                    <a:pt x="125421" y="22001"/>
                  </a:cubicBezTo>
                  <a:lnTo>
                    <a:pt x="125765" y="22856"/>
                  </a:lnTo>
                  <a:cubicBezTo>
                    <a:pt x="118024" y="20616"/>
                    <a:pt x="109451" y="20001"/>
                    <a:pt x="100878" y="21627"/>
                  </a:cubicBezTo>
                  <a:cubicBezTo>
                    <a:pt x="76238" y="26231"/>
                    <a:pt x="60757" y="46451"/>
                    <a:pt x="66293" y="66921"/>
                  </a:cubicBezTo>
                  <a:cubicBezTo>
                    <a:pt x="51940" y="69526"/>
                    <a:pt x="42925" y="81412"/>
                    <a:pt x="46109" y="93288"/>
                  </a:cubicBezTo>
                  <a:cubicBezTo>
                    <a:pt x="46453" y="94548"/>
                    <a:pt x="46991" y="95778"/>
                    <a:pt x="47530" y="96996"/>
                  </a:cubicBezTo>
                  <a:lnTo>
                    <a:pt x="45521" y="97486"/>
                  </a:lnTo>
                  <a:cubicBezTo>
                    <a:pt x="21762" y="104528"/>
                    <a:pt x="9319" y="126175"/>
                    <a:pt x="17746" y="145865"/>
                  </a:cubicBezTo>
                  <a:cubicBezTo>
                    <a:pt x="3882" y="149979"/>
                    <a:pt x="-3368" y="162636"/>
                    <a:pt x="1530" y="174106"/>
                  </a:cubicBezTo>
                  <a:cubicBezTo>
                    <a:pt x="6282" y="185180"/>
                    <a:pt x="20439" y="191118"/>
                    <a:pt x="33765" y="187982"/>
                  </a:cubicBezTo>
                  <a:cubicBezTo>
                    <a:pt x="33226" y="194493"/>
                    <a:pt x="34157" y="201212"/>
                    <a:pt x="36950" y="207765"/>
                  </a:cubicBezTo>
                  <a:cubicBezTo>
                    <a:pt x="47677" y="232871"/>
                    <a:pt x="80892" y="246017"/>
                    <a:pt x="111166" y="237100"/>
                  </a:cubicBezTo>
                  <a:cubicBezTo>
                    <a:pt x="124785" y="233069"/>
                    <a:pt x="135464" y="225256"/>
                    <a:pt x="142127" y="215619"/>
                  </a:cubicBezTo>
                  <a:cubicBezTo>
                    <a:pt x="147809" y="221193"/>
                    <a:pt x="157166" y="223547"/>
                    <a:pt x="165934" y="220984"/>
                  </a:cubicBezTo>
                  <a:cubicBezTo>
                    <a:pt x="171519" y="219318"/>
                    <a:pt x="175733" y="216026"/>
                    <a:pt x="178133" y="211911"/>
                  </a:cubicBezTo>
                  <a:cubicBezTo>
                    <a:pt x="189155" y="216922"/>
                    <a:pt x="202529" y="218182"/>
                    <a:pt x="215265" y="214390"/>
                  </a:cubicBezTo>
                  <a:cubicBezTo>
                    <a:pt x="225651" y="211380"/>
                    <a:pt x="233832" y="205525"/>
                    <a:pt x="239123" y="198243"/>
                  </a:cubicBezTo>
                  <a:cubicBezTo>
                    <a:pt x="256219" y="207192"/>
                    <a:pt x="277824" y="209838"/>
                    <a:pt x="298349" y="203816"/>
                  </a:cubicBezTo>
                  <a:cubicBezTo>
                    <a:pt x="333865" y="193357"/>
                    <a:pt x="352383" y="160970"/>
                    <a:pt x="339842" y="131499"/>
                  </a:cubicBezTo>
                  <a:cubicBezTo>
                    <a:pt x="332543" y="114498"/>
                    <a:pt x="316573" y="102247"/>
                    <a:pt x="297468" y="96830"/>
                  </a:cubicBezTo>
                </a:path>
              </a:pathLst>
            </a:custGeom>
            <a:solidFill>
              <a:srgbClr val="9ED51E"/>
            </a:solidFill>
            <a:ln w="12528"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xmlns="" id="{AAFD99BB-74E8-6683-1919-00091E3E2BBF}"/>
                </a:ext>
              </a:extLst>
            </p:cNvPr>
            <p:cNvSpPr/>
            <p:nvPr/>
          </p:nvSpPr>
          <p:spPr>
            <a:xfrm>
              <a:off x="2609169" y="2420947"/>
              <a:ext cx="176320" cy="96829"/>
            </a:xfrm>
            <a:custGeom>
              <a:avLst/>
              <a:gdLst>
                <a:gd name="connsiteX0" fmla="*/ 39917 w 176320"/>
                <a:gd name="connsiteY0" fmla="*/ 21512 h 96829"/>
                <a:gd name="connsiteX1" fmla="*/ 113007 w 176320"/>
                <a:gd name="connsiteY1" fmla="*/ 61754 h 96829"/>
                <a:gd name="connsiteX2" fmla="*/ 156214 w 176320"/>
                <a:gd name="connsiteY2" fmla="*/ 64973 h 96829"/>
                <a:gd name="connsiteX3" fmla="*/ 172478 w 176320"/>
                <a:gd name="connsiteY3" fmla="*/ 96830 h 96829"/>
                <a:gd name="connsiteX4" fmla="*/ 173605 w 176320"/>
                <a:gd name="connsiteY4" fmla="*/ 69286 h 96829"/>
                <a:gd name="connsiteX5" fmla="*/ 125597 w 176320"/>
                <a:gd name="connsiteY5" fmla="*/ 44295 h 96829"/>
                <a:gd name="connsiteX6" fmla="*/ 125303 w 176320"/>
                <a:gd name="connsiteY6" fmla="*/ 43326 h 96829"/>
                <a:gd name="connsiteX7" fmla="*/ 55935 w 176320"/>
                <a:gd name="connsiteY7" fmla="*/ 6740 h 96829"/>
                <a:gd name="connsiteX8" fmla="*/ 41680 w 176320"/>
                <a:gd name="connsiteY8" fmla="*/ 11136 h 96829"/>
                <a:gd name="connsiteX9" fmla="*/ 16942 w 176320"/>
                <a:gd name="connsiteY9" fmla="*/ 427 h 96829"/>
                <a:gd name="connsiteX10" fmla="*/ 40 w 176320"/>
                <a:gd name="connsiteY10" fmla="*/ 19147 h 96829"/>
                <a:gd name="connsiteX11" fmla="*/ 39917 w 176320"/>
                <a:gd name="connsiteY11" fmla="*/ 21512 h 9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20" h="96829">
                  <a:moveTo>
                    <a:pt x="39917" y="21512"/>
                  </a:moveTo>
                  <a:cubicBezTo>
                    <a:pt x="94146" y="3396"/>
                    <a:pt x="120061" y="42461"/>
                    <a:pt x="113007" y="61754"/>
                  </a:cubicBezTo>
                  <a:cubicBezTo>
                    <a:pt x="132406" y="55285"/>
                    <a:pt x="143919" y="56264"/>
                    <a:pt x="156214" y="64973"/>
                  </a:cubicBezTo>
                  <a:cubicBezTo>
                    <a:pt x="168510" y="73641"/>
                    <a:pt x="172821" y="82423"/>
                    <a:pt x="172478" y="96830"/>
                  </a:cubicBezTo>
                  <a:cubicBezTo>
                    <a:pt x="178406" y="85360"/>
                    <a:pt x="176397" y="75880"/>
                    <a:pt x="173605" y="69286"/>
                  </a:cubicBezTo>
                  <a:cubicBezTo>
                    <a:pt x="166404" y="52358"/>
                    <a:pt x="146171" y="42388"/>
                    <a:pt x="125597" y="44295"/>
                  </a:cubicBezTo>
                  <a:lnTo>
                    <a:pt x="125303" y="43326"/>
                  </a:lnTo>
                  <a:cubicBezTo>
                    <a:pt x="118298" y="17282"/>
                    <a:pt x="87239" y="917"/>
                    <a:pt x="55935" y="6740"/>
                  </a:cubicBezTo>
                  <a:cubicBezTo>
                    <a:pt x="50792" y="7678"/>
                    <a:pt x="46089" y="9178"/>
                    <a:pt x="41680" y="11136"/>
                  </a:cubicBezTo>
                  <a:cubicBezTo>
                    <a:pt x="37663" y="3156"/>
                    <a:pt x="27327" y="-1479"/>
                    <a:pt x="16942" y="427"/>
                  </a:cubicBezTo>
                  <a:cubicBezTo>
                    <a:pt x="6360" y="2427"/>
                    <a:pt x="-597" y="10438"/>
                    <a:pt x="40" y="19147"/>
                  </a:cubicBezTo>
                  <a:cubicBezTo>
                    <a:pt x="13953" y="2584"/>
                    <a:pt x="34870" y="6250"/>
                    <a:pt x="39917" y="21512"/>
                  </a:cubicBezTo>
                </a:path>
              </a:pathLst>
            </a:custGeom>
            <a:solidFill>
              <a:srgbClr val="B5DC17"/>
            </a:solidFill>
            <a:ln w="12528"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xmlns="" id="{397FA73C-4DA5-8FD9-CD44-75E197CA7C6D}"/>
                </a:ext>
              </a:extLst>
            </p:cNvPr>
            <p:cNvSpPr/>
            <p:nvPr/>
          </p:nvSpPr>
          <p:spPr>
            <a:xfrm>
              <a:off x="2484180" y="2568895"/>
              <a:ext cx="341409" cy="91944"/>
            </a:xfrm>
            <a:custGeom>
              <a:avLst/>
              <a:gdLst>
                <a:gd name="connsiteX0" fmla="*/ 241572 w 341409"/>
                <a:gd name="connsiteY0" fmla="*/ 36617 h 91944"/>
                <a:gd name="connsiteX1" fmla="*/ 174213 w 341409"/>
                <a:gd name="connsiteY1" fmla="*/ 44514 h 91944"/>
                <a:gd name="connsiteX2" fmla="*/ 131104 w 341409"/>
                <a:gd name="connsiteY2" fmla="*/ 49639 h 91944"/>
                <a:gd name="connsiteX3" fmla="*/ 46746 w 341409"/>
                <a:gd name="connsiteY3" fmla="*/ 29460 h 91944"/>
                <a:gd name="connsiteX4" fmla="*/ 12601 w 341409"/>
                <a:gd name="connsiteY4" fmla="*/ 0 h 91944"/>
                <a:gd name="connsiteX5" fmla="*/ 1529 w 341409"/>
                <a:gd name="connsiteY5" fmla="*/ 26158 h 91944"/>
                <a:gd name="connsiteX6" fmla="*/ 33765 w 341409"/>
                <a:gd name="connsiteY6" fmla="*/ 40034 h 91944"/>
                <a:gd name="connsiteX7" fmla="*/ 36949 w 341409"/>
                <a:gd name="connsiteY7" fmla="*/ 59817 h 91944"/>
                <a:gd name="connsiteX8" fmla="*/ 111165 w 341409"/>
                <a:gd name="connsiteY8" fmla="*/ 89152 h 91944"/>
                <a:gd name="connsiteX9" fmla="*/ 142126 w 341409"/>
                <a:gd name="connsiteY9" fmla="*/ 67671 h 91944"/>
                <a:gd name="connsiteX10" fmla="*/ 165934 w 341409"/>
                <a:gd name="connsiteY10" fmla="*/ 73037 h 91944"/>
                <a:gd name="connsiteX11" fmla="*/ 178132 w 341409"/>
                <a:gd name="connsiteY11" fmla="*/ 63963 h 91944"/>
                <a:gd name="connsiteX12" fmla="*/ 215265 w 341409"/>
                <a:gd name="connsiteY12" fmla="*/ 66442 h 91944"/>
                <a:gd name="connsiteX13" fmla="*/ 239123 w 341409"/>
                <a:gd name="connsiteY13" fmla="*/ 50295 h 91944"/>
                <a:gd name="connsiteX14" fmla="*/ 298348 w 341409"/>
                <a:gd name="connsiteY14" fmla="*/ 55869 h 91944"/>
                <a:gd name="connsiteX15" fmla="*/ 341409 w 341409"/>
                <a:gd name="connsiteY15" fmla="*/ 17085 h 91944"/>
                <a:gd name="connsiteX16" fmla="*/ 241572 w 341409"/>
                <a:gd name="connsiteY16" fmla="*/ 36617 h 9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1409" h="91944">
                  <a:moveTo>
                    <a:pt x="241572" y="36617"/>
                  </a:moveTo>
                  <a:cubicBezTo>
                    <a:pt x="229569" y="50775"/>
                    <a:pt x="186411" y="54931"/>
                    <a:pt x="174213" y="44514"/>
                  </a:cubicBezTo>
                  <a:cubicBezTo>
                    <a:pt x="166473" y="56921"/>
                    <a:pt x="142566" y="62255"/>
                    <a:pt x="131104" y="49639"/>
                  </a:cubicBezTo>
                  <a:cubicBezTo>
                    <a:pt x="95342" y="77881"/>
                    <a:pt x="52576" y="63765"/>
                    <a:pt x="46746" y="29460"/>
                  </a:cubicBezTo>
                  <a:cubicBezTo>
                    <a:pt x="28767" y="35232"/>
                    <a:pt x="5890" y="19491"/>
                    <a:pt x="12601" y="0"/>
                  </a:cubicBezTo>
                  <a:cubicBezTo>
                    <a:pt x="2215" y="5323"/>
                    <a:pt x="-2732" y="16189"/>
                    <a:pt x="1529" y="26158"/>
                  </a:cubicBezTo>
                  <a:cubicBezTo>
                    <a:pt x="6281" y="37232"/>
                    <a:pt x="20439" y="43170"/>
                    <a:pt x="33765" y="40034"/>
                  </a:cubicBezTo>
                  <a:cubicBezTo>
                    <a:pt x="33225" y="46545"/>
                    <a:pt x="34156" y="53264"/>
                    <a:pt x="36949" y="59817"/>
                  </a:cubicBezTo>
                  <a:cubicBezTo>
                    <a:pt x="47676" y="84923"/>
                    <a:pt x="80891" y="98069"/>
                    <a:pt x="111165" y="89152"/>
                  </a:cubicBezTo>
                  <a:cubicBezTo>
                    <a:pt x="124784" y="85121"/>
                    <a:pt x="135463" y="77308"/>
                    <a:pt x="142126" y="67671"/>
                  </a:cubicBezTo>
                  <a:cubicBezTo>
                    <a:pt x="147808" y="73245"/>
                    <a:pt x="157165" y="75599"/>
                    <a:pt x="165934" y="73037"/>
                  </a:cubicBezTo>
                  <a:cubicBezTo>
                    <a:pt x="171518" y="71370"/>
                    <a:pt x="175732" y="68078"/>
                    <a:pt x="178132" y="63963"/>
                  </a:cubicBezTo>
                  <a:cubicBezTo>
                    <a:pt x="189154" y="68974"/>
                    <a:pt x="202528" y="70234"/>
                    <a:pt x="215265" y="66442"/>
                  </a:cubicBezTo>
                  <a:cubicBezTo>
                    <a:pt x="225650" y="63432"/>
                    <a:pt x="233832" y="57577"/>
                    <a:pt x="239123" y="50295"/>
                  </a:cubicBezTo>
                  <a:cubicBezTo>
                    <a:pt x="256218" y="59244"/>
                    <a:pt x="277823" y="61890"/>
                    <a:pt x="298348" y="55869"/>
                  </a:cubicBezTo>
                  <a:cubicBezTo>
                    <a:pt x="320344" y="49358"/>
                    <a:pt x="335776" y="34461"/>
                    <a:pt x="341409" y="17085"/>
                  </a:cubicBezTo>
                  <a:cubicBezTo>
                    <a:pt x="303639" y="48827"/>
                    <a:pt x="251418" y="43899"/>
                    <a:pt x="241572" y="36617"/>
                  </a:cubicBezTo>
                </a:path>
              </a:pathLst>
            </a:custGeom>
            <a:solidFill>
              <a:srgbClr val="86B519"/>
            </a:solidFill>
            <a:ln w="12528"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xmlns="" id="{CDDAE6FB-3286-BA98-4D25-2A9DD730C7BC}"/>
                </a:ext>
              </a:extLst>
            </p:cNvPr>
            <p:cNvSpPr/>
            <p:nvPr/>
          </p:nvSpPr>
          <p:spPr>
            <a:xfrm>
              <a:off x="2722354" y="2636185"/>
              <a:ext cx="211122" cy="160572"/>
            </a:xfrm>
            <a:custGeom>
              <a:avLst/>
              <a:gdLst>
                <a:gd name="connsiteX0" fmla="*/ 198517 w 211122"/>
                <a:gd name="connsiteY0" fmla="*/ 99420 h 160572"/>
                <a:gd name="connsiteX1" fmla="*/ 210470 w 211122"/>
                <a:gd name="connsiteY1" fmla="*/ 84242 h 160572"/>
                <a:gd name="connsiteX2" fmla="*/ 193766 w 211122"/>
                <a:gd name="connsiteY2" fmla="*/ 56574 h 160572"/>
                <a:gd name="connsiteX3" fmla="*/ 194059 w 211122"/>
                <a:gd name="connsiteY3" fmla="*/ 55969 h 160572"/>
                <a:gd name="connsiteX4" fmla="*/ 170103 w 211122"/>
                <a:gd name="connsiteY4" fmla="*/ 15675 h 160572"/>
                <a:gd name="connsiteX5" fmla="*/ 160257 w 211122"/>
                <a:gd name="connsiteY5" fmla="*/ 14133 h 160572"/>
                <a:gd name="connsiteX6" fmla="*/ 150754 w 211122"/>
                <a:gd name="connsiteY6" fmla="*/ 1070 h 160572"/>
                <a:gd name="connsiteX7" fmla="*/ 132629 w 211122"/>
                <a:gd name="connsiteY7" fmla="*/ 8560 h 160572"/>
                <a:gd name="connsiteX8" fmla="*/ 132481 w 211122"/>
                <a:gd name="connsiteY8" fmla="*/ 9091 h 160572"/>
                <a:gd name="connsiteX9" fmla="*/ 118960 w 211122"/>
                <a:gd name="connsiteY9" fmla="*/ 1309 h 160572"/>
                <a:gd name="connsiteX10" fmla="*/ 80897 w 211122"/>
                <a:gd name="connsiteY10" fmla="*/ 16935 h 160572"/>
                <a:gd name="connsiteX11" fmla="*/ 58754 w 211122"/>
                <a:gd name="connsiteY11" fmla="*/ 26051 h 160572"/>
                <a:gd name="connsiteX12" fmla="*/ 58019 w 211122"/>
                <a:gd name="connsiteY12" fmla="*/ 28582 h 160572"/>
                <a:gd name="connsiteX13" fmla="*/ 56598 w 211122"/>
                <a:gd name="connsiteY13" fmla="*/ 28249 h 160572"/>
                <a:gd name="connsiteX14" fmla="*/ 21131 w 211122"/>
                <a:gd name="connsiteY14" fmla="*/ 47583 h 160572"/>
                <a:gd name="connsiteX15" fmla="*/ 360 w 211122"/>
                <a:gd name="connsiteY15" fmla="*/ 58855 h 160572"/>
                <a:gd name="connsiteX16" fmla="*/ 12804 w 211122"/>
                <a:gd name="connsiteY16" fmla="*/ 75825 h 160572"/>
                <a:gd name="connsiteX17" fmla="*/ 6484 w 211122"/>
                <a:gd name="connsiteY17" fmla="*/ 87784 h 160572"/>
                <a:gd name="connsiteX18" fmla="*/ 36072 w 211122"/>
                <a:gd name="connsiteY18" fmla="*/ 125391 h 160572"/>
                <a:gd name="connsiteX19" fmla="*/ 62330 w 211122"/>
                <a:gd name="connsiteY19" fmla="*/ 122047 h 160572"/>
                <a:gd name="connsiteX20" fmla="*/ 73548 w 211122"/>
                <a:gd name="connsiteY20" fmla="*/ 131860 h 160572"/>
                <a:gd name="connsiteX21" fmla="*/ 84081 w 211122"/>
                <a:gd name="connsiteY21" fmla="*/ 130225 h 160572"/>
                <a:gd name="connsiteX22" fmla="*/ 103921 w 211122"/>
                <a:gd name="connsiteY22" fmla="*/ 142194 h 160572"/>
                <a:gd name="connsiteX23" fmla="*/ 124005 w 211122"/>
                <a:gd name="connsiteY23" fmla="*/ 139830 h 160572"/>
                <a:gd name="connsiteX24" fmla="*/ 155015 w 211122"/>
                <a:gd name="connsiteY24" fmla="*/ 159769 h 160572"/>
                <a:gd name="connsiteX25" fmla="*/ 208070 w 211122"/>
                <a:gd name="connsiteY25" fmla="*/ 130923 h 160572"/>
                <a:gd name="connsiteX26" fmla="*/ 198517 w 211122"/>
                <a:gd name="connsiteY26" fmla="*/ 99420 h 16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1122" h="160572">
                  <a:moveTo>
                    <a:pt x="198517" y="99420"/>
                  </a:moveTo>
                  <a:cubicBezTo>
                    <a:pt x="204444" y="95920"/>
                    <a:pt x="208902" y="90638"/>
                    <a:pt x="210470" y="84242"/>
                  </a:cubicBezTo>
                  <a:cubicBezTo>
                    <a:pt x="213410" y="72689"/>
                    <a:pt x="206159" y="61334"/>
                    <a:pt x="193766" y="56574"/>
                  </a:cubicBezTo>
                  <a:lnTo>
                    <a:pt x="194059" y="55969"/>
                  </a:lnTo>
                  <a:cubicBezTo>
                    <a:pt x="200819" y="39322"/>
                    <a:pt x="190091" y="21290"/>
                    <a:pt x="170103" y="15675"/>
                  </a:cubicBezTo>
                  <a:cubicBezTo>
                    <a:pt x="166870" y="14737"/>
                    <a:pt x="163539" y="14300"/>
                    <a:pt x="160257" y="14133"/>
                  </a:cubicBezTo>
                  <a:cubicBezTo>
                    <a:pt x="161335" y="8518"/>
                    <a:pt x="157465" y="2986"/>
                    <a:pt x="150754" y="1070"/>
                  </a:cubicBezTo>
                  <a:cubicBezTo>
                    <a:pt x="143307" y="-1003"/>
                    <a:pt x="135176" y="2289"/>
                    <a:pt x="132629" y="8560"/>
                  </a:cubicBezTo>
                  <a:lnTo>
                    <a:pt x="132481" y="9091"/>
                  </a:lnTo>
                  <a:cubicBezTo>
                    <a:pt x="129052" y="5632"/>
                    <a:pt x="124496" y="2861"/>
                    <a:pt x="118960" y="1309"/>
                  </a:cubicBezTo>
                  <a:cubicBezTo>
                    <a:pt x="103284" y="-3077"/>
                    <a:pt x="86236" y="3914"/>
                    <a:pt x="80897" y="16935"/>
                  </a:cubicBezTo>
                  <a:cubicBezTo>
                    <a:pt x="71736" y="14373"/>
                    <a:pt x="61840" y="18488"/>
                    <a:pt x="58754" y="26051"/>
                  </a:cubicBezTo>
                  <a:lnTo>
                    <a:pt x="58019" y="28582"/>
                  </a:lnTo>
                  <a:lnTo>
                    <a:pt x="56598" y="28249"/>
                  </a:lnTo>
                  <a:cubicBezTo>
                    <a:pt x="40433" y="25446"/>
                    <a:pt x="24512" y="34114"/>
                    <a:pt x="21131" y="47583"/>
                  </a:cubicBezTo>
                  <a:cubicBezTo>
                    <a:pt x="11676" y="45917"/>
                    <a:pt x="2417" y="50959"/>
                    <a:pt x="360" y="58855"/>
                  </a:cubicBezTo>
                  <a:cubicBezTo>
                    <a:pt x="-1502" y="66387"/>
                    <a:pt x="4034" y="73783"/>
                    <a:pt x="12804" y="75825"/>
                  </a:cubicBezTo>
                  <a:cubicBezTo>
                    <a:pt x="9815" y="79283"/>
                    <a:pt x="7659" y="83315"/>
                    <a:pt x="6484" y="87784"/>
                  </a:cubicBezTo>
                  <a:cubicBezTo>
                    <a:pt x="2173" y="104962"/>
                    <a:pt x="15400" y="121807"/>
                    <a:pt x="36072" y="125391"/>
                  </a:cubicBezTo>
                  <a:cubicBezTo>
                    <a:pt x="45429" y="127016"/>
                    <a:pt x="54639" y="125589"/>
                    <a:pt x="62330" y="122047"/>
                  </a:cubicBezTo>
                  <a:cubicBezTo>
                    <a:pt x="63212" y="126766"/>
                    <a:pt x="67571" y="130798"/>
                    <a:pt x="73548" y="131860"/>
                  </a:cubicBezTo>
                  <a:cubicBezTo>
                    <a:pt x="77320" y="132506"/>
                    <a:pt x="81093" y="131860"/>
                    <a:pt x="84081" y="130225"/>
                  </a:cubicBezTo>
                  <a:cubicBezTo>
                    <a:pt x="88245" y="136173"/>
                    <a:pt x="95201" y="140642"/>
                    <a:pt x="103921" y="142194"/>
                  </a:cubicBezTo>
                  <a:cubicBezTo>
                    <a:pt x="111024" y="143413"/>
                    <a:pt x="118030" y="142434"/>
                    <a:pt x="124005" y="139830"/>
                  </a:cubicBezTo>
                  <a:cubicBezTo>
                    <a:pt x="129933" y="149726"/>
                    <a:pt x="141005" y="157331"/>
                    <a:pt x="155015" y="159769"/>
                  </a:cubicBezTo>
                  <a:cubicBezTo>
                    <a:pt x="179265" y="164008"/>
                    <a:pt x="203023" y="151060"/>
                    <a:pt x="208070" y="130923"/>
                  </a:cubicBezTo>
                  <a:cubicBezTo>
                    <a:pt x="211009" y="119359"/>
                    <a:pt x="207040" y="107890"/>
                    <a:pt x="198517" y="99420"/>
                  </a:cubicBezTo>
                </a:path>
              </a:pathLst>
            </a:custGeom>
            <a:solidFill>
              <a:srgbClr val="9ED51E"/>
            </a:solidFill>
            <a:ln w="12528"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xmlns="" id="{DC3ADF73-DFEE-F839-C80B-12AD3CA9BA30}"/>
                </a:ext>
              </a:extLst>
            </p:cNvPr>
            <p:cNvSpPr/>
            <p:nvPr/>
          </p:nvSpPr>
          <p:spPr>
            <a:xfrm>
              <a:off x="2855913" y="2636619"/>
              <a:ext cx="77563" cy="98986"/>
            </a:xfrm>
            <a:custGeom>
              <a:avLst/>
              <a:gdLst>
                <a:gd name="connsiteX0" fmla="*/ 21456 w 77563"/>
                <a:gd name="connsiteY0" fmla="*/ 19033 h 98986"/>
                <a:gd name="connsiteX1" fmla="*/ 45999 w 77563"/>
                <a:gd name="connsiteY1" fmla="*/ 62411 h 98986"/>
                <a:gd name="connsiteX2" fmla="*/ 68926 w 77563"/>
                <a:gd name="connsiteY2" fmla="*/ 76443 h 98986"/>
                <a:gd name="connsiteX3" fmla="*/ 64958 w 77563"/>
                <a:gd name="connsiteY3" fmla="*/ 98986 h 98986"/>
                <a:gd name="connsiteX4" fmla="*/ 76911 w 77563"/>
                <a:gd name="connsiteY4" fmla="*/ 83808 h 98986"/>
                <a:gd name="connsiteX5" fmla="*/ 60207 w 77563"/>
                <a:gd name="connsiteY5" fmla="*/ 56140 h 98986"/>
                <a:gd name="connsiteX6" fmla="*/ 60500 w 77563"/>
                <a:gd name="connsiteY6" fmla="*/ 55535 h 98986"/>
                <a:gd name="connsiteX7" fmla="*/ 36544 w 77563"/>
                <a:gd name="connsiteY7" fmla="*/ 15241 h 98986"/>
                <a:gd name="connsiteX8" fmla="*/ 26698 w 77563"/>
                <a:gd name="connsiteY8" fmla="*/ 13699 h 98986"/>
                <a:gd name="connsiteX9" fmla="*/ 17195 w 77563"/>
                <a:gd name="connsiteY9" fmla="*/ 636 h 98986"/>
                <a:gd name="connsiteX10" fmla="*/ 0 w 77563"/>
                <a:gd name="connsiteY10" fmla="*/ 6376 h 98986"/>
                <a:gd name="connsiteX11" fmla="*/ 21456 w 77563"/>
                <a:gd name="connsiteY11" fmla="*/ 19033 h 98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563" h="98986">
                  <a:moveTo>
                    <a:pt x="21456" y="19033"/>
                  </a:moveTo>
                  <a:cubicBezTo>
                    <a:pt x="59421" y="24241"/>
                    <a:pt x="57854" y="53535"/>
                    <a:pt x="45999" y="62411"/>
                  </a:cubicBezTo>
                  <a:cubicBezTo>
                    <a:pt x="59569" y="64276"/>
                    <a:pt x="65643" y="68067"/>
                    <a:pt x="68926" y="76443"/>
                  </a:cubicBezTo>
                  <a:cubicBezTo>
                    <a:pt x="72257" y="84871"/>
                    <a:pt x="71081" y="91017"/>
                    <a:pt x="64958" y="98986"/>
                  </a:cubicBezTo>
                  <a:cubicBezTo>
                    <a:pt x="73041" y="94226"/>
                    <a:pt x="75833" y="88329"/>
                    <a:pt x="76911" y="83808"/>
                  </a:cubicBezTo>
                  <a:cubicBezTo>
                    <a:pt x="79851" y="72255"/>
                    <a:pt x="72600" y="60900"/>
                    <a:pt x="60207" y="56140"/>
                  </a:cubicBezTo>
                  <a:lnTo>
                    <a:pt x="60500" y="55535"/>
                  </a:lnTo>
                  <a:cubicBezTo>
                    <a:pt x="67260" y="38888"/>
                    <a:pt x="56532" y="20856"/>
                    <a:pt x="36544" y="15241"/>
                  </a:cubicBezTo>
                  <a:cubicBezTo>
                    <a:pt x="33311" y="14303"/>
                    <a:pt x="29980" y="13866"/>
                    <a:pt x="26698" y="13699"/>
                  </a:cubicBezTo>
                  <a:cubicBezTo>
                    <a:pt x="27776" y="8084"/>
                    <a:pt x="23906" y="2552"/>
                    <a:pt x="17195" y="636"/>
                  </a:cubicBezTo>
                  <a:cubicBezTo>
                    <a:pt x="10434" y="-1281"/>
                    <a:pt x="3233" y="1282"/>
                    <a:pt x="0" y="6376"/>
                  </a:cubicBezTo>
                  <a:cubicBezTo>
                    <a:pt x="14695" y="1000"/>
                    <a:pt x="24934" y="9022"/>
                    <a:pt x="21456" y="19033"/>
                  </a:cubicBezTo>
                </a:path>
              </a:pathLst>
            </a:custGeom>
            <a:solidFill>
              <a:srgbClr val="B5DC17"/>
            </a:solidFill>
            <a:ln w="12528"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xmlns="" id="{16687216-B4CD-655B-98E1-33E4CE71D767}"/>
                </a:ext>
              </a:extLst>
            </p:cNvPr>
            <p:cNvSpPr/>
            <p:nvPr/>
          </p:nvSpPr>
          <p:spPr>
            <a:xfrm>
              <a:off x="2722354" y="2683445"/>
              <a:ext cx="195185" cy="113303"/>
            </a:xfrm>
            <a:custGeom>
              <a:avLst/>
              <a:gdLst>
                <a:gd name="connsiteX0" fmla="*/ 131011 w 195185"/>
                <a:gd name="connsiteY0" fmla="*/ 85610 h 113303"/>
                <a:gd name="connsiteX1" fmla="*/ 89910 w 195185"/>
                <a:gd name="connsiteY1" fmla="*/ 70922 h 113303"/>
                <a:gd name="connsiteX2" fmla="*/ 63603 w 195185"/>
                <a:gd name="connsiteY2" fmla="*/ 61567 h 113303"/>
                <a:gd name="connsiteX3" fmla="*/ 24463 w 195185"/>
                <a:gd name="connsiteY3" fmla="*/ 26242 h 113303"/>
                <a:gd name="connsiteX4" fmla="*/ 17407 w 195185"/>
                <a:gd name="connsiteY4" fmla="*/ 0 h 113303"/>
                <a:gd name="connsiteX5" fmla="*/ 360 w 195185"/>
                <a:gd name="connsiteY5" fmla="*/ 11595 h 113303"/>
                <a:gd name="connsiteX6" fmla="*/ 12804 w 195185"/>
                <a:gd name="connsiteY6" fmla="*/ 28565 h 113303"/>
                <a:gd name="connsiteX7" fmla="*/ 6484 w 195185"/>
                <a:gd name="connsiteY7" fmla="*/ 40524 h 113303"/>
                <a:gd name="connsiteX8" fmla="*/ 36072 w 195185"/>
                <a:gd name="connsiteY8" fmla="*/ 78131 h 113303"/>
                <a:gd name="connsiteX9" fmla="*/ 62330 w 195185"/>
                <a:gd name="connsiteY9" fmla="*/ 74787 h 113303"/>
                <a:gd name="connsiteX10" fmla="*/ 73548 w 195185"/>
                <a:gd name="connsiteY10" fmla="*/ 84600 h 113303"/>
                <a:gd name="connsiteX11" fmla="*/ 84081 w 195185"/>
                <a:gd name="connsiteY11" fmla="*/ 82964 h 113303"/>
                <a:gd name="connsiteX12" fmla="*/ 103921 w 195185"/>
                <a:gd name="connsiteY12" fmla="*/ 94934 h 113303"/>
                <a:gd name="connsiteX13" fmla="*/ 124005 w 195185"/>
                <a:gd name="connsiteY13" fmla="*/ 92569 h 113303"/>
                <a:gd name="connsiteX14" fmla="*/ 155015 w 195185"/>
                <a:gd name="connsiteY14" fmla="*/ 112508 h 113303"/>
                <a:gd name="connsiteX15" fmla="*/ 195185 w 195185"/>
                <a:gd name="connsiteY15" fmla="*/ 102945 h 113303"/>
                <a:gd name="connsiteX16" fmla="*/ 131011 w 195185"/>
                <a:gd name="connsiteY16" fmla="*/ 85610 h 11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185" h="113303">
                  <a:moveTo>
                    <a:pt x="131011" y="85610"/>
                  </a:moveTo>
                  <a:cubicBezTo>
                    <a:pt x="118421" y="90173"/>
                    <a:pt x="92457" y="80204"/>
                    <a:pt x="89910" y="70922"/>
                  </a:cubicBezTo>
                  <a:cubicBezTo>
                    <a:pt x="80456" y="75683"/>
                    <a:pt x="64828" y="71901"/>
                    <a:pt x="63603" y="61567"/>
                  </a:cubicBezTo>
                  <a:cubicBezTo>
                    <a:pt x="31811" y="67307"/>
                    <a:pt x="13636" y="47160"/>
                    <a:pt x="24463" y="26242"/>
                  </a:cubicBezTo>
                  <a:cubicBezTo>
                    <a:pt x="11922" y="24367"/>
                    <a:pt x="5601" y="9032"/>
                    <a:pt x="17407" y="0"/>
                  </a:cubicBezTo>
                  <a:cubicBezTo>
                    <a:pt x="9374" y="42"/>
                    <a:pt x="2124" y="4761"/>
                    <a:pt x="360" y="11595"/>
                  </a:cubicBezTo>
                  <a:cubicBezTo>
                    <a:pt x="-1502" y="19126"/>
                    <a:pt x="4034" y="26523"/>
                    <a:pt x="12804" y="28565"/>
                  </a:cubicBezTo>
                  <a:cubicBezTo>
                    <a:pt x="9815" y="32023"/>
                    <a:pt x="7659" y="36055"/>
                    <a:pt x="6484" y="40524"/>
                  </a:cubicBezTo>
                  <a:cubicBezTo>
                    <a:pt x="2173" y="57702"/>
                    <a:pt x="15400" y="74547"/>
                    <a:pt x="36072" y="78131"/>
                  </a:cubicBezTo>
                  <a:cubicBezTo>
                    <a:pt x="45429" y="79756"/>
                    <a:pt x="54639" y="78329"/>
                    <a:pt x="62330" y="74787"/>
                  </a:cubicBezTo>
                  <a:cubicBezTo>
                    <a:pt x="63212" y="79506"/>
                    <a:pt x="67571" y="83537"/>
                    <a:pt x="73548" y="84600"/>
                  </a:cubicBezTo>
                  <a:cubicBezTo>
                    <a:pt x="77320" y="85246"/>
                    <a:pt x="81093" y="84600"/>
                    <a:pt x="84081" y="82964"/>
                  </a:cubicBezTo>
                  <a:cubicBezTo>
                    <a:pt x="88245" y="88913"/>
                    <a:pt x="95201" y="93382"/>
                    <a:pt x="103921" y="94934"/>
                  </a:cubicBezTo>
                  <a:cubicBezTo>
                    <a:pt x="111024" y="96153"/>
                    <a:pt x="118030" y="95174"/>
                    <a:pt x="124005" y="92569"/>
                  </a:cubicBezTo>
                  <a:cubicBezTo>
                    <a:pt x="129933" y="102466"/>
                    <a:pt x="141005" y="110070"/>
                    <a:pt x="155015" y="112508"/>
                  </a:cubicBezTo>
                  <a:cubicBezTo>
                    <a:pt x="170054" y="115113"/>
                    <a:pt x="184849" y="111164"/>
                    <a:pt x="195185" y="102945"/>
                  </a:cubicBezTo>
                  <a:cubicBezTo>
                    <a:pt x="160846" y="110070"/>
                    <a:pt x="133510" y="92486"/>
                    <a:pt x="131011" y="85610"/>
                  </a:cubicBezTo>
                </a:path>
              </a:pathLst>
            </a:custGeom>
            <a:solidFill>
              <a:srgbClr val="86B519"/>
            </a:solidFill>
            <a:ln w="12528"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xmlns="" id="{7D99C86E-9723-1C7D-A840-A853D5D6D7C5}"/>
                </a:ext>
              </a:extLst>
            </p:cNvPr>
            <p:cNvSpPr/>
            <p:nvPr/>
          </p:nvSpPr>
          <p:spPr>
            <a:xfrm>
              <a:off x="2416178" y="2583848"/>
              <a:ext cx="211313" cy="168259"/>
            </a:xfrm>
            <a:custGeom>
              <a:avLst/>
              <a:gdLst>
                <a:gd name="connsiteX0" fmla="*/ 164372 w 211313"/>
                <a:gd name="connsiteY0" fmla="*/ 37290 h 168259"/>
                <a:gd name="connsiteX1" fmla="*/ 157024 w 211313"/>
                <a:gd name="connsiteY1" fmla="*/ 20195 h 168259"/>
                <a:gd name="connsiteX2" fmla="*/ 120381 w 211313"/>
                <a:gd name="connsiteY2" fmla="*/ 14549 h 168259"/>
                <a:gd name="connsiteX3" fmla="*/ 119941 w 211313"/>
                <a:gd name="connsiteY3" fmla="*/ 13976 h 168259"/>
                <a:gd name="connsiteX4" fmla="*/ 66838 w 211313"/>
                <a:gd name="connsiteY4" fmla="*/ 5465 h 168259"/>
                <a:gd name="connsiteX5" fmla="*/ 59391 w 211313"/>
                <a:gd name="connsiteY5" fmla="*/ 11049 h 168259"/>
                <a:gd name="connsiteX6" fmla="*/ 41167 w 211313"/>
                <a:gd name="connsiteY6" fmla="*/ 9413 h 168259"/>
                <a:gd name="connsiteX7" fmla="*/ 37346 w 211313"/>
                <a:gd name="connsiteY7" fmla="*/ 25935 h 168259"/>
                <a:gd name="connsiteX8" fmla="*/ 37788 w 211313"/>
                <a:gd name="connsiteY8" fmla="*/ 26383 h 168259"/>
                <a:gd name="connsiteX9" fmla="*/ 22160 w 211313"/>
                <a:gd name="connsiteY9" fmla="*/ 30613 h 168259"/>
                <a:gd name="connsiteX10" fmla="*/ 14127 w 211313"/>
                <a:gd name="connsiteY10" fmla="*/ 65292 h 168259"/>
                <a:gd name="connsiteX11" fmla="*/ 9473 w 211313"/>
                <a:gd name="connsiteY11" fmla="*/ 85429 h 168259"/>
                <a:gd name="connsiteX12" fmla="*/ 11432 w 211313"/>
                <a:gd name="connsiteY12" fmla="*/ 87429 h 168259"/>
                <a:gd name="connsiteX13" fmla="*/ 10305 w 211313"/>
                <a:gd name="connsiteY13" fmla="*/ 88158 h 168259"/>
                <a:gd name="connsiteX14" fmla="*/ 7366 w 211313"/>
                <a:gd name="connsiteY14" fmla="*/ 123359 h 168259"/>
                <a:gd name="connsiteX15" fmla="*/ 5603 w 211313"/>
                <a:gd name="connsiteY15" fmla="*/ 143870 h 168259"/>
                <a:gd name="connsiteX16" fmla="*/ 29459 w 211313"/>
                <a:gd name="connsiteY16" fmla="*/ 145902 h 168259"/>
                <a:gd name="connsiteX17" fmla="*/ 37053 w 211313"/>
                <a:gd name="connsiteY17" fmla="*/ 157340 h 168259"/>
                <a:gd name="connsiteX18" fmla="*/ 91038 w 211313"/>
                <a:gd name="connsiteY18" fmla="*/ 160466 h 168259"/>
                <a:gd name="connsiteX19" fmla="*/ 103725 w 211313"/>
                <a:gd name="connsiteY19" fmla="*/ 141058 h 168259"/>
                <a:gd name="connsiteX20" fmla="*/ 119892 w 211313"/>
                <a:gd name="connsiteY20" fmla="*/ 139589 h 168259"/>
                <a:gd name="connsiteX21" fmla="*/ 124693 w 211313"/>
                <a:gd name="connsiteY21" fmla="*/ 131620 h 168259"/>
                <a:gd name="connsiteX22" fmla="*/ 148158 w 211313"/>
                <a:gd name="connsiteY22" fmla="*/ 125713 h 168259"/>
                <a:gd name="connsiteX23" fmla="*/ 158053 w 211313"/>
                <a:gd name="connsiteY23" fmla="*/ 111025 h 168259"/>
                <a:gd name="connsiteX24" fmla="*/ 195921 w 211313"/>
                <a:gd name="connsiteY24" fmla="*/ 102607 h 168259"/>
                <a:gd name="connsiteX25" fmla="*/ 200330 w 211313"/>
                <a:gd name="connsiteY25" fmla="*/ 50072 h 168259"/>
                <a:gd name="connsiteX26" fmla="*/ 164372 w 211313"/>
                <a:gd name="connsiteY26" fmla="*/ 37290 h 16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1313" h="168259">
                  <a:moveTo>
                    <a:pt x="164372" y="37290"/>
                  </a:moveTo>
                  <a:cubicBezTo>
                    <a:pt x="164520" y="31227"/>
                    <a:pt x="162169" y="25123"/>
                    <a:pt x="157024" y="20195"/>
                  </a:cubicBezTo>
                  <a:cubicBezTo>
                    <a:pt x="147668" y="11330"/>
                    <a:pt x="132433" y="9257"/>
                    <a:pt x="120381" y="14549"/>
                  </a:cubicBezTo>
                  <a:lnTo>
                    <a:pt x="119941" y="13976"/>
                  </a:lnTo>
                  <a:cubicBezTo>
                    <a:pt x="108086" y="-556"/>
                    <a:pt x="84326" y="-4379"/>
                    <a:pt x="66838" y="5465"/>
                  </a:cubicBezTo>
                  <a:cubicBezTo>
                    <a:pt x="63996" y="7100"/>
                    <a:pt x="61546" y="8965"/>
                    <a:pt x="59391" y="11049"/>
                  </a:cubicBezTo>
                  <a:cubicBezTo>
                    <a:pt x="54688" y="6975"/>
                    <a:pt x="46949" y="6163"/>
                    <a:pt x="41167" y="9413"/>
                  </a:cubicBezTo>
                  <a:cubicBezTo>
                    <a:pt x="34604" y="13122"/>
                    <a:pt x="32889" y="20528"/>
                    <a:pt x="37346" y="25935"/>
                  </a:cubicBezTo>
                  <a:lnTo>
                    <a:pt x="37788" y="26383"/>
                  </a:lnTo>
                  <a:cubicBezTo>
                    <a:pt x="32350" y="26550"/>
                    <a:pt x="27010" y="27935"/>
                    <a:pt x="22160" y="30613"/>
                  </a:cubicBezTo>
                  <a:cubicBezTo>
                    <a:pt x="8443" y="38353"/>
                    <a:pt x="4868" y="53854"/>
                    <a:pt x="14127" y="65292"/>
                  </a:cubicBezTo>
                  <a:cubicBezTo>
                    <a:pt x="6142" y="69761"/>
                    <a:pt x="4084" y="78803"/>
                    <a:pt x="9473" y="85429"/>
                  </a:cubicBezTo>
                  <a:lnTo>
                    <a:pt x="11432" y="87429"/>
                  </a:lnTo>
                  <a:lnTo>
                    <a:pt x="10305" y="88158"/>
                  </a:lnTo>
                  <a:cubicBezTo>
                    <a:pt x="-2187" y="97190"/>
                    <a:pt x="-3510" y="112941"/>
                    <a:pt x="7366" y="123359"/>
                  </a:cubicBezTo>
                  <a:cubicBezTo>
                    <a:pt x="67" y="128609"/>
                    <a:pt x="-717" y="137808"/>
                    <a:pt x="5603" y="143870"/>
                  </a:cubicBezTo>
                  <a:cubicBezTo>
                    <a:pt x="11726" y="149642"/>
                    <a:pt x="22160" y="150454"/>
                    <a:pt x="29459" y="145902"/>
                  </a:cubicBezTo>
                  <a:cubicBezTo>
                    <a:pt x="30929" y="149975"/>
                    <a:pt x="33476" y="153882"/>
                    <a:pt x="37053" y="157340"/>
                  </a:cubicBezTo>
                  <a:cubicBezTo>
                    <a:pt x="50917" y="170560"/>
                    <a:pt x="75117" y="171987"/>
                    <a:pt x="91038" y="160466"/>
                  </a:cubicBezTo>
                  <a:cubicBezTo>
                    <a:pt x="98190" y="155257"/>
                    <a:pt x="102451" y="148340"/>
                    <a:pt x="103725" y="141058"/>
                  </a:cubicBezTo>
                  <a:cubicBezTo>
                    <a:pt x="108820" y="143381"/>
                    <a:pt x="115238" y="142975"/>
                    <a:pt x="119892" y="139589"/>
                  </a:cubicBezTo>
                  <a:cubicBezTo>
                    <a:pt x="122830" y="137474"/>
                    <a:pt x="124447" y="134630"/>
                    <a:pt x="124693" y="131620"/>
                  </a:cubicBezTo>
                  <a:cubicBezTo>
                    <a:pt x="132922" y="132474"/>
                    <a:pt x="141495" y="130557"/>
                    <a:pt x="148158" y="125713"/>
                  </a:cubicBezTo>
                  <a:cubicBezTo>
                    <a:pt x="153596" y="121765"/>
                    <a:pt x="156976" y="116556"/>
                    <a:pt x="158053" y="111025"/>
                  </a:cubicBezTo>
                  <a:cubicBezTo>
                    <a:pt x="171084" y="113098"/>
                    <a:pt x="185095" y="110379"/>
                    <a:pt x="195921" y="102607"/>
                  </a:cubicBezTo>
                  <a:cubicBezTo>
                    <a:pt x="214585" y="89096"/>
                    <a:pt x="216545" y="65532"/>
                    <a:pt x="200330" y="50072"/>
                  </a:cubicBezTo>
                  <a:cubicBezTo>
                    <a:pt x="190973" y="41072"/>
                    <a:pt x="177599" y="36759"/>
                    <a:pt x="164372" y="37290"/>
                  </a:cubicBezTo>
                </a:path>
              </a:pathLst>
            </a:custGeom>
            <a:solidFill>
              <a:srgbClr val="9ED51E"/>
            </a:solidFill>
            <a:ln w="12528"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xmlns="" id="{1DB97994-E70D-D75E-D8EE-2E7CA3CCBF51}"/>
                </a:ext>
              </a:extLst>
            </p:cNvPr>
            <p:cNvSpPr/>
            <p:nvPr/>
          </p:nvSpPr>
          <p:spPr>
            <a:xfrm>
              <a:off x="2451109" y="2583848"/>
              <a:ext cx="129452" cy="37290"/>
            </a:xfrm>
            <a:custGeom>
              <a:avLst/>
              <a:gdLst>
                <a:gd name="connsiteX0" fmla="*/ 26420 w 129452"/>
                <a:gd name="connsiteY0" fmla="*/ 17716 h 37290"/>
                <a:gd name="connsiteX1" fmla="*/ 82806 w 129452"/>
                <a:gd name="connsiteY1" fmla="*/ 27727 h 37290"/>
                <a:gd name="connsiteX2" fmla="*/ 110190 w 129452"/>
                <a:gd name="connsiteY2" fmla="*/ 21060 h 37290"/>
                <a:gd name="connsiteX3" fmla="*/ 129442 w 129452"/>
                <a:gd name="connsiteY3" fmla="*/ 37290 h 37290"/>
                <a:gd name="connsiteX4" fmla="*/ 122094 w 129452"/>
                <a:gd name="connsiteY4" fmla="*/ 20195 h 37290"/>
                <a:gd name="connsiteX5" fmla="*/ 85451 w 129452"/>
                <a:gd name="connsiteY5" fmla="*/ 14549 h 37290"/>
                <a:gd name="connsiteX6" fmla="*/ 85010 w 129452"/>
                <a:gd name="connsiteY6" fmla="*/ 13976 h 37290"/>
                <a:gd name="connsiteX7" fmla="*/ 31907 w 129452"/>
                <a:gd name="connsiteY7" fmla="*/ 5465 h 37290"/>
                <a:gd name="connsiteX8" fmla="*/ 24460 w 129452"/>
                <a:gd name="connsiteY8" fmla="*/ 11049 h 37290"/>
                <a:gd name="connsiteX9" fmla="*/ 6237 w 129452"/>
                <a:gd name="connsiteY9" fmla="*/ 9413 h 37290"/>
                <a:gd name="connsiteX10" fmla="*/ 1339 w 129452"/>
                <a:gd name="connsiteY10" fmla="*/ 24268 h 37290"/>
                <a:gd name="connsiteX11" fmla="*/ 26420 w 129452"/>
                <a:gd name="connsiteY11" fmla="*/ 17716 h 3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452" h="37290">
                  <a:moveTo>
                    <a:pt x="26420" y="17716"/>
                  </a:moveTo>
                  <a:cubicBezTo>
                    <a:pt x="54344" y="-4213"/>
                    <a:pt x="81532" y="14507"/>
                    <a:pt x="82806" y="27727"/>
                  </a:cubicBezTo>
                  <a:cubicBezTo>
                    <a:pt x="92849" y="19872"/>
                    <a:pt x="100147" y="18164"/>
                    <a:pt x="110190" y="21060"/>
                  </a:cubicBezTo>
                  <a:cubicBezTo>
                    <a:pt x="120282" y="23862"/>
                    <a:pt x="125474" y="28425"/>
                    <a:pt x="129442" y="37290"/>
                  </a:cubicBezTo>
                  <a:cubicBezTo>
                    <a:pt x="129688" y="29071"/>
                    <a:pt x="125720" y="23664"/>
                    <a:pt x="122094" y="20195"/>
                  </a:cubicBezTo>
                  <a:cubicBezTo>
                    <a:pt x="112737" y="11330"/>
                    <a:pt x="97503" y="9257"/>
                    <a:pt x="85451" y="14549"/>
                  </a:cubicBezTo>
                  <a:lnTo>
                    <a:pt x="85010" y="13976"/>
                  </a:lnTo>
                  <a:cubicBezTo>
                    <a:pt x="73156" y="-556"/>
                    <a:pt x="49395" y="-4379"/>
                    <a:pt x="31907" y="5465"/>
                  </a:cubicBezTo>
                  <a:cubicBezTo>
                    <a:pt x="29065" y="7100"/>
                    <a:pt x="26616" y="8965"/>
                    <a:pt x="24460" y="11049"/>
                  </a:cubicBezTo>
                  <a:cubicBezTo>
                    <a:pt x="19757" y="6975"/>
                    <a:pt x="12018" y="6163"/>
                    <a:pt x="6237" y="9413"/>
                  </a:cubicBezTo>
                  <a:cubicBezTo>
                    <a:pt x="310" y="12757"/>
                    <a:pt x="-1552" y="19060"/>
                    <a:pt x="1339" y="24268"/>
                  </a:cubicBezTo>
                  <a:cubicBezTo>
                    <a:pt x="5013" y="11372"/>
                    <a:pt x="18876" y="9413"/>
                    <a:pt x="26420" y="17716"/>
                  </a:cubicBezTo>
                </a:path>
              </a:pathLst>
            </a:custGeom>
            <a:solidFill>
              <a:srgbClr val="B5DC17"/>
            </a:solidFill>
            <a:ln w="12528"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xmlns="" id="{13E4812B-9C2D-2B5B-FC90-F165D5C07F9F}"/>
                </a:ext>
              </a:extLst>
            </p:cNvPr>
            <p:cNvSpPr/>
            <p:nvPr/>
          </p:nvSpPr>
          <p:spPr>
            <a:xfrm>
              <a:off x="2417506" y="2654058"/>
              <a:ext cx="209971" cy="98050"/>
            </a:xfrm>
            <a:custGeom>
              <a:avLst/>
              <a:gdLst>
                <a:gd name="connsiteX0" fmla="*/ 154275 w 209971"/>
                <a:gd name="connsiteY0" fmla="*/ 31992 h 98050"/>
                <a:gd name="connsiteX1" fmla="*/ 115329 w 209971"/>
                <a:gd name="connsiteY1" fmla="*/ 50295 h 98050"/>
                <a:gd name="connsiteX2" fmla="*/ 90395 w 209971"/>
                <a:gd name="connsiteY2" fmla="*/ 62056 h 98050"/>
                <a:gd name="connsiteX3" fmla="*/ 32932 w 209971"/>
                <a:gd name="connsiteY3" fmla="*/ 66619 h 98050"/>
                <a:gd name="connsiteX4" fmla="*/ 3490 w 209971"/>
                <a:gd name="connsiteY4" fmla="*/ 55389 h 98050"/>
                <a:gd name="connsiteX5" fmla="*/ 4274 w 209971"/>
                <a:gd name="connsiteY5" fmla="*/ 73661 h 98050"/>
                <a:gd name="connsiteX6" fmla="*/ 28131 w 209971"/>
                <a:gd name="connsiteY6" fmla="*/ 75693 h 98050"/>
                <a:gd name="connsiteX7" fmla="*/ 35724 w 209971"/>
                <a:gd name="connsiteY7" fmla="*/ 87131 h 98050"/>
                <a:gd name="connsiteX8" fmla="*/ 89709 w 209971"/>
                <a:gd name="connsiteY8" fmla="*/ 90256 h 98050"/>
                <a:gd name="connsiteX9" fmla="*/ 102397 w 209971"/>
                <a:gd name="connsiteY9" fmla="*/ 70849 h 98050"/>
                <a:gd name="connsiteX10" fmla="*/ 118564 w 209971"/>
                <a:gd name="connsiteY10" fmla="*/ 69380 h 98050"/>
                <a:gd name="connsiteX11" fmla="*/ 123364 w 209971"/>
                <a:gd name="connsiteY11" fmla="*/ 61410 h 98050"/>
                <a:gd name="connsiteX12" fmla="*/ 146830 w 209971"/>
                <a:gd name="connsiteY12" fmla="*/ 55504 h 98050"/>
                <a:gd name="connsiteX13" fmla="*/ 156725 w 209971"/>
                <a:gd name="connsiteY13" fmla="*/ 40815 h 98050"/>
                <a:gd name="connsiteX14" fmla="*/ 194593 w 209971"/>
                <a:gd name="connsiteY14" fmla="*/ 32398 h 98050"/>
                <a:gd name="connsiteX15" fmla="*/ 209681 w 209971"/>
                <a:gd name="connsiteY15" fmla="*/ 0 h 98050"/>
                <a:gd name="connsiteX16" fmla="*/ 154275 w 209971"/>
                <a:gd name="connsiteY16" fmla="*/ 31992 h 9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9971" h="98050">
                  <a:moveTo>
                    <a:pt x="154275" y="31992"/>
                  </a:moveTo>
                  <a:cubicBezTo>
                    <a:pt x="151042" y="43055"/>
                    <a:pt x="125765" y="54202"/>
                    <a:pt x="115329" y="50295"/>
                  </a:cubicBezTo>
                  <a:cubicBezTo>
                    <a:pt x="114203" y="59410"/>
                    <a:pt x="101123" y="67515"/>
                    <a:pt x="90395" y="62056"/>
                  </a:cubicBezTo>
                  <a:cubicBezTo>
                    <a:pt x="76727" y="86516"/>
                    <a:pt x="46453" y="86392"/>
                    <a:pt x="32932" y="66619"/>
                  </a:cubicBezTo>
                  <a:cubicBezTo>
                    <a:pt x="23575" y="73734"/>
                    <a:pt x="5009" y="68692"/>
                    <a:pt x="3490" y="55389"/>
                  </a:cubicBezTo>
                  <a:cubicBezTo>
                    <a:pt x="-1310" y="60754"/>
                    <a:pt x="-1261" y="68411"/>
                    <a:pt x="4274" y="73661"/>
                  </a:cubicBezTo>
                  <a:cubicBezTo>
                    <a:pt x="10398" y="79433"/>
                    <a:pt x="20832" y="80245"/>
                    <a:pt x="28131" y="75693"/>
                  </a:cubicBezTo>
                  <a:cubicBezTo>
                    <a:pt x="29601" y="79766"/>
                    <a:pt x="32148" y="83672"/>
                    <a:pt x="35724" y="87131"/>
                  </a:cubicBezTo>
                  <a:cubicBezTo>
                    <a:pt x="49588" y="100351"/>
                    <a:pt x="73789" y="101778"/>
                    <a:pt x="89709" y="90256"/>
                  </a:cubicBezTo>
                  <a:cubicBezTo>
                    <a:pt x="96862" y="85048"/>
                    <a:pt x="101123" y="78131"/>
                    <a:pt x="102397" y="70849"/>
                  </a:cubicBezTo>
                  <a:cubicBezTo>
                    <a:pt x="107491" y="73172"/>
                    <a:pt x="113910" y="72765"/>
                    <a:pt x="118564" y="69380"/>
                  </a:cubicBezTo>
                  <a:cubicBezTo>
                    <a:pt x="121502" y="67265"/>
                    <a:pt x="123119" y="64421"/>
                    <a:pt x="123364" y="61410"/>
                  </a:cubicBezTo>
                  <a:cubicBezTo>
                    <a:pt x="131594" y="62265"/>
                    <a:pt x="140167" y="60348"/>
                    <a:pt x="146830" y="55504"/>
                  </a:cubicBezTo>
                  <a:cubicBezTo>
                    <a:pt x="152267" y="51556"/>
                    <a:pt x="155647" y="46347"/>
                    <a:pt x="156725" y="40815"/>
                  </a:cubicBezTo>
                  <a:cubicBezTo>
                    <a:pt x="169756" y="42889"/>
                    <a:pt x="183767" y="40169"/>
                    <a:pt x="194593" y="32398"/>
                  </a:cubicBezTo>
                  <a:cubicBezTo>
                    <a:pt x="206153" y="24012"/>
                    <a:pt x="211298" y="11803"/>
                    <a:pt x="209681" y="0"/>
                  </a:cubicBezTo>
                  <a:cubicBezTo>
                    <a:pt x="195817" y="27023"/>
                    <a:pt x="162408" y="34471"/>
                    <a:pt x="154275" y="31992"/>
                  </a:cubicBezTo>
                </a:path>
              </a:pathLst>
            </a:custGeom>
            <a:solidFill>
              <a:srgbClr val="86B519"/>
            </a:solidFill>
            <a:ln w="12528"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xmlns="" id="{67DC5D3A-7091-47B1-3CDE-AB84143ED827}"/>
                </a:ext>
              </a:extLst>
            </p:cNvPr>
            <p:cNvSpPr/>
            <p:nvPr/>
          </p:nvSpPr>
          <p:spPr>
            <a:xfrm>
              <a:off x="2459153" y="2700071"/>
              <a:ext cx="132615" cy="97591"/>
            </a:xfrm>
            <a:custGeom>
              <a:avLst/>
              <a:gdLst>
                <a:gd name="connsiteX0" fmla="*/ 109640 w 132615"/>
                <a:gd name="connsiteY0" fmla="*/ 29596 h 97591"/>
                <a:gd name="connsiteX1" fmla="*/ 107681 w 132615"/>
                <a:gd name="connsiteY1" fmla="*/ 18856 h 97591"/>
                <a:gd name="connsiteX2" fmla="*/ 86959 w 132615"/>
                <a:gd name="connsiteY2" fmla="*/ 11980 h 97591"/>
                <a:gd name="connsiteX3" fmla="*/ 86763 w 132615"/>
                <a:gd name="connsiteY3" fmla="*/ 11615 h 97591"/>
                <a:gd name="connsiteX4" fmla="*/ 56636 w 132615"/>
                <a:gd name="connsiteY4" fmla="*/ 1521 h 97591"/>
                <a:gd name="connsiteX5" fmla="*/ 51541 w 132615"/>
                <a:gd name="connsiteY5" fmla="*/ 4084 h 97591"/>
                <a:gd name="connsiteX6" fmla="*/ 41009 w 132615"/>
                <a:gd name="connsiteY6" fmla="*/ 1354 h 97591"/>
                <a:gd name="connsiteX7" fmla="*/ 36501 w 132615"/>
                <a:gd name="connsiteY7" fmla="*/ 10751 h 97591"/>
                <a:gd name="connsiteX8" fmla="*/ 36697 w 132615"/>
                <a:gd name="connsiteY8" fmla="*/ 11043 h 97591"/>
                <a:gd name="connsiteX9" fmla="*/ 26851 w 132615"/>
                <a:gd name="connsiteY9" fmla="*/ 12063 h 97591"/>
                <a:gd name="connsiteX10" fmla="*/ 17348 w 132615"/>
                <a:gd name="connsiteY10" fmla="*/ 31628 h 97591"/>
                <a:gd name="connsiteX11" fmla="*/ 11763 w 132615"/>
                <a:gd name="connsiteY11" fmla="*/ 43066 h 97591"/>
                <a:gd name="connsiteX12" fmla="*/ 12645 w 132615"/>
                <a:gd name="connsiteY12" fmla="*/ 44410 h 97591"/>
                <a:gd name="connsiteX13" fmla="*/ 11910 w 132615"/>
                <a:gd name="connsiteY13" fmla="*/ 44733 h 97591"/>
                <a:gd name="connsiteX14" fmla="*/ 5247 w 132615"/>
                <a:gd name="connsiteY14" fmla="*/ 65161 h 97591"/>
                <a:gd name="connsiteX15" fmla="*/ 1426 w 132615"/>
                <a:gd name="connsiteY15" fmla="*/ 77089 h 97591"/>
                <a:gd name="connsiteX16" fmla="*/ 15094 w 132615"/>
                <a:gd name="connsiteY16" fmla="*/ 80589 h 97591"/>
                <a:gd name="connsiteX17" fmla="*/ 18034 w 132615"/>
                <a:gd name="connsiteY17" fmla="*/ 88027 h 97591"/>
                <a:gd name="connsiteX18" fmla="*/ 49336 w 132615"/>
                <a:gd name="connsiteY18" fmla="*/ 95028 h 97591"/>
                <a:gd name="connsiteX19" fmla="*/ 59525 w 132615"/>
                <a:gd name="connsiteY19" fmla="*/ 84860 h 97591"/>
                <a:gd name="connsiteX20" fmla="*/ 69226 w 132615"/>
                <a:gd name="connsiteY20" fmla="*/ 85548 h 97591"/>
                <a:gd name="connsiteX21" fmla="*/ 73194 w 132615"/>
                <a:gd name="connsiteY21" fmla="*/ 81360 h 97591"/>
                <a:gd name="connsiteX22" fmla="*/ 87791 w 132615"/>
                <a:gd name="connsiteY22" fmla="*/ 80100 h 97591"/>
                <a:gd name="connsiteX23" fmla="*/ 95680 w 132615"/>
                <a:gd name="connsiteY23" fmla="*/ 72401 h 97591"/>
                <a:gd name="connsiteX24" fmla="*/ 119144 w 132615"/>
                <a:gd name="connsiteY24" fmla="*/ 71099 h 97591"/>
                <a:gd name="connsiteX25" fmla="*/ 129040 w 132615"/>
                <a:gd name="connsiteY25" fmla="*/ 40586 h 97591"/>
                <a:gd name="connsiteX26" fmla="*/ 109640 w 132615"/>
                <a:gd name="connsiteY26" fmla="*/ 29596 h 9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615" h="97591">
                  <a:moveTo>
                    <a:pt x="109640" y="29596"/>
                  </a:moveTo>
                  <a:cubicBezTo>
                    <a:pt x="110572" y="26054"/>
                    <a:pt x="110082" y="22231"/>
                    <a:pt x="107681" y="18856"/>
                  </a:cubicBezTo>
                  <a:cubicBezTo>
                    <a:pt x="103468" y="12709"/>
                    <a:pt x="94748" y="10022"/>
                    <a:pt x="86959" y="11980"/>
                  </a:cubicBezTo>
                  <a:lnTo>
                    <a:pt x="86763" y="11615"/>
                  </a:lnTo>
                  <a:cubicBezTo>
                    <a:pt x="81816" y="1927"/>
                    <a:pt x="68295" y="-2594"/>
                    <a:pt x="56636" y="1521"/>
                  </a:cubicBezTo>
                  <a:cubicBezTo>
                    <a:pt x="54774" y="2167"/>
                    <a:pt x="53059" y="3021"/>
                    <a:pt x="51541" y="4084"/>
                  </a:cubicBezTo>
                  <a:cubicBezTo>
                    <a:pt x="49287" y="1230"/>
                    <a:pt x="44928" y="11"/>
                    <a:pt x="41009" y="1354"/>
                  </a:cubicBezTo>
                  <a:cubicBezTo>
                    <a:pt x="36648" y="2938"/>
                    <a:pt x="34592" y="7136"/>
                    <a:pt x="36501" y="10751"/>
                  </a:cubicBezTo>
                  <a:lnTo>
                    <a:pt x="36697" y="11043"/>
                  </a:lnTo>
                  <a:cubicBezTo>
                    <a:pt x="33464" y="10636"/>
                    <a:pt x="30084" y="10876"/>
                    <a:pt x="26851" y="12063"/>
                  </a:cubicBezTo>
                  <a:cubicBezTo>
                    <a:pt x="17739" y="15230"/>
                    <a:pt x="13429" y="24064"/>
                    <a:pt x="17348" y="31628"/>
                  </a:cubicBezTo>
                  <a:cubicBezTo>
                    <a:pt x="12008" y="33544"/>
                    <a:pt x="9510" y="38628"/>
                    <a:pt x="11763" y="43066"/>
                  </a:cubicBezTo>
                  <a:lnTo>
                    <a:pt x="12645" y="44410"/>
                  </a:lnTo>
                  <a:lnTo>
                    <a:pt x="11910" y="44733"/>
                  </a:lnTo>
                  <a:cubicBezTo>
                    <a:pt x="3288" y="48889"/>
                    <a:pt x="300" y="58046"/>
                    <a:pt x="5247" y="65161"/>
                  </a:cubicBezTo>
                  <a:cubicBezTo>
                    <a:pt x="251" y="67609"/>
                    <a:pt x="-1513" y="72891"/>
                    <a:pt x="1426" y="77089"/>
                  </a:cubicBezTo>
                  <a:cubicBezTo>
                    <a:pt x="4170" y="81069"/>
                    <a:pt x="10196" y="82579"/>
                    <a:pt x="15094" y="80589"/>
                  </a:cubicBezTo>
                  <a:cubicBezTo>
                    <a:pt x="15436" y="83152"/>
                    <a:pt x="16367" y="85673"/>
                    <a:pt x="18034" y="88027"/>
                  </a:cubicBezTo>
                  <a:cubicBezTo>
                    <a:pt x="24304" y="97143"/>
                    <a:pt x="38363" y="100320"/>
                    <a:pt x="49336" y="95028"/>
                  </a:cubicBezTo>
                  <a:cubicBezTo>
                    <a:pt x="54285" y="92715"/>
                    <a:pt x="57762" y="89007"/>
                    <a:pt x="59525" y="84860"/>
                  </a:cubicBezTo>
                  <a:cubicBezTo>
                    <a:pt x="62172" y="86694"/>
                    <a:pt x="66042" y="87100"/>
                    <a:pt x="69226" y="85548"/>
                  </a:cubicBezTo>
                  <a:cubicBezTo>
                    <a:pt x="71234" y="84569"/>
                    <a:pt x="72606" y="83027"/>
                    <a:pt x="73194" y="81360"/>
                  </a:cubicBezTo>
                  <a:cubicBezTo>
                    <a:pt x="77848" y="82621"/>
                    <a:pt x="83139" y="82339"/>
                    <a:pt x="87791" y="80100"/>
                  </a:cubicBezTo>
                  <a:cubicBezTo>
                    <a:pt x="91564" y="78308"/>
                    <a:pt x="94210" y="75537"/>
                    <a:pt x="95680" y="72401"/>
                  </a:cubicBezTo>
                  <a:cubicBezTo>
                    <a:pt x="103027" y="74891"/>
                    <a:pt x="111747" y="74641"/>
                    <a:pt x="119144" y="71099"/>
                  </a:cubicBezTo>
                  <a:cubicBezTo>
                    <a:pt x="131979" y="64921"/>
                    <a:pt x="136438" y="51243"/>
                    <a:pt x="129040" y="40586"/>
                  </a:cubicBezTo>
                  <a:cubicBezTo>
                    <a:pt x="124778" y="34357"/>
                    <a:pt x="117527" y="30575"/>
                    <a:pt x="109640" y="29596"/>
                  </a:cubicBezTo>
                </a:path>
              </a:pathLst>
            </a:custGeom>
            <a:solidFill>
              <a:srgbClr val="9ED51E"/>
            </a:solidFill>
            <a:ln w="12528"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xmlns="" id="{E5A9EF9F-771D-BFC1-747C-A1A62EF9A7DB}"/>
                </a:ext>
              </a:extLst>
            </p:cNvPr>
            <p:cNvSpPr/>
            <p:nvPr/>
          </p:nvSpPr>
          <p:spPr>
            <a:xfrm>
              <a:off x="2494967" y="2700071"/>
              <a:ext cx="74312" cy="29596"/>
            </a:xfrm>
            <a:custGeom>
              <a:avLst/>
              <a:gdLst>
                <a:gd name="connsiteX0" fmla="*/ 15922 w 74312"/>
                <a:gd name="connsiteY0" fmla="*/ 8188 h 29596"/>
                <a:gd name="connsiteX1" fmla="*/ 47765 w 74312"/>
                <a:gd name="connsiteY1" fmla="*/ 19502 h 29596"/>
                <a:gd name="connsiteX2" fmla="*/ 64764 w 74312"/>
                <a:gd name="connsiteY2" fmla="*/ 18199 h 29596"/>
                <a:gd name="connsiteX3" fmla="*/ 73826 w 74312"/>
                <a:gd name="connsiteY3" fmla="*/ 29596 h 29596"/>
                <a:gd name="connsiteX4" fmla="*/ 71867 w 74312"/>
                <a:gd name="connsiteY4" fmla="*/ 18856 h 29596"/>
                <a:gd name="connsiteX5" fmla="*/ 51144 w 74312"/>
                <a:gd name="connsiteY5" fmla="*/ 11980 h 29596"/>
                <a:gd name="connsiteX6" fmla="*/ 50949 w 74312"/>
                <a:gd name="connsiteY6" fmla="*/ 11615 h 29596"/>
                <a:gd name="connsiteX7" fmla="*/ 20822 w 74312"/>
                <a:gd name="connsiteY7" fmla="*/ 1521 h 29596"/>
                <a:gd name="connsiteX8" fmla="*/ 15726 w 74312"/>
                <a:gd name="connsiteY8" fmla="*/ 4084 h 29596"/>
                <a:gd name="connsiteX9" fmla="*/ 5194 w 74312"/>
                <a:gd name="connsiteY9" fmla="*/ 1354 h 29596"/>
                <a:gd name="connsiteX10" fmla="*/ 246 w 74312"/>
                <a:gd name="connsiteY10" fmla="*/ 9615 h 29596"/>
                <a:gd name="connsiteX11" fmla="*/ 15922 w 74312"/>
                <a:gd name="connsiteY11" fmla="*/ 8188 h 2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312" h="29596">
                  <a:moveTo>
                    <a:pt x="15922" y="8188"/>
                  </a:moveTo>
                  <a:cubicBezTo>
                    <a:pt x="35419" y="-2021"/>
                    <a:pt x="48793" y="11615"/>
                    <a:pt x="47765" y="19502"/>
                  </a:cubicBezTo>
                  <a:cubicBezTo>
                    <a:pt x="54721" y="15887"/>
                    <a:pt x="59228" y="15522"/>
                    <a:pt x="64764" y="18199"/>
                  </a:cubicBezTo>
                  <a:cubicBezTo>
                    <a:pt x="70299" y="20845"/>
                    <a:pt x="72700" y="24023"/>
                    <a:pt x="73826" y="29596"/>
                  </a:cubicBezTo>
                  <a:cubicBezTo>
                    <a:pt x="75149" y="24794"/>
                    <a:pt x="73532" y="21252"/>
                    <a:pt x="71867" y="18856"/>
                  </a:cubicBezTo>
                  <a:cubicBezTo>
                    <a:pt x="67653" y="12709"/>
                    <a:pt x="58934" y="10022"/>
                    <a:pt x="51144" y="11980"/>
                  </a:cubicBezTo>
                  <a:lnTo>
                    <a:pt x="50949" y="11615"/>
                  </a:lnTo>
                  <a:cubicBezTo>
                    <a:pt x="46001" y="1927"/>
                    <a:pt x="32481" y="-2594"/>
                    <a:pt x="20822" y="1521"/>
                  </a:cubicBezTo>
                  <a:cubicBezTo>
                    <a:pt x="18959" y="2167"/>
                    <a:pt x="17245" y="3021"/>
                    <a:pt x="15726" y="4084"/>
                  </a:cubicBezTo>
                  <a:cubicBezTo>
                    <a:pt x="13473" y="1230"/>
                    <a:pt x="9113" y="11"/>
                    <a:pt x="5194" y="1354"/>
                  </a:cubicBezTo>
                  <a:cubicBezTo>
                    <a:pt x="1275" y="2782"/>
                    <a:pt x="-734" y="6323"/>
                    <a:pt x="246" y="9615"/>
                  </a:cubicBezTo>
                  <a:cubicBezTo>
                    <a:pt x="4215" y="2375"/>
                    <a:pt x="12640" y="2573"/>
                    <a:pt x="15922" y="8188"/>
                  </a:cubicBezTo>
                </a:path>
              </a:pathLst>
            </a:custGeom>
            <a:solidFill>
              <a:srgbClr val="B5DC17"/>
            </a:solidFill>
            <a:ln w="12528"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xmlns="" id="{7552C99F-9AA9-755E-49F7-04761E1D86B2}"/>
                </a:ext>
              </a:extLst>
            </p:cNvPr>
            <p:cNvSpPr/>
            <p:nvPr/>
          </p:nvSpPr>
          <p:spPr>
            <a:xfrm>
              <a:off x="2459173" y="2753554"/>
              <a:ext cx="132498" cy="44107"/>
            </a:xfrm>
            <a:custGeom>
              <a:avLst/>
              <a:gdLst>
                <a:gd name="connsiteX0" fmla="*/ 95414 w 132498"/>
                <a:gd name="connsiteY0" fmla="*/ 13511 h 44107"/>
                <a:gd name="connsiteX1" fmla="*/ 69941 w 132498"/>
                <a:gd name="connsiteY1" fmla="*/ 20553 h 44107"/>
                <a:gd name="connsiteX2" fmla="*/ 53627 w 132498"/>
                <a:gd name="connsiteY2" fmla="*/ 25023 h 44107"/>
                <a:gd name="connsiteX3" fmla="*/ 19189 w 132498"/>
                <a:gd name="connsiteY3" fmla="*/ 22179 h 44107"/>
                <a:gd name="connsiteX4" fmla="*/ 3415 w 132498"/>
                <a:gd name="connsiteY4" fmla="*/ 12824 h 44107"/>
                <a:gd name="connsiteX5" fmla="*/ 1406 w 132498"/>
                <a:gd name="connsiteY5" fmla="*/ 23606 h 44107"/>
                <a:gd name="connsiteX6" fmla="*/ 15074 w 132498"/>
                <a:gd name="connsiteY6" fmla="*/ 27106 h 44107"/>
                <a:gd name="connsiteX7" fmla="*/ 18013 w 132498"/>
                <a:gd name="connsiteY7" fmla="*/ 34544 h 44107"/>
                <a:gd name="connsiteX8" fmla="*/ 49316 w 132498"/>
                <a:gd name="connsiteY8" fmla="*/ 41545 h 44107"/>
                <a:gd name="connsiteX9" fmla="*/ 59505 w 132498"/>
                <a:gd name="connsiteY9" fmla="*/ 31377 h 44107"/>
                <a:gd name="connsiteX10" fmla="*/ 69206 w 132498"/>
                <a:gd name="connsiteY10" fmla="*/ 32065 h 44107"/>
                <a:gd name="connsiteX11" fmla="*/ 73174 w 132498"/>
                <a:gd name="connsiteY11" fmla="*/ 27877 h 44107"/>
                <a:gd name="connsiteX12" fmla="*/ 87771 w 132498"/>
                <a:gd name="connsiteY12" fmla="*/ 26616 h 44107"/>
                <a:gd name="connsiteX13" fmla="*/ 95659 w 132498"/>
                <a:gd name="connsiteY13" fmla="*/ 18918 h 44107"/>
                <a:gd name="connsiteX14" fmla="*/ 119124 w 132498"/>
                <a:gd name="connsiteY14" fmla="*/ 17616 h 44107"/>
                <a:gd name="connsiteX15" fmla="*/ 132499 w 132498"/>
                <a:gd name="connsiteY15" fmla="*/ 0 h 44107"/>
                <a:gd name="connsiteX16" fmla="*/ 95414 w 132498"/>
                <a:gd name="connsiteY16" fmla="*/ 13511 h 4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2498" h="44107">
                  <a:moveTo>
                    <a:pt x="95414" y="13511"/>
                  </a:moveTo>
                  <a:cubicBezTo>
                    <a:pt x="91985" y="19699"/>
                    <a:pt x="75574" y="23804"/>
                    <a:pt x="69941" y="20553"/>
                  </a:cubicBezTo>
                  <a:cubicBezTo>
                    <a:pt x="68029" y="25804"/>
                    <a:pt x="59212" y="29304"/>
                    <a:pt x="53627" y="25023"/>
                  </a:cubicBezTo>
                  <a:cubicBezTo>
                    <a:pt x="42212" y="38086"/>
                    <a:pt x="24382" y="35159"/>
                    <a:pt x="19189" y="22179"/>
                  </a:cubicBezTo>
                  <a:cubicBezTo>
                    <a:pt x="12722" y="25512"/>
                    <a:pt x="2484" y="20710"/>
                    <a:pt x="3415" y="12824"/>
                  </a:cubicBezTo>
                  <a:cubicBezTo>
                    <a:pt x="-162" y="15460"/>
                    <a:pt x="-1093" y="20022"/>
                    <a:pt x="1406" y="23606"/>
                  </a:cubicBezTo>
                  <a:cubicBezTo>
                    <a:pt x="4149" y="27585"/>
                    <a:pt x="10175" y="29096"/>
                    <a:pt x="15074" y="27106"/>
                  </a:cubicBezTo>
                  <a:cubicBezTo>
                    <a:pt x="15416" y="29669"/>
                    <a:pt x="16347" y="32190"/>
                    <a:pt x="18013" y="34544"/>
                  </a:cubicBezTo>
                  <a:cubicBezTo>
                    <a:pt x="24284" y="43659"/>
                    <a:pt x="38342" y="46837"/>
                    <a:pt x="49316" y="41545"/>
                  </a:cubicBezTo>
                  <a:cubicBezTo>
                    <a:pt x="54264" y="39232"/>
                    <a:pt x="57742" y="35523"/>
                    <a:pt x="59505" y="31377"/>
                  </a:cubicBezTo>
                  <a:cubicBezTo>
                    <a:pt x="62151" y="33211"/>
                    <a:pt x="66022" y="33617"/>
                    <a:pt x="69206" y="32065"/>
                  </a:cubicBezTo>
                  <a:cubicBezTo>
                    <a:pt x="71213" y="31086"/>
                    <a:pt x="72585" y="29544"/>
                    <a:pt x="73174" y="27877"/>
                  </a:cubicBezTo>
                  <a:cubicBezTo>
                    <a:pt x="77828" y="29137"/>
                    <a:pt x="83119" y="28856"/>
                    <a:pt x="87771" y="26616"/>
                  </a:cubicBezTo>
                  <a:cubicBezTo>
                    <a:pt x="91544" y="24825"/>
                    <a:pt x="94190" y="22054"/>
                    <a:pt x="95659" y="18918"/>
                  </a:cubicBezTo>
                  <a:cubicBezTo>
                    <a:pt x="103007" y="21408"/>
                    <a:pt x="111727" y="21158"/>
                    <a:pt x="119124" y="17616"/>
                  </a:cubicBezTo>
                  <a:cubicBezTo>
                    <a:pt x="127061" y="13751"/>
                    <a:pt x="131813" y="7125"/>
                    <a:pt x="132499" y="0"/>
                  </a:cubicBezTo>
                  <a:cubicBezTo>
                    <a:pt x="120593" y="14564"/>
                    <a:pt x="99872" y="15751"/>
                    <a:pt x="95414" y="13511"/>
                  </a:cubicBezTo>
                </a:path>
              </a:pathLst>
            </a:custGeom>
            <a:solidFill>
              <a:srgbClr val="86B519"/>
            </a:solidFill>
            <a:ln w="12528"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xmlns="" id="{4A8DE597-47C4-3A16-9975-756D84BEC56F}"/>
                </a:ext>
              </a:extLst>
            </p:cNvPr>
            <p:cNvSpPr/>
            <p:nvPr/>
          </p:nvSpPr>
          <p:spPr>
            <a:xfrm>
              <a:off x="896320" y="2792004"/>
              <a:ext cx="538742" cy="182727"/>
            </a:xfrm>
            <a:custGeom>
              <a:avLst/>
              <a:gdLst>
                <a:gd name="connsiteX0" fmla="*/ 522879 w 538742"/>
                <a:gd name="connsiteY0" fmla="*/ 129968 h 182727"/>
                <a:gd name="connsiteX1" fmla="*/ 482660 w 538742"/>
                <a:gd name="connsiteY1" fmla="*/ 131916 h 182727"/>
                <a:gd name="connsiteX2" fmla="*/ 464435 w 538742"/>
                <a:gd name="connsiteY2" fmla="*/ 149532 h 182727"/>
                <a:gd name="connsiteX3" fmla="*/ 391541 w 538742"/>
                <a:gd name="connsiteY3" fmla="*/ 148271 h 182727"/>
                <a:gd name="connsiteX4" fmla="*/ 374248 w 538742"/>
                <a:gd name="connsiteY4" fmla="*/ 162116 h 182727"/>
                <a:gd name="connsiteX5" fmla="*/ 269071 w 538742"/>
                <a:gd name="connsiteY5" fmla="*/ 155522 h 182727"/>
                <a:gd name="connsiteX6" fmla="*/ 258637 w 538742"/>
                <a:gd name="connsiteY6" fmla="*/ 165981 h 182727"/>
                <a:gd name="connsiteX7" fmla="*/ 211902 w 538742"/>
                <a:gd name="connsiteY7" fmla="*/ 159991 h 182727"/>
                <a:gd name="connsiteX8" fmla="*/ 198675 w 538742"/>
                <a:gd name="connsiteY8" fmla="*/ 169929 h 182727"/>
                <a:gd name="connsiteX9" fmla="*/ 96340 w 538742"/>
                <a:gd name="connsiteY9" fmla="*/ 165574 h 182727"/>
                <a:gd name="connsiteX10" fmla="*/ 94772 w 538742"/>
                <a:gd name="connsiteY10" fmla="*/ 166752 h 182727"/>
                <a:gd name="connsiteX11" fmla="*/ 47548 w 538742"/>
                <a:gd name="connsiteY11" fmla="*/ 160324 h 182727"/>
                <a:gd name="connsiteX12" fmla="*/ 42404 w 538742"/>
                <a:gd name="connsiteY12" fmla="*/ 150917 h 182727"/>
                <a:gd name="connsiteX13" fmla="*/ 8896 w 538742"/>
                <a:gd name="connsiteY13" fmla="*/ 134885 h 182727"/>
                <a:gd name="connsiteX14" fmla="*/ 19722 w 538742"/>
                <a:gd name="connsiteY14" fmla="*/ 79954 h 182727"/>
                <a:gd name="connsiteX15" fmla="*/ 78410 w 538742"/>
                <a:gd name="connsiteY15" fmla="*/ 82235 h 182727"/>
                <a:gd name="connsiteX16" fmla="*/ 102855 w 538742"/>
                <a:gd name="connsiteY16" fmla="*/ 59119 h 182727"/>
                <a:gd name="connsiteX17" fmla="*/ 177415 w 538742"/>
                <a:gd name="connsiteY17" fmla="*/ 50045 h 182727"/>
                <a:gd name="connsiteX18" fmla="*/ 208376 w 538742"/>
                <a:gd name="connsiteY18" fmla="*/ 12522 h 182727"/>
                <a:gd name="connsiteX19" fmla="*/ 320607 w 538742"/>
                <a:gd name="connsiteY19" fmla="*/ 27825 h 182727"/>
                <a:gd name="connsiteX20" fmla="*/ 328152 w 538742"/>
                <a:gd name="connsiteY20" fmla="*/ 38565 h 182727"/>
                <a:gd name="connsiteX21" fmla="*/ 364354 w 538742"/>
                <a:gd name="connsiteY21" fmla="*/ 46254 h 182727"/>
                <a:gd name="connsiteX22" fmla="*/ 370869 w 538742"/>
                <a:gd name="connsiteY22" fmla="*/ 41253 h 182727"/>
                <a:gd name="connsiteX23" fmla="*/ 424021 w 538742"/>
                <a:gd name="connsiteY23" fmla="*/ 48493 h 182727"/>
                <a:gd name="connsiteX24" fmla="*/ 429263 w 538742"/>
                <a:gd name="connsiteY24" fmla="*/ 57567 h 182727"/>
                <a:gd name="connsiteX25" fmla="*/ 478544 w 538742"/>
                <a:gd name="connsiteY25" fmla="*/ 78527 h 182727"/>
                <a:gd name="connsiteX26" fmla="*/ 531647 w 538742"/>
                <a:gd name="connsiteY26" fmla="*/ 85850 h 182727"/>
                <a:gd name="connsiteX27" fmla="*/ 522879 w 538742"/>
                <a:gd name="connsiteY27" fmla="*/ 129968 h 18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38742" h="182727">
                  <a:moveTo>
                    <a:pt x="522879" y="129968"/>
                  </a:moveTo>
                  <a:cubicBezTo>
                    <a:pt x="510631" y="137249"/>
                    <a:pt x="495103" y="137531"/>
                    <a:pt x="482660" y="131916"/>
                  </a:cubicBezTo>
                  <a:cubicBezTo>
                    <a:pt x="478348" y="138677"/>
                    <a:pt x="472372" y="144739"/>
                    <a:pt x="464435" y="149532"/>
                  </a:cubicBezTo>
                  <a:cubicBezTo>
                    <a:pt x="441951" y="162970"/>
                    <a:pt x="412362" y="161668"/>
                    <a:pt x="391541" y="148271"/>
                  </a:cubicBezTo>
                  <a:cubicBezTo>
                    <a:pt x="386740" y="153407"/>
                    <a:pt x="380960" y="158168"/>
                    <a:pt x="374248" y="162116"/>
                  </a:cubicBezTo>
                  <a:cubicBezTo>
                    <a:pt x="341427" y="181763"/>
                    <a:pt x="297044" y="178221"/>
                    <a:pt x="269071" y="155522"/>
                  </a:cubicBezTo>
                  <a:cubicBezTo>
                    <a:pt x="266720" y="159543"/>
                    <a:pt x="263340" y="163126"/>
                    <a:pt x="258637" y="165981"/>
                  </a:cubicBezTo>
                  <a:cubicBezTo>
                    <a:pt x="243598" y="174888"/>
                    <a:pt x="222924" y="172158"/>
                    <a:pt x="211902" y="159991"/>
                  </a:cubicBezTo>
                  <a:cubicBezTo>
                    <a:pt x="207983" y="163658"/>
                    <a:pt x="203575" y="166950"/>
                    <a:pt x="198675" y="169929"/>
                  </a:cubicBezTo>
                  <a:cubicBezTo>
                    <a:pt x="166883" y="188889"/>
                    <a:pt x="124410" y="186243"/>
                    <a:pt x="96340" y="165574"/>
                  </a:cubicBezTo>
                  <a:lnTo>
                    <a:pt x="94772" y="166752"/>
                  </a:lnTo>
                  <a:cubicBezTo>
                    <a:pt x="79537" y="175783"/>
                    <a:pt x="58472" y="172939"/>
                    <a:pt x="47548" y="160324"/>
                  </a:cubicBezTo>
                  <a:cubicBezTo>
                    <a:pt x="45000" y="157345"/>
                    <a:pt x="43432" y="154219"/>
                    <a:pt x="42404" y="150917"/>
                  </a:cubicBezTo>
                  <a:cubicBezTo>
                    <a:pt x="29422" y="149782"/>
                    <a:pt x="17077" y="144365"/>
                    <a:pt x="8896" y="134885"/>
                  </a:cubicBezTo>
                  <a:cubicBezTo>
                    <a:pt x="-6339" y="117227"/>
                    <a:pt x="-1539" y="92611"/>
                    <a:pt x="19722" y="79954"/>
                  </a:cubicBezTo>
                  <a:cubicBezTo>
                    <a:pt x="37946" y="69088"/>
                    <a:pt x="62195" y="70547"/>
                    <a:pt x="78410" y="82235"/>
                  </a:cubicBezTo>
                  <a:cubicBezTo>
                    <a:pt x="84141" y="73401"/>
                    <a:pt x="92274" y="65380"/>
                    <a:pt x="102855" y="59119"/>
                  </a:cubicBezTo>
                  <a:cubicBezTo>
                    <a:pt x="125292" y="45732"/>
                    <a:pt x="153116" y="43128"/>
                    <a:pt x="177415" y="50045"/>
                  </a:cubicBezTo>
                  <a:cubicBezTo>
                    <a:pt x="181971" y="35430"/>
                    <a:pt x="192454" y="22043"/>
                    <a:pt x="208376" y="12522"/>
                  </a:cubicBezTo>
                  <a:cubicBezTo>
                    <a:pt x="244382" y="-8959"/>
                    <a:pt x="294741" y="-2125"/>
                    <a:pt x="320607" y="27825"/>
                  </a:cubicBezTo>
                  <a:cubicBezTo>
                    <a:pt x="323596" y="31325"/>
                    <a:pt x="326045" y="34867"/>
                    <a:pt x="328152" y="38565"/>
                  </a:cubicBezTo>
                  <a:cubicBezTo>
                    <a:pt x="340642" y="38847"/>
                    <a:pt x="353134" y="41420"/>
                    <a:pt x="364354" y="46254"/>
                  </a:cubicBezTo>
                  <a:cubicBezTo>
                    <a:pt x="366312" y="44472"/>
                    <a:pt x="368370" y="42722"/>
                    <a:pt x="370869" y="41253"/>
                  </a:cubicBezTo>
                  <a:cubicBezTo>
                    <a:pt x="387917" y="31034"/>
                    <a:pt x="411724" y="34253"/>
                    <a:pt x="424021" y="48493"/>
                  </a:cubicBezTo>
                  <a:cubicBezTo>
                    <a:pt x="426470" y="51306"/>
                    <a:pt x="428136" y="54400"/>
                    <a:pt x="429263" y="57567"/>
                  </a:cubicBezTo>
                  <a:cubicBezTo>
                    <a:pt x="448123" y="57650"/>
                    <a:pt x="466640" y="64890"/>
                    <a:pt x="478544" y="78527"/>
                  </a:cubicBezTo>
                  <a:cubicBezTo>
                    <a:pt x="495543" y="68359"/>
                    <a:pt x="519351" y="71609"/>
                    <a:pt x="531647" y="85850"/>
                  </a:cubicBezTo>
                  <a:cubicBezTo>
                    <a:pt x="543846" y="100018"/>
                    <a:pt x="539927" y="119790"/>
                    <a:pt x="522879" y="129968"/>
                  </a:cubicBezTo>
                </a:path>
              </a:pathLst>
            </a:custGeom>
            <a:solidFill>
              <a:srgbClr val="80CC28"/>
            </a:solidFill>
            <a:ln w="12528"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xmlns="" id="{2CE39E53-0D78-AA96-21C4-52EA95BED739}"/>
                </a:ext>
              </a:extLst>
            </p:cNvPr>
            <p:cNvSpPr/>
            <p:nvPr/>
          </p:nvSpPr>
          <p:spPr>
            <a:xfrm>
              <a:off x="1339562" y="2792004"/>
              <a:ext cx="538780" cy="182727"/>
            </a:xfrm>
            <a:custGeom>
              <a:avLst/>
              <a:gdLst>
                <a:gd name="connsiteX0" fmla="*/ 15853 w 538780"/>
                <a:gd name="connsiteY0" fmla="*/ 129968 h 182727"/>
                <a:gd name="connsiteX1" fmla="*/ 56121 w 538780"/>
                <a:gd name="connsiteY1" fmla="*/ 131916 h 182727"/>
                <a:gd name="connsiteX2" fmla="*/ 74344 w 538780"/>
                <a:gd name="connsiteY2" fmla="*/ 149532 h 182727"/>
                <a:gd name="connsiteX3" fmla="*/ 147239 w 538780"/>
                <a:gd name="connsiteY3" fmla="*/ 148271 h 182727"/>
                <a:gd name="connsiteX4" fmla="*/ 164531 w 538780"/>
                <a:gd name="connsiteY4" fmla="*/ 162116 h 182727"/>
                <a:gd name="connsiteX5" fmla="*/ 269710 w 538780"/>
                <a:gd name="connsiteY5" fmla="*/ 155522 h 182727"/>
                <a:gd name="connsiteX6" fmla="*/ 280144 w 538780"/>
                <a:gd name="connsiteY6" fmla="*/ 165981 h 182727"/>
                <a:gd name="connsiteX7" fmla="*/ 326878 w 538780"/>
                <a:gd name="connsiteY7" fmla="*/ 159991 h 182727"/>
                <a:gd name="connsiteX8" fmla="*/ 340105 w 538780"/>
                <a:gd name="connsiteY8" fmla="*/ 169929 h 182727"/>
                <a:gd name="connsiteX9" fmla="*/ 442392 w 538780"/>
                <a:gd name="connsiteY9" fmla="*/ 165574 h 182727"/>
                <a:gd name="connsiteX10" fmla="*/ 443960 w 538780"/>
                <a:gd name="connsiteY10" fmla="*/ 166752 h 182727"/>
                <a:gd name="connsiteX11" fmla="*/ 491233 w 538780"/>
                <a:gd name="connsiteY11" fmla="*/ 160324 h 182727"/>
                <a:gd name="connsiteX12" fmla="*/ 496377 w 538780"/>
                <a:gd name="connsiteY12" fmla="*/ 150917 h 182727"/>
                <a:gd name="connsiteX13" fmla="*/ 529884 w 538780"/>
                <a:gd name="connsiteY13" fmla="*/ 134885 h 182727"/>
                <a:gd name="connsiteX14" fmla="*/ 519059 w 538780"/>
                <a:gd name="connsiteY14" fmla="*/ 79954 h 182727"/>
                <a:gd name="connsiteX15" fmla="*/ 460371 w 538780"/>
                <a:gd name="connsiteY15" fmla="*/ 82235 h 182727"/>
                <a:gd name="connsiteX16" fmla="*/ 435926 w 538780"/>
                <a:gd name="connsiteY16" fmla="*/ 59119 h 182727"/>
                <a:gd name="connsiteX17" fmla="*/ 361365 w 538780"/>
                <a:gd name="connsiteY17" fmla="*/ 50045 h 182727"/>
                <a:gd name="connsiteX18" fmla="*/ 330405 w 538780"/>
                <a:gd name="connsiteY18" fmla="*/ 12522 h 182727"/>
                <a:gd name="connsiteX19" fmla="*/ 218125 w 538780"/>
                <a:gd name="connsiteY19" fmla="*/ 27825 h 182727"/>
                <a:gd name="connsiteX20" fmla="*/ 210580 w 538780"/>
                <a:gd name="connsiteY20" fmla="*/ 38565 h 182727"/>
                <a:gd name="connsiteX21" fmla="*/ 174427 w 538780"/>
                <a:gd name="connsiteY21" fmla="*/ 46254 h 182727"/>
                <a:gd name="connsiteX22" fmla="*/ 167863 w 538780"/>
                <a:gd name="connsiteY22" fmla="*/ 41253 h 182727"/>
                <a:gd name="connsiteX23" fmla="*/ 114760 w 538780"/>
                <a:gd name="connsiteY23" fmla="*/ 48493 h 182727"/>
                <a:gd name="connsiteX24" fmla="*/ 109518 w 538780"/>
                <a:gd name="connsiteY24" fmla="*/ 57567 h 182727"/>
                <a:gd name="connsiteX25" fmla="*/ 60236 w 538780"/>
                <a:gd name="connsiteY25" fmla="*/ 78527 h 182727"/>
                <a:gd name="connsiteX26" fmla="*/ 7132 w 538780"/>
                <a:gd name="connsiteY26" fmla="*/ 85850 h 182727"/>
                <a:gd name="connsiteX27" fmla="*/ 15853 w 538780"/>
                <a:gd name="connsiteY27" fmla="*/ 129968 h 18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38780" h="182727">
                  <a:moveTo>
                    <a:pt x="15853" y="129968"/>
                  </a:moveTo>
                  <a:cubicBezTo>
                    <a:pt x="28149" y="137249"/>
                    <a:pt x="43678" y="137531"/>
                    <a:pt x="56121" y="131916"/>
                  </a:cubicBezTo>
                  <a:cubicBezTo>
                    <a:pt x="60431" y="138677"/>
                    <a:pt x="66409" y="144739"/>
                    <a:pt x="74344" y="149532"/>
                  </a:cubicBezTo>
                  <a:cubicBezTo>
                    <a:pt x="96781" y="162970"/>
                    <a:pt x="126419" y="161668"/>
                    <a:pt x="147239" y="148271"/>
                  </a:cubicBezTo>
                  <a:cubicBezTo>
                    <a:pt x="152039" y="153407"/>
                    <a:pt x="157772" y="158168"/>
                    <a:pt x="164531" y="162116"/>
                  </a:cubicBezTo>
                  <a:cubicBezTo>
                    <a:pt x="197354" y="181763"/>
                    <a:pt x="241688" y="178221"/>
                    <a:pt x="269710" y="155522"/>
                  </a:cubicBezTo>
                  <a:cubicBezTo>
                    <a:pt x="272060" y="159543"/>
                    <a:pt x="275441" y="163126"/>
                    <a:pt x="280144" y="165981"/>
                  </a:cubicBezTo>
                  <a:cubicBezTo>
                    <a:pt x="295134" y="174888"/>
                    <a:pt x="315855" y="172158"/>
                    <a:pt x="326878" y="159991"/>
                  </a:cubicBezTo>
                  <a:cubicBezTo>
                    <a:pt x="330797" y="163658"/>
                    <a:pt x="335157" y="166950"/>
                    <a:pt x="340105" y="169929"/>
                  </a:cubicBezTo>
                  <a:cubicBezTo>
                    <a:pt x="371898" y="188889"/>
                    <a:pt x="414371" y="186243"/>
                    <a:pt x="442392" y="165574"/>
                  </a:cubicBezTo>
                  <a:lnTo>
                    <a:pt x="443960" y="166752"/>
                  </a:lnTo>
                  <a:cubicBezTo>
                    <a:pt x="459195" y="175783"/>
                    <a:pt x="480309" y="172939"/>
                    <a:pt x="491233" y="160324"/>
                  </a:cubicBezTo>
                  <a:cubicBezTo>
                    <a:pt x="493731" y="157345"/>
                    <a:pt x="495348" y="154219"/>
                    <a:pt x="496377" y="150917"/>
                  </a:cubicBezTo>
                  <a:cubicBezTo>
                    <a:pt x="509358" y="149782"/>
                    <a:pt x="521704" y="144365"/>
                    <a:pt x="529884" y="134885"/>
                  </a:cubicBezTo>
                  <a:cubicBezTo>
                    <a:pt x="545120" y="117227"/>
                    <a:pt x="540319" y="92611"/>
                    <a:pt x="519059" y="79954"/>
                  </a:cubicBezTo>
                  <a:cubicBezTo>
                    <a:pt x="500834" y="69088"/>
                    <a:pt x="476585" y="70547"/>
                    <a:pt x="460371" y="82235"/>
                  </a:cubicBezTo>
                  <a:cubicBezTo>
                    <a:pt x="454638" y="73401"/>
                    <a:pt x="446507" y="65380"/>
                    <a:pt x="435926" y="59119"/>
                  </a:cubicBezTo>
                  <a:cubicBezTo>
                    <a:pt x="413440" y="45732"/>
                    <a:pt x="385663" y="43128"/>
                    <a:pt x="361365" y="50045"/>
                  </a:cubicBezTo>
                  <a:cubicBezTo>
                    <a:pt x="356761" y="35430"/>
                    <a:pt x="346326" y="22043"/>
                    <a:pt x="330405" y="12522"/>
                  </a:cubicBezTo>
                  <a:cubicBezTo>
                    <a:pt x="294350" y="-8959"/>
                    <a:pt x="244040" y="-2125"/>
                    <a:pt x="218125" y="27825"/>
                  </a:cubicBezTo>
                  <a:cubicBezTo>
                    <a:pt x="215186" y="31325"/>
                    <a:pt x="212736" y="34867"/>
                    <a:pt x="210580" y="38565"/>
                  </a:cubicBezTo>
                  <a:cubicBezTo>
                    <a:pt x="198137" y="38847"/>
                    <a:pt x="185645" y="41420"/>
                    <a:pt x="174427" y="46254"/>
                  </a:cubicBezTo>
                  <a:cubicBezTo>
                    <a:pt x="172467" y="44472"/>
                    <a:pt x="170362" y="42722"/>
                    <a:pt x="167863" y="41253"/>
                  </a:cubicBezTo>
                  <a:cubicBezTo>
                    <a:pt x="150815" y="31034"/>
                    <a:pt x="127057" y="34253"/>
                    <a:pt x="114760" y="48493"/>
                  </a:cubicBezTo>
                  <a:cubicBezTo>
                    <a:pt x="112311" y="51306"/>
                    <a:pt x="110645" y="54400"/>
                    <a:pt x="109518" y="57567"/>
                  </a:cubicBezTo>
                  <a:cubicBezTo>
                    <a:pt x="90658" y="57650"/>
                    <a:pt x="72140" y="64890"/>
                    <a:pt x="60236" y="78527"/>
                  </a:cubicBezTo>
                  <a:cubicBezTo>
                    <a:pt x="43188" y="68359"/>
                    <a:pt x="19380" y="71609"/>
                    <a:pt x="7132" y="85850"/>
                  </a:cubicBezTo>
                  <a:cubicBezTo>
                    <a:pt x="-5114" y="100018"/>
                    <a:pt x="-1195" y="119790"/>
                    <a:pt x="15853" y="129968"/>
                  </a:cubicBezTo>
                </a:path>
              </a:pathLst>
            </a:custGeom>
            <a:solidFill>
              <a:srgbClr val="80CC28"/>
            </a:solidFill>
            <a:ln w="12528"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xmlns="" id="{6B65865A-C043-A6DC-3F46-D44F3CBD79ED}"/>
                </a:ext>
              </a:extLst>
            </p:cNvPr>
            <p:cNvSpPr/>
            <p:nvPr/>
          </p:nvSpPr>
          <p:spPr>
            <a:xfrm>
              <a:off x="-70354" y="2786576"/>
              <a:ext cx="538742" cy="182727"/>
            </a:xfrm>
            <a:custGeom>
              <a:avLst/>
              <a:gdLst>
                <a:gd name="connsiteX0" fmla="*/ 522879 w 538742"/>
                <a:gd name="connsiteY0" fmla="*/ 129968 h 182727"/>
                <a:gd name="connsiteX1" fmla="*/ 482660 w 538742"/>
                <a:gd name="connsiteY1" fmla="*/ 131916 h 182727"/>
                <a:gd name="connsiteX2" fmla="*/ 464435 w 538742"/>
                <a:gd name="connsiteY2" fmla="*/ 149532 h 182727"/>
                <a:gd name="connsiteX3" fmla="*/ 391541 w 538742"/>
                <a:gd name="connsiteY3" fmla="*/ 148271 h 182727"/>
                <a:gd name="connsiteX4" fmla="*/ 374248 w 538742"/>
                <a:gd name="connsiteY4" fmla="*/ 162116 h 182727"/>
                <a:gd name="connsiteX5" fmla="*/ 269071 w 538742"/>
                <a:gd name="connsiteY5" fmla="*/ 155522 h 182727"/>
                <a:gd name="connsiteX6" fmla="*/ 258637 w 538742"/>
                <a:gd name="connsiteY6" fmla="*/ 165981 h 182727"/>
                <a:gd name="connsiteX7" fmla="*/ 211902 w 538742"/>
                <a:gd name="connsiteY7" fmla="*/ 159991 h 182727"/>
                <a:gd name="connsiteX8" fmla="*/ 198675 w 538742"/>
                <a:gd name="connsiteY8" fmla="*/ 169929 h 182727"/>
                <a:gd name="connsiteX9" fmla="*/ 96340 w 538742"/>
                <a:gd name="connsiteY9" fmla="*/ 165574 h 182727"/>
                <a:gd name="connsiteX10" fmla="*/ 94772 w 538742"/>
                <a:gd name="connsiteY10" fmla="*/ 166752 h 182727"/>
                <a:gd name="connsiteX11" fmla="*/ 47548 w 538742"/>
                <a:gd name="connsiteY11" fmla="*/ 160324 h 182727"/>
                <a:gd name="connsiteX12" fmla="*/ 42404 w 538742"/>
                <a:gd name="connsiteY12" fmla="*/ 150917 h 182727"/>
                <a:gd name="connsiteX13" fmla="*/ 8896 w 538742"/>
                <a:gd name="connsiteY13" fmla="*/ 134885 h 182727"/>
                <a:gd name="connsiteX14" fmla="*/ 19722 w 538742"/>
                <a:gd name="connsiteY14" fmla="*/ 79954 h 182727"/>
                <a:gd name="connsiteX15" fmla="*/ 78410 w 538742"/>
                <a:gd name="connsiteY15" fmla="*/ 82235 h 182727"/>
                <a:gd name="connsiteX16" fmla="*/ 102855 w 538742"/>
                <a:gd name="connsiteY16" fmla="*/ 59119 h 182727"/>
                <a:gd name="connsiteX17" fmla="*/ 177415 w 538742"/>
                <a:gd name="connsiteY17" fmla="*/ 50045 h 182727"/>
                <a:gd name="connsiteX18" fmla="*/ 208376 w 538742"/>
                <a:gd name="connsiteY18" fmla="*/ 12522 h 182727"/>
                <a:gd name="connsiteX19" fmla="*/ 320607 w 538742"/>
                <a:gd name="connsiteY19" fmla="*/ 27825 h 182727"/>
                <a:gd name="connsiteX20" fmla="*/ 328152 w 538742"/>
                <a:gd name="connsiteY20" fmla="*/ 38565 h 182727"/>
                <a:gd name="connsiteX21" fmla="*/ 364354 w 538742"/>
                <a:gd name="connsiteY21" fmla="*/ 46254 h 182727"/>
                <a:gd name="connsiteX22" fmla="*/ 370869 w 538742"/>
                <a:gd name="connsiteY22" fmla="*/ 41253 h 182727"/>
                <a:gd name="connsiteX23" fmla="*/ 424021 w 538742"/>
                <a:gd name="connsiteY23" fmla="*/ 48493 h 182727"/>
                <a:gd name="connsiteX24" fmla="*/ 429263 w 538742"/>
                <a:gd name="connsiteY24" fmla="*/ 57567 h 182727"/>
                <a:gd name="connsiteX25" fmla="*/ 478544 w 538742"/>
                <a:gd name="connsiteY25" fmla="*/ 78527 h 182727"/>
                <a:gd name="connsiteX26" fmla="*/ 531647 w 538742"/>
                <a:gd name="connsiteY26" fmla="*/ 85850 h 182727"/>
                <a:gd name="connsiteX27" fmla="*/ 522879 w 538742"/>
                <a:gd name="connsiteY27" fmla="*/ 129968 h 18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38742" h="182727">
                  <a:moveTo>
                    <a:pt x="522879" y="129968"/>
                  </a:moveTo>
                  <a:cubicBezTo>
                    <a:pt x="510631" y="137249"/>
                    <a:pt x="495103" y="137531"/>
                    <a:pt x="482660" y="131916"/>
                  </a:cubicBezTo>
                  <a:cubicBezTo>
                    <a:pt x="478348" y="138677"/>
                    <a:pt x="472372" y="144739"/>
                    <a:pt x="464435" y="149532"/>
                  </a:cubicBezTo>
                  <a:cubicBezTo>
                    <a:pt x="441951" y="162970"/>
                    <a:pt x="412362" y="161668"/>
                    <a:pt x="391541" y="148271"/>
                  </a:cubicBezTo>
                  <a:cubicBezTo>
                    <a:pt x="386740" y="153407"/>
                    <a:pt x="380960" y="158168"/>
                    <a:pt x="374248" y="162116"/>
                  </a:cubicBezTo>
                  <a:cubicBezTo>
                    <a:pt x="341427" y="181763"/>
                    <a:pt x="297044" y="178221"/>
                    <a:pt x="269071" y="155522"/>
                  </a:cubicBezTo>
                  <a:cubicBezTo>
                    <a:pt x="266720" y="159543"/>
                    <a:pt x="263340" y="163126"/>
                    <a:pt x="258637" y="165981"/>
                  </a:cubicBezTo>
                  <a:cubicBezTo>
                    <a:pt x="243598" y="174888"/>
                    <a:pt x="222924" y="172158"/>
                    <a:pt x="211902" y="159991"/>
                  </a:cubicBezTo>
                  <a:cubicBezTo>
                    <a:pt x="207983" y="163658"/>
                    <a:pt x="203575" y="166950"/>
                    <a:pt x="198675" y="169929"/>
                  </a:cubicBezTo>
                  <a:cubicBezTo>
                    <a:pt x="166883" y="188889"/>
                    <a:pt x="124410" y="186243"/>
                    <a:pt x="96340" y="165574"/>
                  </a:cubicBezTo>
                  <a:lnTo>
                    <a:pt x="94772" y="166752"/>
                  </a:lnTo>
                  <a:cubicBezTo>
                    <a:pt x="79537" y="175783"/>
                    <a:pt x="58472" y="172939"/>
                    <a:pt x="47548" y="160324"/>
                  </a:cubicBezTo>
                  <a:cubicBezTo>
                    <a:pt x="45000" y="157345"/>
                    <a:pt x="43432" y="154219"/>
                    <a:pt x="42404" y="150917"/>
                  </a:cubicBezTo>
                  <a:cubicBezTo>
                    <a:pt x="29422" y="149782"/>
                    <a:pt x="17077" y="144365"/>
                    <a:pt x="8896" y="134885"/>
                  </a:cubicBezTo>
                  <a:cubicBezTo>
                    <a:pt x="-6339" y="117227"/>
                    <a:pt x="-1539" y="92611"/>
                    <a:pt x="19722" y="79954"/>
                  </a:cubicBezTo>
                  <a:cubicBezTo>
                    <a:pt x="37946" y="69088"/>
                    <a:pt x="62195" y="70547"/>
                    <a:pt x="78410" y="82235"/>
                  </a:cubicBezTo>
                  <a:cubicBezTo>
                    <a:pt x="84141" y="73401"/>
                    <a:pt x="92274" y="65380"/>
                    <a:pt x="102855" y="59119"/>
                  </a:cubicBezTo>
                  <a:cubicBezTo>
                    <a:pt x="125292" y="45732"/>
                    <a:pt x="153116" y="43128"/>
                    <a:pt x="177415" y="50045"/>
                  </a:cubicBezTo>
                  <a:cubicBezTo>
                    <a:pt x="181971" y="35430"/>
                    <a:pt x="192454" y="22043"/>
                    <a:pt x="208376" y="12522"/>
                  </a:cubicBezTo>
                  <a:cubicBezTo>
                    <a:pt x="244382" y="-8959"/>
                    <a:pt x="294741" y="-2125"/>
                    <a:pt x="320607" y="27825"/>
                  </a:cubicBezTo>
                  <a:cubicBezTo>
                    <a:pt x="323596" y="31325"/>
                    <a:pt x="326045" y="34867"/>
                    <a:pt x="328152" y="38565"/>
                  </a:cubicBezTo>
                  <a:cubicBezTo>
                    <a:pt x="340642" y="38847"/>
                    <a:pt x="353134" y="41420"/>
                    <a:pt x="364354" y="46254"/>
                  </a:cubicBezTo>
                  <a:cubicBezTo>
                    <a:pt x="366312" y="44472"/>
                    <a:pt x="368370" y="42722"/>
                    <a:pt x="370869" y="41253"/>
                  </a:cubicBezTo>
                  <a:cubicBezTo>
                    <a:pt x="387917" y="31034"/>
                    <a:pt x="411724" y="34253"/>
                    <a:pt x="424021" y="48493"/>
                  </a:cubicBezTo>
                  <a:cubicBezTo>
                    <a:pt x="426470" y="51306"/>
                    <a:pt x="428136" y="54400"/>
                    <a:pt x="429263" y="57567"/>
                  </a:cubicBezTo>
                  <a:cubicBezTo>
                    <a:pt x="448123" y="57650"/>
                    <a:pt x="466640" y="64890"/>
                    <a:pt x="478544" y="78527"/>
                  </a:cubicBezTo>
                  <a:cubicBezTo>
                    <a:pt x="495543" y="68359"/>
                    <a:pt x="519351" y="71609"/>
                    <a:pt x="531647" y="85850"/>
                  </a:cubicBezTo>
                  <a:cubicBezTo>
                    <a:pt x="543846" y="100018"/>
                    <a:pt x="539927" y="119790"/>
                    <a:pt x="522879" y="129968"/>
                  </a:cubicBezTo>
                </a:path>
              </a:pathLst>
            </a:custGeom>
            <a:solidFill>
              <a:srgbClr val="80CC28"/>
            </a:solidFill>
            <a:ln w="12528"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xmlns="" id="{56B5D6B7-32F1-AE25-2A0D-D01E9898FE72}"/>
                </a:ext>
              </a:extLst>
            </p:cNvPr>
            <p:cNvSpPr/>
            <p:nvPr/>
          </p:nvSpPr>
          <p:spPr>
            <a:xfrm>
              <a:off x="372888" y="2786576"/>
              <a:ext cx="538780" cy="182727"/>
            </a:xfrm>
            <a:custGeom>
              <a:avLst/>
              <a:gdLst>
                <a:gd name="connsiteX0" fmla="*/ 15853 w 538780"/>
                <a:gd name="connsiteY0" fmla="*/ 129968 h 182727"/>
                <a:gd name="connsiteX1" fmla="*/ 56121 w 538780"/>
                <a:gd name="connsiteY1" fmla="*/ 131916 h 182727"/>
                <a:gd name="connsiteX2" fmla="*/ 74344 w 538780"/>
                <a:gd name="connsiteY2" fmla="*/ 149532 h 182727"/>
                <a:gd name="connsiteX3" fmla="*/ 147239 w 538780"/>
                <a:gd name="connsiteY3" fmla="*/ 148271 h 182727"/>
                <a:gd name="connsiteX4" fmla="*/ 164531 w 538780"/>
                <a:gd name="connsiteY4" fmla="*/ 162116 h 182727"/>
                <a:gd name="connsiteX5" fmla="*/ 269710 w 538780"/>
                <a:gd name="connsiteY5" fmla="*/ 155522 h 182727"/>
                <a:gd name="connsiteX6" fmla="*/ 280144 w 538780"/>
                <a:gd name="connsiteY6" fmla="*/ 165981 h 182727"/>
                <a:gd name="connsiteX7" fmla="*/ 326878 w 538780"/>
                <a:gd name="connsiteY7" fmla="*/ 159991 h 182727"/>
                <a:gd name="connsiteX8" fmla="*/ 340105 w 538780"/>
                <a:gd name="connsiteY8" fmla="*/ 169929 h 182727"/>
                <a:gd name="connsiteX9" fmla="*/ 442392 w 538780"/>
                <a:gd name="connsiteY9" fmla="*/ 165574 h 182727"/>
                <a:gd name="connsiteX10" fmla="*/ 443960 w 538780"/>
                <a:gd name="connsiteY10" fmla="*/ 166752 h 182727"/>
                <a:gd name="connsiteX11" fmla="*/ 491233 w 538780"/>
                <a:gd name="connsiteY11" fmla="*/ 160324 h 182727"/>
                <a:gd name="connsiteX12" fmla="*/ 496377 w 538780"/>
                <a:gd name="connsiteY12" fmla="*/ 150917 h 182727"/>
                <a:gd name="connsiteX13" fmla="*/ 529884 w 538780"/>
                <a:gd name="connsiteY13" fmla="*/ 134885 h 182727"/>
                <a:gd name="connsiteX14" fmla="*/ 519059 w 538780"/>
                <a:gd name="connsiteY14" fmla="*/ 79954 h 182727"/>
                <a:gd name="connsiteX15" fmla="*/ 460371 w 538780"/>
                <a:gd name="connsiteY15" fmla="*/ 82235 h 182727"/>
                <a:gd name="connsiteX16" fmla="*/ 435926 w 538780"/>
                <a:gd name="connsiteY16" fmla="*/ 59119 h 182727"/>
                <a:gd name="connsiteX17" fmla="*/ 361365 w 538780"/>
                <a:gd name="connsiteY17" fmla="*/ 50045 h 182727"/>
                <a:gd name="connsiteX18" fmla="*/ 330405 w 538780"/>
                <a:gd name="connsiteY18" fmla="*/ 12522 h 182727"/>
                <a:gd name="connsiteX19" fmla="*/ 218125 w 538780"/>
                <a:gd name="connsiteY19" fmla="*/ 27825 h 182727"/>
                <a:gd name="connsiteX20" fmla="*/ 210580 w 538780"/>
                <a:gd name="connsiteY20" fmla="*/ 38565 h 182727"/>
                <a:gd name="connsiteX21" fmla="*/ 174427 w 538780"/>
                <a:gd name="connsiteY21" fmla="*/ 46254 h 182727"/>
                <a:gd name="connsiteX22" fmla="*/ 167863 w 538780"/>
                <a:gd name="connsiteY22" fmla="*/ 41253 h 182727"/>
                <a:gd name="connsiteX23" fmla="*/ 114760 w 538780"/>
                <a:gd name="connsiteY23" fmla="*/ 48493 h 182727"/>
                <a:gd name="connsiteX24" fmla="*/ 109518 w 538780"/>
                <a:gd name="connsiteY24" fmla="*/ 57567 h 182727"/>
                <a:gd name="connsiteX25" fmla="*/ 60236 w 538780"/>
                <a:gd name="connsiteY25" fmla="*/ 78527 h 182727"/>
                <a:gd name="connsiteX26" fmla="*/ 7132 w 538780"/>
                <a:gd name="connsiteY26" fmla="*/ 85850 h 182727"/>
                <a:gd name="connsiteX27" fmla="*/ 15853 w 538780"/>
                <a:gd name="connsiteY27" fmla="*/ 129968 h 18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38780" h="182727">
                  <a:moveTo>
                    <a:pt x="15853" y="129968"/>
                  </a:moveTo>
                  <a:cubicBezTo>
                    <a:pt x="28149" y="137249"/>
                    <a:pt x="43678" y="137531"/>
                    <a:pt x="56121" y="131916"/>
                  </a:cubicBezTo>
                  <a:cubicBezTo>
                    <a:pt x="60431" y="138677"/>
                    <a:pt x="66409" y="144739"/>
                    <a:pt x="74344" y="149532"/>
                  </a:cubicBezTo>
                  <a:cubicBezTo>
                    <a:pt x="96781" y="162970"/>
                    <a:pt x="126419" y="161668"/>
                    <a:pt x="147239" y="148271"/>
                  </a:cubicBezTo>
                  <a:cubicBezTo>
                    <a:pt x="152039" y="153407"/>
                    <a:pt x="157772" y="158168"/>
                    <a:pt x="164531" y="162116"/>
                  </a:cubicBezTo>
                  <a:cubicBezTo>
                    <a:pt x="197354" y="181763"/>
                    <a:pt x="241688" y="178221"/>
                    <a:pt x="269710" y="155522"/>
                  </a:cubicBezTo>
                  <a:cubicBezTo>
                    <a:pt x="272060" y="159543"/>
                    <a:pt x="275441" y="163126"/>
                    <a:pt x="280144" y="165981"/>
                  </a:cubicBezTo>
                  <a:cubicBezTo>
                    <a:pt x="295134" y="174888"/>
                    <a:pt x="315855" y="172158"/>
                    <a:pt x="326878" y="159991"/>
                  </a:cubicBezTo>
                  <a:cubicBezTo>
                    <a:pt x="330797" y="163658"/>
                    <a:pt x="335157" y="166950"/>
                    <a:pt x="340105" y="169929"/>
                  </a:cubicBezTo>
                  <a:cubicBezTo>
                    <a:pt x="371898" y="188889"/>
                    <a:pt x="414371" y="186243"/>
                    <a:pt x="442392" y="165574"/>
                  </a:cubicBezTo>
                  <a:lnTo>
                    <a:pt x="443960" y="166752"/>
                  </a:lnTo>
                  <a:cubicBezTo>
                    <a:pt x="459195" y="175783"/>
                    <a:pt x="480309" y="172939"/>
                    <a:pt x="491233" y="160324"/>
                  </a:cubicBezTo>
                  <a:cubicBezTo>
                    <a:pt x="493731" y="157345"/>
                    <a:pt x="495348" y="154219"/>
                    <a:pt x="496377" y="150917"/>
                  </a:cubicBezTo>
                  <a:cubicBezTo>
                    <a:pt x="509358" y="149782"/>
                    <a:pt x="521704" y="144365"/>
                    <a:pt x="529884" y="134885"/>
                  </a:cubicBezTo>
                  <a:cubicBezTo>
                    <a:pt x="545120" y="117227"/>
                    <a:pt x="540319" y="92611"/>
                    <a:pt x="519059" y="79954"/>
                  </a:cubicBezTo>
                  <a:cubicBezTo>
                    <a:pt x="500834" y="69088"/>
                    <a:pt x="476585" y="70547"/>
                    <a:pt x="460371" y="82235"/>
                  </a:cubicBezTo>
                  <a:cubicBezTo>
                    <a:pt x="454638" y="73401"/>
                    <a:pt x="446507" y="65380"/>
                    <a:pt x="435926" y="59119"/>
                  </a:cubicBezTo>
                  <a:cubicBezTo>
                    <a:pt x="413440" y="45732"/>
                    <a:pt x="385663" y="43128"/>
                    <a:pt x="361365" y="50045"/>
                  </a:cubicBezTo>
                  <a:cubicBezTo>
                    <a:pt x="356761" y="35430"/>
                    <a:pt x="346326" y="22043"/>
                    <a:pt x="330405" y="12522"/>
                  </a:cubicBezTo>
                  <a:cubicBezTo>
                    <a:pt x="294350" y="-8959"/>
                    <a:pt x="244040" y="-2125"/>
                    <a:pt x="218125" y="27825"/>
                  </a:cubicBezTo>
                  <a:cubicBezTo>
                    <a:pt x="215186" y="31325"/>
                    <a:pt x="212736" y="34867"/>
                    <a:pt x="210580" y="38565"/>
                  </a:cubicBezTo>
                  <a:cubicBezTo>
                    <a:pt x="198137" y="38847"/>
                    <a:pt x="185645" y="41420"/>
                    <a:pt x="174427" y="46254"/>
                  </a:cubicBezTo>
                  <a:cubicBezTo>
                    <a:pt x="172467" y="44472"/>
                    <a:pt x="170362" y="42722"/>
                    <a:pt x="167863" y="41253"/>
                  </a:cubicBezTo>
                  <a:cubicBezTo>
                    <a:pt x="150815" y="31034"/>
                    <a:pt x="127057" y="34253"/>
                    <a:pt x="114760" y="48493"/>
                  </a:cubicBezTo>
                  <a:cubicBezTo>
                    <a:pt x="112311" y="51306"/>
                    <a:pt x="110645" y="54400"/>
                    <a:pt x="109518" y="57567"/>
                  </a:cubicBezTo>
                  <a:cubicBezTo>
                    <a:pt x="90658" y="57650"/>
                    <a:pt x="72140" y="64890"/>
                    <a:pt x="60236" y="78527"/>
                  </a:cubicBezTo>
                  <a:cubicBezTo>
                    <a:pt x="43188" y="68359"/>
                    <a:pt x="19380" y="71609"/>
                    <a:pt x="7132" y="85850"/>
                  </a:cubicBezTo>
                  <a:cubicBezTo>
                    <a:pt x="-5114" y="100018"/>
                    <a:pt x="-1195" y="119790"/>
                    <a:pt x="15853" y="129968"/>
                  </a:cubicBezTo>
                </a:path>
              </a:pathLst>
            </a:custGeom>
            <a:solidFill>
              <a:srgbClr val="80CC28"/>
            </a:solidFill>
            <a:ln w="12528"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xmlns="" id="{7148ABEF-088B-72CB-D202-6AE3151AD233}"/>
                </a:ext>
              </a:extLst>
            </p:cNvPr>
            <p:cNvSpPr/>
            <p:nvPr/>
          </p:nvSpPr>
          <p:spPr>
            <a:xfrm>
              <a:off x="897899" y="2852158"/>
              <a:ext cx="538745" cy="182697"/>
            </a:xfrm>
            <a:custGeom>
              <a:avLst/>
              <a:gdLst>
                <a:gd name="connsiteX0" fmla="*/ 522928 w 538745"/>
                <a:gd name="connsiteY0" fmla="*/ 129986 h 182697"/>
                <a:gd name="connsiteX1" fmla="*/ 482660 w 538745"/>
                <a:gd name="connsiteY1" fmla="*/ 132017 h 182697"/>
                <a:gd name="connsiteX2" fmla="*/ 464435 w 538745"/>
                <a:gd name="connsiteY2" fmla="*/ 149518 h 182697"/>
                <a:gd name="connsiteX3" fmla="*/ 391541 w 538745"/>
                <a:gd name="connsiteY3" fmla="*/ 148341 h 182697"/>
                <a:gd name="connsiteX4" fmla="*/ 374297 w 538745"/>
                <a:gd name="connsiteY4" fmla="*/ 162175 h 182697"/>
                <a:gd name="connsiteX5" fmla="*/ 269071 w 538745"/>
                <a:gd name="connsiteY5" fmla="*/ 155581 h 182697"/>
                <a:gd name="connsiteX6" fmla="*/ 258637 w 538745"/>
                <a:gd name="connsiteY6" fmla="*/ 166040 h 182697"/>
                <a:gd name="connsiteX7" fmla="*/ 211951 w 538745"/>
                <a:gd name="connsiteY7" fmla="*/ 160019 h 182697"/>
                <a:gd name="connsiteX8" fmla="*/ 198675 w 538745"/>
                <a:gd name="connsiteY8" fmla="*/ 169947 h 182697"/>
                <a:gd name="connsiteX9" fmla="*/ 96340 w 538745"/>
                <a:gd name="connsiteY9" fmla="*/ 165592 h 182697"/>
                <a:gd name="connsiteX10" fmla="*/ 94772 w 538745"/>
                <a:gd name="connsiteY10" fmla="*/ 166770 h 182697"/>
                <a:gd name="connsiteX11" fmla="*/ 47548 w 538745"/>
                <a:gd name="connsiteY11" fmla="*/ 160300 h 182697"/>
                <a:gd name="connsiteX12" fmla="*/ 42404 w 538745"/>
                <a:gd name="connsiteY12" fmla="*/ 150987 h 182697"/>
                <a:gd name="connsiteX13" fmla="*/ 8896 w 538745"/>
                <a:gd name="connsiteY13" fmla="*/ 134913 h 182697"/>
                <a:gd name="connsiteX14" fmla="*/ 19722 w 538745"/>
                <a:gd name="connsiteY14" fmla="*/ 79930 h 182697"/>
                <a:gd name="connsiteX15" fmla="*/ 78410 w 538745"/>
                <a:gd name="connsiteY15" fmla="*/ 82295 h 182697"/>
                <a:gd name="connsiteX16" fmla="*/ 102855 w 538745"/>
                <a:gd name="connsiteY16" fmla="*/ 59095 h 182697"/>
                <a:gd name="connsiteX17" fmla="*/ 177415 w 538745"/>
                <a:gd name="connsiteY17" fmla="*/ 50022 h 182697"/>
                <a:gd name="connsiteX18" fmla="*/ 208376 w 538745"/>
                <a:gd name="connsiteY18" fmla="*/ 12582 h 182697"/>
                <a:gd name="connsiteX19" fmla="*/ 320607 w 538745"/>
                <a:gd name="connsiteY19" fmla="*/ 27885 h 182697"/>
                <a:gd name="connsiteX20" fmla="*/ 328152 w 538745"/>
                <a:gd name="connsiteY20" fmla="*/ 38583 h 182697"/>
                <a:gd name="connsiteX21" fmla="*/ 364354 w 538745"/>
                <a:gd name="connsiteY21" fmla="*/ 46282 h 182697"/>
                <a:gd name="connsiteX22" fmla="*/ 370918 w 538745"/>
                <a:gd name="connsiteY22" fmla="*/ 41271 h 182697"/>
                <a:gd name="connsiteX23" fmla="*/ 424021 w 538745"/>
                <a:gd name="connsiteY23" fmla="*/ 48521 h 182697"/>
                <a:gd name="connsiteX24" fmla="*/ 429263 w 538745"/>
                <a:gd name="connsiteY24" fmla="*/ 57595 h 182697"/>
                <a:gd name="connsiteX25" fmla="*/ 478544 w 538745"/>
                <a:gd name="connsiteY25" fmla="*/ 78586 h 182697"/>
                <a:gd name="connsiteX26" fmla="*/ 531647 w 538745"/>
                <a:gd name="connsiteY26" fmla="*/ 85878 h 182697"/>
                <a:gd name="connsiteX27" fmla="*/ 522928 w 538745"/>
                <a:gd name="connsiteY27" fmla="*/ 129986 h 18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38745" h="182697">
                  <a:moveTo>
                    <a:pt x="522928" y="129986"/>
                  </a:moveTo>
                  <a:cubicBezTo>
                    <a:pt x="510680" y="137226"/>
                    <a:pt x="495103" y="137549"/>
                    <a:pt x="482660" y="132017"/>
                  </a:cubicBezTo>
                  <a:cubicBezTo>
                    <a:pt x="478348" y="138778"/>
                    <a:pt x="472372" y="144799"/>
                    <a:pt x="464435" y="149518"/>
                  </a:cubicBezTo>
                  <a:cubicBezTo>
                    <a:pt x="441951" y="162988"/>
                    <a:pt x="412362" y="161686"/>
                    <a:pt x="391541" y="148341"/>
                  </a:cubicBezTo>
                  <a:cubicBezTo>
                    <a:pt x="386740" y="153466"/>
                    <a:pt x="380960" y="158186"/>
                    <a:pt x="374297" y="162175"/>
                  </a:cubicBezTo>
                  <a:cubicBezTo>
                    <a:pt x="341427" y="181791"/>
                    <a:pt x="297044" y="178249"/>
                    <a:pt x="269071" y="155581"/>
                  </a:cubicBezTo>
                  <a:cubicBezTo>
                    <a:pt x="266720" y="159613"/>
                    <a:pt x="263340" y="163186"/>
                    <a:pt x="258637" y="166040"/>
                  </a:cubicBezTo>
                  <a:cubicBezTo>
                    <a:pt x="243598" y="174906"/>
                    <a:pt x="222924" y="172228"/>
                    <a:pt x="211951" y="160019"/>
                  </a:cubicBezTo>
                  <a:cubicBezTo>
                    <a:pt x="207983" y="163592"/>
                    <a:pt x="203575" y="167019"/>
                    <a:pt x="198675" y="169947"/>
                  </a:cubicBezTo>
                  <a:cubicBezTo>
                    <a:pt x="166883" y="188823"/>
                    <a:pt x="124410" y="186219"/>
                    <a:pt x="96340" y="165592"/>
                  </a:cubicBezTo>
                  <a:lnTo>
                    <a:pt x="94772" y="166770"/>
                  </a:lnTo>
                  <a:cubicBezTo>
                    <a:pt x="79586" y="175801"/>
                    <a:pt x="58472" y="172916"/>
                    <a:pt x="47548" y="160300"/>
                  </a:cubicBezTo>
                  <a:cubicBezTo>
                    <a:pt x="45049" y="157415"/>
                    <a:pt x="43432" y="154237"/>
                    <a:pt x="42404" y="150987"/>
                  </a:cubicBezTo>
                  <a:cubicBezTo>
                    <a:pt x="29422" y="149800"/>
                    <a:pt x="17077" y="144393"/>
                    <a:pt x="8896" y="134913"/>
                  </a:cubicBezTo>
                  <a:cubicBezTo>
                    <a:pt x="-6339" y="117245"/>
                    <a:pt x="-1539" y="92629"/>
                    <a:pt x="19722" y="79930"/>
                  </a:cubicBezTo>
                  <a:cubicBezTo>
                    <a:pt x="37946" y="69106"/>
                    <a:pt x="62195" y="70575"/>
                    <a:pt x="78410" y="82295"/>
                  </a:cubicBezTo>
                  <a:cubicBezTo>
                    <a:pt x="84141" y="73419"/>
                    <a:pt x="92274" y="65408"/>
                    <a:pt x="102855" y="59095"/>
                  </a:cubicBezTo>
                  <a:cubicBezTo>
                    <a:pt x="125292" y="45709"/>
                    <a:pt x="153116" y="43104"/>
                    <a:pt x="177415" y="50022"/>
                  </a:cubicBezTo>
                  <a:cubicBezTo>
                    <a:pt x="181971" y="35500"/>
                    <a:pt x="192454" y="22072"/>
                    <a:pt x="208376" y="12582"/>
                  </a:cubicBezTo>
                  <a:cubicBezTo>
                    <a:pt x="244382" y="-8983"/>
                    <a:pt x="294741" y="-2149"/>
                    <a:pt x="320607" y="27885"/>
                  </a:cubicBezTo>
                  <a:cubicBezTo>
                    <a:pt x="323596" y="31343"/>
                    <a:pt x="326045" y="34885"/>
                    <a:pt x="328152" y="38583"/>
                  </a:cubicBezTo>
                  <a:cubicBezTo>
                    <a:pt x="340693" y="38833"/>
                    <a:pt x="353134" y="41479"/>
                    <a:pt x="364354" y="46282"/>
                  </a:cubicBezTo>
                  <a:cubicBezTo>
                    <a:pt x="366312" y="44490"/>
                    <a:pt x="368370" y="42781"/>
                    <a:pt x="370918" y="41271"/>
                  </a:cubicBezTo>
                  <a:cubicBezTo>
                    <a:pt x="387917" y="31062"/>
                    <a:pt x="411724" y="34312"/>
                    <a:pt x="424021" y="48521"/>
                  </a:cubicBezTo>
                  <a:cubicBezTo>
                    <a:pt x="426470" y="51282"/>
                    <a:pt x="428136" y="54376"/>
                    <a:pt x="429263" y="57595"/>
                  </a:cubicBezTo>
                  <a:cubicBezTo>
                    <a:pt x="448123" y="57678"/>
                    <a:pt x="466640" y="64877"/>
                    <a:pt x="478544" y="78586"/>
                  </a:cubicBezTo>
                  <a:cubicBezTo>
                    <a:pt x="495543" y="68419"/>
                    <a:pt x="519351" y="71627"/>
                    <a:pt x="531647" y="85878"/>
                  </a:cubicBezTo>
                  <a:cubicBezTo>
                    <a:pt x="543846" y="100036"/>
                    <a:pt x="539927" y="119735"/>
                    <a:pt x="522928" y="129986"/>
                  </a:cubicBezTo>
                </a:path>
              </a:pathLst>
            </a:custGeom>
            <a:solidFill>
              <a:srgbClr val="61B329"/>
            </a:solidFill>
            <a:ln w="12528"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xmlns="" id="{B61E817C-3E75-7026-2870-345E59797EC6}"/>
                </a:ext>
              </a:extLst>
            </p:cNvPr>
            <p:cNvSpPr/>
            <p:nvPr/>
          </p:nvSpPr>
          <p:spPr>
            <a:xfrm>
              <a:off x="1341143" y="2852158"/>
              <a:ext cx="538780" cy="182697"/>
            </a:xfrm>
            <a:custGeom>
              <a:avLst/>
              <a:gdLst>
                <a:gd name="connsiteX0" fmla="*/ 15853 w 538780"/>
                <a:gd name="connsiteY0" fmla="*/ 129986 h 182697"/>
                <a:gd name="connsiteX1" fmla="*/ 56121 w 538780"/>
                <a:gd name="connsiteY1" fmla="*/ 132017 h 182697"/>
                <a:gd name="connsiteX2" fmla="*/ 74344 w 538780"/>
                <a:gd name="connsiteY2" fmla="*/ 149518 h 182697"/>
                <a:gd name="connsiteX3" fmla="*/ 147239 w 538780"/>
                <a:gd name="connsiteY3" fmla="*/ 148341 h 182697"/>
                <a:gd name="connsiteX4" fmla="*/ 164482 w 538780"/>
                <a:gd name="connsiteY4" fmla="*/ 162175 h 182697"/>
                <a:gd name="connsiteX5" fmla="*/ 269710 w 538780"/>
                <a:gd name="connsiteY5" fmla="*/ 155581 h 182697"/>
                <a:gd name="connsiteX6" fmla="*/ 280144 w 538780"/>
                <a:gd name="connsiteY6" fmla="*/ 166040 h 182697"/>
                <a:gd name="connsiteX7" fmla="*/ 326829 w 538780"/>
                <a:gd name="connsiteY7" fmla="*/ 160019 h 182697"/>
                <a:gd name="connsiteX8" fmla="*/ 340105 w 538780"/>
                <a:gd name="connsiteY8" fmla="*/ 169947 h 182697"/>
                <a:gd name="connsiteX9" fmla="*/ 442392 w 538780"/>
                <a:gd name="connsiteY9" fmla="*/ 165592 h 182697"/>
                <a:gd name="connsiteX10" fmla="*/ 443960 w 538780"/>
                <a:gd name="connsiteY10" fmla="*/ 166770 h 182697"/>
                <a:gd name="connsiteX11" fmla="*/ 491233 w 538780"/>
                <a:gd name="connsiteY11" fmla="*/ 160300 h 182697"/>
                <a:gd name="connsiteX12" fmla="*/ 496377 w 538780"/>
                <a:gd name="connsiteY12" fmla="*/ 150987 h 182697"/>
                <a:gd name="connsiteX13" fmla="*/ 529884 w 538780"/>
                <a:gd name="connsiteY13" fmla="*/ 134913 h 182697"/>
                <a:gd name="connsiteX14" fmla="*/ 519059 w 538780"/>
                <a:gd name="connsiteY14" fmla="*/ 79930 h 182697"/>
                <a:gd name="connsiteX15" fmla="*/ 460371 w 538780"/>
                <a:gd name="connsiteY15" fmla="*/ 82295 h 182697"/>
                <a:gd name="connsiteX16" fmla="*/ 435926 w 538780"/>
                <a:gd name="connsiteY16" fmla="*/ 59095 h 182697"/>
                <a:gd name="connsiteX17" fmla="*/ 361365 w 538780"/>
                <a:gd name="connsiteY17" fmla="*/ 50022 h 182697"/>
                <a:gd name="connsiteX18" fmla="*/ 330405 w 538780"/>
                <a:gd name="connsiteY18" fmla="*/ 12582 h 182697"/>
                <a:gd name="connsiteX19" fmla="*/ 218125 w 538780"/>
                <a:gd name="connsiteY19" fmla="*/ 27885 h 182697"/>
                <a:gd name="connsiteX20" fmla="*/ 210580 w 538780"/>
                <a:gd name="connsiteY20" fmla="*/ 38583 h 182697"/>
                <a:gd name="connsiteX21" fmla="*/ 174427 w 538780"/>
                <a:gd name="connsiteY21" fmla="*/ 46282 h 182697"/>
                <a:gd name="connsiteX22" fmla="*/ 167863 w 538780"/>
                <a:gd name="connsiteY22" fmla="*/ 41271 h 182697"/>
                <a:gd name="connsiteX23" fmla="*/ 114760 w 538780"/>
                <a:gd name="connsiteY23" fmla="*/ 48521 h 182697"/>
                <a:gd name="connsiteX24" fmla="*/ 109518 w 538780"/>
                <a:gd name="connsiteY24" fmla="*/ 57595 h 182697"/>
                <a:gd name="connsiteX25" fmla="*/ 60236 w 538780"/>
                <a:gd name="connsiteY25" fmla="*/ 78586 h 182697"/>
                <a:gd name="connsiteX26" fmla="*/ 7132 w 538780"/>
                <a:gd name="connsiteY26" fmla="*/ 85878 h 182697"/>
                <a:gd name="connsiteX27" fmla="*/ 15853 w 538780"/>
                <a:gd name="connsiteY27" fmla="*/ 129986 h 18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38780" h="182697">
                  <a:moveTo>
                    <a:pt x="15853" y="129986"/>
                  </a:moveTo>
                  <a:cubicBezTo>
                    <a:pt x="28100" y="137226"/>
                    <a:pt x="43678" y="137549"/>
                    <a:pt x="56121" y="132017"/>
                  </a:cubicBezTo>
                  <a:cubicBezTo>
                    <a:pt x="60431" y="138778"/>
                    <a:pt x="66409" y="144799"/>
                    <a:pt x="74344" y="149518"/>
                  </a:cubicBezTo>
                  <a:cubicBezTo>
                    <a:pt x="96781" y="162988"/>
                    <a:pt x="126419" y="161686"/>
                    <a:pt x="147239" y="148341"/>
                  </a:cubicBezTo>
                  <a:cubicBezTo>
                    <a:pt x="152039" y="153466"/>
                    <a:pt x="157772" y="158186"/>
                    <a:pt x="164482" y="162175"/>
                  </a:cubicBezTo>
                  <a:cubicBezTo>
                    <a:pt x="197354" y="181791"/>
                    <a:pt x="241688" y="178249"/>
                    <a:pt x="269710" y="155581"/>
                  </a:cubicBezTo>
                  <a:cubicBezTo>
                    <a:pt x="272060" y="159613"/>
                    <a:pt x="275441" y="163186"/>
                    <a:pt x="280144" y="166040"/>
                  </a:cubicBezTo>
                  <a:cubicBezTo>
                    <a:pt x="295134" y="174906"/>
                    <a:pt x="315855" y="172228"/>
                    <a:pt x="326829" y="160019"/>
                  </a:cubicBezTo>
                  <a:cubicBezTo>
                    <a:pt x="330797" y="163592"/>
                    <a:pt x="335157" y="167019"/>
                    <a:pt x="340105" y="169947"/>
                  </a:cubicBezTo>
                  <a:cubicBezTo>
                    <a:pt x="371849" y="188823"/>
                    <a:pt x="414371" y="186219"/>
                    <a:pt x="442392" y="165592"/>
                  </a:cubicBezTo>
                  <a:lnTo>
                    <a:pt x="443960" y="166770"/>
                  </a:lnTo>
                  <a:cubicBezTo>
                    <a:pt x="459195" y="175801"/>
                    <a:pt x="480309" y="172916"/>
                    <a:pt x="491233" y="160300"/>
                  </a:cubicBezTo>
                  <a:cubicBezTo>
                    <a:pt x="493682" y="157415"/>
                    <a:pt x="495348" y="154237"/>
                    <a:pt x="496377" y="150987"/>
                  </a:cubicBezTo>
                  <a:cubicBezTo>
                    <a:pt x="509358" y="149800"/>
                    <a:pt x="521704" y="144393"/>
                    <a:pt x="529884" y="134913"/>
                  </a:cubicBezTo>
                  <a:cubicBezTo>
                    <a:pt x="545120" y="117245"/>
                    <a:pt x="540319" y="92629"/>
                    <a:pt x="519059" y="79930"/>
                  </a:cubicBezTo>
                  <a:cubicBezTo>
                    <a:pt x="500785" y="69106"/>
                    <a:pt x="476585" y="70575"/>
                    <a:pt x="460371" y="82295"/>
                  </a:cubicBezTo>
                  <a:cubicBezTo>
                    <a:pt x="454638" y="73419"/>
                    <a:pt x="446507" y="65408"/>
                    <a:pt x="435926" y="59095"/>
                  </a:cubicBezTo>
                  <a:cubicBezTo>
                    <a:pt x="413440" y="45709"/>
                    <a:pt x="385663" y="43104"/>
                    <a:pt x="361365" y="50022"/>
                  </a:cubicBezTo>
                  <a:cubicBezTo>
                    <a:pt x="356761" y="35500"/>
                    <a:pt x="346326" y="22072"/>
                    <a:pt x="330405" y="12582"/>
                  </a:cubicBezTo>
                  <a:cubicBezTo>
                    <a:pt x="294350" y="-8983"/>
                    <a:pt x="244040" y="-2149"/>
                    <a:pt x="218125" y="27885"/>
                  </a:cubicBezTo>
                  <a:cubicBezTo>
                    <a:pt x="215186" y="31343"/>
                    <a:pt x="212736" y="34885"/>
                    <a:pt x="210580" y="38583"/>
                  </a:cubicBezTo>
                  <a:cubicBezTo>
                    <a:pt x="198088" y="38833"/>
                    <a:pt x="185645" y="41479"/>
                    <a:pt x="174427" y="46282"/>
                  </a:cubicBezTo>
                  <a:cubicBezTo>
                    <a:pt x="172467" y="44490"/>
                    <a:pt x="170362" y="42781"/>
                    <a:pt x="167863" y="41271"/>
                  </a:cubicBezTo>
                  <a:cubicBezTo>
                    <a:pt x="150815" y="31062"/>
                    <a:pt x="127057" y="34312"/>
                    <a:pt x="114760" y="48521"/>
                  </a:cubicBezTo>
                  <a:cubicBezTo>
                    <a:pt x="112311" y="51282"/>
                    <a:pt x="110645" y="54376"/>
                    <a:pt x="109518" y="57595"/>
                  </a:cubicBezTo>
                  <a:cubicBezTo>
                    <a:pt x="90658" y="57678"/>
                    <a:pt x="72140" y="64877"/>
                    <a:pt x="60236" y="78586"/>
                  </a:cubicBezTo>
                  <a:cubicBezTo>
                    <a:pt x="43188" y="68419"/>
                    <a:pt x="19380" y="71627"/>
                    <a:pt x="7132" y="85878"/>
                  </a:cubicBezTo>
                  <a:cubicBezTo>
                    <a:pt x="-5114" y="100036"/>
                    <a:pt x="-1195" y="119735"/>
                    <a:pt x="15853" y="129986"/>
                  </a:cubicBezTo>
                </a:path>
              </a:pathLst>
            </a:custGeom>
            <a:solidFill>
              <a:srgbClr val="61B329"/>
            </a:solidFill>
            <a:ln w="12528"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xmlns="" id="{9EB5C3E1-F56D-BE05-1AD8-FF14B39FFAD0}"/>
                </a:ext>
              </a:extLst>
            </p:cNvPr>
            <p:cNvSpPr/>
            <p:nvPr/>
          </p:nvSpPr>
          <p:spPr>
            <a:xfrm>
              <a:off x="-70289" y="2836789"/>
              <a:ext cx="538745" cy="182697"/>
            </a:xfrm>
            <a:custGeom>
              <a:avLst/>
              <a:gdLst>
                <a:gd name="connsiteX0" fmla="*/ 522928 w 538745"/>
                <a:gd name="connsiteY0" fmla="*/ 129986 h 182697"/>
                <a:gd name="connsiteX1" fmla="*/ 482660 w 538745"/>
                <a:gd name="connsiteY1" fmla="*/ 132017 h 182697"/>
                <a:gd name="connsiteX2" fmla="*/ 464435 w 538745"/>
                <a:gd name="connsiteY2" fmla="*/ 149518 h 182697"/>
                <a:gd name="connsiteX3" fmla="*/ 391541 w 538745"/>
                <a:gd name="connsiteY3" fmla="*/ 148341 h 182697"/>
                <a:gd name="connsiteX4" fmla="*/ 374297 w 538745"/>
                <a:gd name="connsiteY4" fmla="*/ 162175 h 182697"/>
                <a:gd name="connsiteX5" fmla="*/ 269071 w 538745"/>
                <a:gd name="connsiteY5" fmla="*/ 155581 h 182697"/>
                <a:gd name="connsiteX6" fmla="*/ 258637 w 538745"/>
                <a:gd name="connsiteY6" fmla="*/ 166040 h 182697"/>
                <a:gd name="connsiteX7" fmla="*/ 211951 w 538745"/>
                <a:gd name="connsiteY7" fmla="*/ 160019 h 182697"/>
                <a:gd name="connsiteX8" fmla="*/ 198675 w 538745"/>
                <a:gd name="connsiteY8" fmla="*/ 169947 h 182697"/>
                <a:gd name="connsiteX9" fmla="*/ 96340 w 538745"/>
                <a:gd name="connsiteY9" fmla="*/ 165592 h 182697"/>
                <a:gd name="connsiteX10" fmla="*/ 94772 w 538745"/>
                <a:gd name="connsiteY10" fmla="*/ 166770 h 182697"/>
                <a:gd name="connsiteX11" fmla="*/ 47548 w 538745"/>
                <a:gd name="connsiteY11" fmla="*/ 160300 h 182697"/>
                <a:gd name="connsiteX12" fmla="*/ 42404 w 538745"/>
                <a:gd name="connsiteY12" fmla="*/ 150987 h 182697"/>
                <a:gd name="connsiteX13" fmla="*/ 8896 w 538745"/>
                <a:gd name="connsiteY13" fmla="*/ 134913 h 182697"/>
                <a:gd name="connsiteX14" fmla="*/ 19722 w 538745"/>
                <a:gd name="connsiteY14" fmla="*/ 79930 h 182697"/>
                <a:gd name="connsiteX15" fmla="*/ 78410 w 538745"/>
                <a:gd name="connsiteY15" fmla="*/ 82295 h 182697"/>
                <a:gd name="connsiteX16" fmla="*/ 102855 w 538745"/>
                <a:gd name="connsiteY16" fmla="*/ 59095 h 182697"/>
                <a:gd name="connsiteX17" fmla="*/ 177415 w 538745"/>
                <a:gd name="connsiteY17" fmla="*/ 50022 h 182697"/>
                <a:gd name="connsiteX18" fmla="*/ 208376 w 538745"/>
                <a:gd name="connsiteY18" fmla="*/ 12582 h 182697"/>
                <a:gd name="connsiteX19" fmla="*/ 320607 w 538745"/>
                <a:gd name="connsiteY19" fmla="*/ 27885 h 182697"/>
                <a:gd name="connsiteX20" fmla="*/ 328152 w 538745"/>
                <a:gd name="connsiteY20" fmla="*/ 38583 h 182697"/>
                <a:gd name="connsiteX21" fmla="*/ 364354 w 538745"/>
                <a:gd name="connsiteY21" fmla="*/ 46282 h 182697"/>
                <a:gd name="connsiteX22" fmla="*/ 370918 w 538745"/>
                <a:gd name="connsiteY22" fmla="*/ 41271 h 182697"/>
                <a:gd name="connsiteX23" fmla="*/ 424021 w 538745"/>
                <a:gd name="connsiteY23" fmla="*/ 48521 h 182697"/>
                <a:gd name="connsiteX24" fmla="*/ 429263 w 538745"/>
                <a:gd name="connsiteY24" fmla="*/ 57595 h 182697"/>
                <a:gd name="connsiteX25" fmla="*/ 478544 w 538745"/>
                <a:gd name="connsiteY25" fmla="*/ 78586 h 182697"/>
                <a:gd name="connsiteX26" fmla="*/ 531647 w 538745"/>
                <a:gd name="connsiteY26" fmla="*/ 85878 h 182697"/>
                <a:gd name="connsiteX27" fmla="*/ 522928 w 538745"/>
                <a:gd name="connsiteY27" fmla="*/ 129986 h 18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38745" h="182697">
                  <a:moveTo>
                    <a:pt x="522928" y="129986"/>
                  </a:moveTo>
                  <a:cubicBezTo>
                    <a:pt x="510680" y="137226"/>
                    <a:pt x="495103" y="137549"/>
                    <a:pt x="482660" y="132017"/>
                  </a:cubicBezTo>
                  <a:cubicBezTo>
                    <a:pt x="478348" y="138778"/>
                    <a:pt x="472372" y="144799"/>
                    <a:pt x="464435" y="149518"/>
                  </a:cubicBezTo>
                  <a:cubicBezTo>
                    <a:pt x="441951" y="162988"/>
                    <a:pt x="412362" y="161686"/>
                    <a:pt x="391541" y="148341"/>
                  </a:cubicBezTo>
                  <a:cubicBezTo>
                    <a:pt x="386740" y="153466"/>
                    <a:pt x="380960" y="158186"/>
                    <a:pt x="374297" y="162175"/>
                  </a:cubicBezTo>
                  <a:cubicBezTo>
                    <a:pt x="341427" y="181791"/>
                    <a:pt x="297044" y="178249"/>
                    <a:pt x="269071" y="155581"/>
                  </a:cubicBezTo>
                  <a:cubicBezTo>
                    <a:pt x="266720" y="159613"/>
                    <a:pt x="263340" y="163186"/>
                    <a:pt x="258637" y="166040"/>
                  </a:cubicBezTo>
                  <a:cubicBezTo>
                    <a:pt x="243598" y="174906"/>
                    <a:pt x="222924" y="172228"/>
                    <a:pt x="211951" y="160019"/>
                  </a:cubicBezTo>
                  <a:cubicBezTo>
                    <a:pt x="207983" y="163592"/>
                    <a:pt x="203575" y="167019"/>
                    <a:pt x="198675" y="169947"/>
                  </a:cubicBezTo>
                  <a:cubicBezTo>
                    <a:pt x="166883" y="188823"/>
                    <a:pt x="124410" y="186219"/>
                    <a:pt x="96340" y="165592"/>
                  </a:cubicBezTo>
                  <a:lnTo>
                    <a:pt x="94772" y="166770"/>
                  </a:lnTo>
                  <a:cubicBezTo>
                    <a:pt x="79586" y="175801"/>
                    <a:pt x="58472" y="172916"/>
                    <a:pt x="47548" y="160300"/>
                  </a:cubicBezTo>
                  <a:cubicBezTo>
                    <a:pt x="45049" y="157415"/>
                    <a:pt x="43432" y="154237"/>
                    <a:pt x="42404" y="150987"/>
                  </a:cubicBezTo>
                  <a:cubicBezTo>
                    <a:pt x="29422" y="149800"/>
                    <a:pt x="17077" y="144393"/>
                    <a:pt x="8896" y="134913"/>
                  </a:cubicBezTo>
                  <a:cubicBezTo>
                    <a:pt x="-6339" y="117245"/>
                    <a:pt x="-1539" y="92629"/>
                    <a:pt x="19722" y="79930"/>
                  </a:cubicBezTo>
                  <a:cubicBezTo>
                    <a:pt x="37946" y="69106"/>
                    <a:pt x="62195" y="70575"/>
                    <a:pt x="78410" y="82295"/>
                  </a:cubicBezTo>
                  <a:cubicBezTo>
                    <a:pt x="84141" y="73419"/>
                    <a:pt x="92274" y="65408"/>
                    <a:pt x="102855" y="59095"/>
                  </a:cubicBezTo>
                  <a:cubicBezTo>
                    <a:pt x="125292" y="45709"/>
                    <a:pt x="153116" y="43104"/>
                    <a:pt x="177415" y="50022"/>
                  </a:cubicBezTo>
                  <a:cubicBezTo>
                    <a:pt x="181971" y="35500"/>
                    <a:pt x="192454" y="22072"/>
                    <a:pt x="208376" y="12582"/>
                  </a:cubicBezTo>
                  <a:cubicBezTo>
                    <a:pt x="244382" y="-8983"/>
                    <a:pt x="294741" y="-2149"/>
                    <a:pt x="320607" y="27885"/>
                  </a:cubicBezTo>
                  <a:cubicBezTo>
                    <a:pt x="323596" y="31343"/>
                    <a:pt x="326045" y="34885"/>
                    <a:pt x="328152" y="38583"/>
                  </a:cubicBezTo>
                  <a:cubicBezTo>
                    <a:pt x="340693" y="38833"/>
                    <a:pt x="353134" y="41479"/>
                    <a:pt x="364354" y="46282"/>
                  </a:cubicBezTo>
                  <a:cubicBezTo>
                    <a:pt x="366312" y="44490"/>
                    <a:pt x="368370" y="42781"/>
                    <a:pt x="370918" y="41271"/>
                  </a:cubicBezTo>
                  <a:cubicBezTo>
                    <a:pt x="387917" y="31062"/>
                    <a:pt x="411724" y="34312"/>
                    <a:pt x="424021" y="48521"/>
                  </a:cubicBezTo>
                  <a:cubicBezTo>
                    <a:pt x="426470" y="51282"/>
                    <a:pt x="428136" y="54376"/>
                    <a:pt x="429263" y="57595"/>
                  </a:cubicBezTo>
                  <a:cubicBezTo>
                    <a:pt x="448123" y="57678"/>
                    <a:pt x="466640" y="64877"/>
                    <a:pt x="478544" y="78586"/>
                  </a:cubicBezTo>
                  <a:cubicBezTo>
                    <a:pt x="495543" y="68419"/>
                    <a:pt x="519351" y="71627"/>
                    <a:pt x="531647" y="85878"/>
                  </a:cubicBezTo>
                  <a:cubicBezTo>
                    <a:pt x="543846" y="100036"/>
                    <a:pt x="539927" y="119735"/>
                    <a:pt x="522928" y="129986"/>
                  </a:cubicBezTo>
                </a:path>
              </a:pathLst>
            </a:custGeom>
            <a:solidFill>
              <a:srgbClr val="61B329"/>
            </a:solidFill>
            <a:ln w="12528"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xmlns="" id="{19DC9534-BCB0-5FAA-8F7F-364DEF4CD0B8}"/>
                </a:ext>
              </a:extLst>
            </p:cNvPr>
            <p:cNvSpPr/>
            <p:nvPr/>
          </p:nvSpPr>
          <p:spPr>
            <a:xfrm>
              <a:off x="372954" y="2836789"/>
              <a:ext cx="538780" cy="182697"/>
            </a:xfrm>
            <a:custGeom>
              <a:avLst/>
              <a:gdLst>
                <a:gd name="connsiteX0" fmla="*/ 15853 w 538780"/>
                <a:gd name="connsiteY0" fmla="*/ 129986 h 182697"/>
                <a:gd name="connsiteX1" fmla="*/ 56121 w 538780"/>
                <a:gd name="connsiteY1" fmla="*/ 132017 h 182697"/>
                <a:gd name="connsiteX2" fmla="*/ 74344 w 538780"/>
                <a:gd name="connsiteY2" fmla="*/ 149518 h 182697"/>
                <a:gd name="connsiteX3" fmla="*/ 147239 w 538780"/>
                <a:gd name="connsiteY3" fmla="*/ 148341 h 182697"/>
                <a:gd name="connsiteX4" fmla="*/ 164482 w 538780"/>
                <a:gd name="connsiteY4" fmla="*/ 162175 h 182697"/>
                <a:gd name="connsiteX5" fmla="*/ 269710 w 538780"/>
                <a:gd name="connsiteY5" fmla="*/ 155581 h 182697"/>
                <a:gd name="connsiteX6" fmla="*/ 280144 w 538780"/>
                <a:gd name="connsiteY6" fmla="*/ 166040 h 182697"/>
                <a:gd name="connsiteX7" fmla="*/ 326829 w 538780"/>
                <a:gd name="connsiteY7" fmla="*/ 160019 h 182697"/>
                <a:gd name="connsiteX8" fmla="*/ 340105 w 538780"/>
                <a:gd name="connsiteY8" fmla="*/ 169947 h 182697"/>
                <a:gd name="connsiteX9" fmla="*/ 442392 w 538780"/>
                <a:gd name="connsiteY9" fmla="*/ 165592 h 182697"/>
                <a:gd name="connsiteX10" fmla="*/ 443960 w 538780"/>
                <a:gd name="connsiteY10" fmla="*/ 166770 h 182697"/>
                <a:gd name="connsiteX11" fmla="*/ 491233 w 538780"/>
                <a:gd name="connsiteY11" fmla="*/ 160300 h 182697"/>
                <a:gd name="connsiteX12" fmla="*/ 496377 w 538780"/>
                <a:gd name="connsiteY12" fmla="*/ 150987 h 182697"/>
                <a:gd name="connsiteX13" fmla="*/ 529884 w 538780"/>
                <a:gd name="connsiteY13" fmla="*/ 134913 h 182697"/>
                <a:gd name="connsiteX14" fmla="*/ 519059 w 538780"/>
                <a:gd name="connsiteY14" fmla="*/ 79930 h 182697"/>
                <a:gd name="connsiteX15" fmla="*/ 460371 w 538780"/>
                <a:gd name="connsiteY15" fmla="*/ 82295 h 182697"/>
                <a:gd name="connsiteX16" fmla="*/ 435926 w 538780"/>
                <a:gd name="connsiteY16" fmla="*/ 59095 h 182697"/>
                <a:gd name="connsiteX17" fmla="*/ 361365 w 538780"/>
                <a:gd name="connsiteY17" fmla="*/ 50022 h 182697"/>
                <a:gd name="connsiteX18" fmla="*/ 330405 w 538780"/>
                <a:gd name="connsiteY18" fmla="*/ 12582 h 182697"/>
                <a:gd name="connsiteX19" fmla="*/ 218125 w 538780"/>
                <a:gd name="connsiteY19" fmla="*/ 27885 h 182697"/>
                <a:gd name="connsiteX20" fmla="*/ 210580 w 538780"/>
                <a:gd name="connsiteY20" fmla="*/ 38583 h 182697"/>
                <a:gd name="connsiteX21" fmla="*/ 174427 w 538780"/>
                <a:gd name="connsiteY21" fmla="*/ 46282 h 182697"/>
                <a:gd name="connsiteX22" fmla="*/ 167863 w 538780"/>
                <a:gd name="connsiteY22" fmla="*/ 41271 h 182697"/>
                <a:gd name="connsiteX23" fmla="*/ 114760 w 538780"/>
                <a:gd name="connsiteY23" fmla="*/ 48521 h 182697"/>
                <a:gd name="connsiteX24" fmla="*/ 109518 w 538780"/>
                <a:gd name="connsiteY24" fmla="*/ 57595 h 182697"/>
                <a:gd name="connsiteX25" fmla="*/ 60236 w 538780"/>
                <a:gd name="connsiteY25" fmla="*/ 78586 h 182697"/>
                <a:gd name="connsiteX26" fmla="*/ 7132 w 538780"/>
                <a:gd name="connsiteY26" fmla="*/ 85878 h 182697"/>
                <a:gd name="connsiteX27" fmla="*/ 15853 w 538780"/>
                <a:gd name="connsiteY27" fmla="*/ 129986 h 18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38780" h="182697">
                  <a:moveTo>
                    <a:pt x="15853" y="129986"/>
                  </a:moveTo>
                  <a:cubicBezTo>
                    <a:pt x="28100" y="137226"/>
                    <a:pt x="43678" y="137549"/>
                    <a:pt x="56121" y="132017"/>
                  </a:cubicBezTo>
                  <a:cubicBezTo>
                    <a:pt x="60431" y="138778"/>
                    <a:pt x="66409" y="144799"/>
                    <a:pt x="74344" y="149518"/>
                  </a:cubicBezTo>
                  <a:cubicBezTo>
                    <a:pt x="96781" y="162988"/>
                    <a:pt x="126419" y="161686"/>
                    <a:pt x="147239" y="148341"/>
                  </a:cubicBezTo>
                  <a:cubicBezTo>
                    <a:pt x="152039" y="153466"/>
                    <a:pt x="157772" y="158186"/>
                    <a:pt x="164482" y="162175"/>
                  </a:cubicBezTo>
                  <a:cubicBezTo>
                    <a:pt x="197354" y="181791"/>
                    <a:pt x="241688" y="178249"/>
                    <a:pt x="269710" y="155581"/>
                  </a:cubicBezTo>
                  <a:cubicBezTo>
                    <a:pt x="272060" y="159613"/>
                    <a:pt x="275441" y="163186"/>
                    <a:pt x="280144" y="166040"/>
                  </a:cubicBezTo>
                  <a:cubicBezTo>
                    <a:pt x="295134" y="174906"/>
                    <a:pt x="315855" y="172228"/>
                    <a:pt x="326829" y="160019"/>
                  </a:cubicBezTo>
                  <a:cubicBezTo>
                    <a:pt x="330797" y="163592"/>
                    <a:pt x="335157" y="167019"/>
                    <a:pt x="340105" y="169947"/>
                  </a:cubicBezTo>
                  <a:cubicBezTo>
                    <a:pt x="371849" y="188823"/>
                    <a:pt x="414371" y="186219"/>
                    <a:pt x="442392" y="165592"/>
                  </a:cubicBezTo>
                  <a:lnTo>
                    <a:pt x="443960" y="166770"/>
                  </a:lnTo>
                  <a:cubicBezTo>
                    <a:pt x="459195" y="175801"/>
                    <a:pt x="480309" y="172916"/>
                    <a:pt x="491233" y="160300"/>
                  </a:cubicBezTo>
                  <a:cubicBezTo>
                    <a:pt x="493682" y="157415"/>
                    <a:pt x="495348" y="154237"/>
                    <a:pt x="496377" y="150987"/>
                  </a:cubicBezTo>
                  <a:cubicBezTo>
                    <a:pt x="509358" y="149800"/>
                    <a:pt x="521704" y="144393"/>
                    <a:pt x="529884" y="134913"/>
                  </a:cubicBezTo>
                  <a:cubicBezTo>
                    <a:pt x="545120" y="117245"/>
                    <a:pt x="540319" y="92629"/>
                    <a:pt x="519059" y="79930"/>
                  </a:cubicBezTo>
                  <a:cubicBezTo>
                    <a:pt x="500785" y="69106"/>
                    <a:pt x="476585" y="70575"/>
                    <a:pt x="460371" y="82295"/>
                  </a:cubicBezTo>
                  <a:cubicBezTo>
                    <a:pt x="454638" y="73419"/>
                    <a:pt x="446507" y="65408"/>
                    <a:pt x="435926" y="59095"/>
                  </a:cubicBezTo>
                  <a:cubicBezTo>
                    <a:pt x="413440" y="45709"/>
                    <a:pt x="385663" y="43104"/>
                    <a:pt x="361365" y="50022"/>
                  </a:cubicBezTo>
                  <a:cubicBezTo>
                    <a:pt x="356761" y="35500"/>
                    <a:pt x="346326" y="22072"/>
                    <a:pt x="330405" y="12582"/>
                  </a:cubicBezTo>
                  <a:cubicBezTo>
                    <a:pt x="294350" y="-8983"/>
                    <a:pt x="244040" y="-2149"/>
                    <a:pt x="218125" y="27885"/>
                  </a:cubicBezTo>
                  <a:cubicBezTo>
                    <a:pt x="215186" y="31343"/>
                    <a:pt x="212736" y="34885"/>
                    <a:pt x="210580" y="38583"/>
                  </a:cubicBezTo>
                  <a:cubicBezTo>
                    <a:pt x="198088" y="38833"/>
                    <a:pt x="185645" y="41479"/>
                    <a:pt x="174427" y="46282"/>
                  </a:cubicBezTo>
                  <a:cubicBezTo>
                    <a:pt x="172467" y="44490"/>
                    <a:pt x="170362" y="42781"/>
                    <a:pt x="167863" y="41271"/>
                  </a:cubicBezTo>
                  <a:cubicBezTo>
                    <a:pt x="150815" y="31062"/>
                    <a:pt x="127057" y="34312"/>
                    <a:pt x="114760" y="48521"/>
                  </a:cubicBezTo>
                  <a:cubicBezTo>
                    <a:pt x="112311" y="51282"/>
                    <a:pt x="110645" y="54376"/>
                    <a:pt x="109518" y="57595"/>
                  </a:cubicBezTo>
                  <a:cubicBezTo>
                    <a:pt x="90658" y="57678"/>
                    <a:pt x="72140" y="64877"/>
                    <a:pt x="60236" y="78586"/>
                  </a:cubicBezTo>
                  <a:cubicBezTo>
                    <a:pt x="43188" y="68419"/>
                    <a:pt x="19380" y="71627"/>
                    <a:pt x="7132" y="85878"/>
                  </a:cubicBezTo>
                  <a:cubicBezTo>
                    <a:pt x="-5114" y="100036"/>
                    <a:pt x="-1195" y="119735"/>
                    <a:pt x="15853" y="129986"/>
                  </a:cubicBezTo>
                </a:path>
              </a:pathLst>
            </a:custGeom>
            <a:solidFill>
              <a:srgbClr val="61B329"/>
            </a:solidFill>
            <a:ln w="12528" cap="flat">
              <a:noFill/>
              <a:prstDash val="solid"/>
              <a:miter/>
            </a:ln>
          </p:spPr>
          <p:txBody>
            <a:bodyPr rtlCol="0" anchor="ctr"/>
            <a:lstStyle/>
            <a:p>
              <a:endParaRPr lang="en-US"/>
            </a:p>
          </p:txBody>
        </p:sp>
      </p:grpSp>
      <p:pic>
        <p:nvPicPr>
          <p:cNvPr id="305" name="Picture 304" descr="A picture containing flower, graphics&#10;&#10;Description automatically generated">
            <a:extLst>
              <a:ext uri="{FF2B5EF4-FFF2-40B4-BE49-F238E27FC236}">
                <a16:creationId xmlns:a16="http://schemas.microsoft.com/office/drawing/2014/main" xmlns="" id="{AE1A1E63-76E8-91CB-D99D-604685C308E5}"/>
              </a:ext>
            </a:extLst>
          </p:cNvPr>
          <p:cNvPicPr>
            <a:picLocks noChangeAspect="1"/>
          </p:cNvPicPr>
          <p:nvPr/>
        </p:nvPicPr>
        <p:blipFill rotWithShape="1">
          <a:blip r:embed="rId5">
            <a:extLst>
              <a:ext uri="{28A0092B-C50C-407E-A947-70E740481C1C}">
                <a14:useLocalDpi xmlns:a14="http://schemas.microsoft.com/office/drawing/2010/main" val="0"/>
              </a:ext>
            </a:extLst>
          </a:blip>
          <a:srcRect t="30405" b="33603"/>
          <a:stretch/>
        </p:blipFill>
        <p:spPr>
          <a:xfrm>
            <a:off x="2532128" y="5508835"/>
            <a:ext cx="4177717" cy="1503671"/>
          </a:xfrm>
          <a:prstGeom prst="rect">
            <a:avLst/>
          </a:prstGeom>
        </p:spPr>
      </p:pic>
      <p:pic>
        <p:nvPicPr>
          <p:cNvPr id="306" name="Picture 305" descr="A picture containing flower, graphics&#10;&#10;Description automatically generated">
            <a:extLst>
              <a:ext uri="{FF2B5EF4-FFF2-40B4-BE49-F238E27FC236}">
                <a16:creationId xmlns:a16="http://schemas.microsoft.com/office/drawing/2014/main" xmlns="" id="{2E819745-EB74-B212-6B87-BF5A325151B1}"/>
              </a:ext>
            </a:extLst>
          </p:cNvPr>
          <p:cNvPicPr>
            <a:picLocks noChangeAspect="1"/>
          </p:cNvPicPr>
          <p:nvPr/>
        </p:nvPicPr>
        <p:blipFill rotWithShape="1">
          <a:blip r:embed="rId5">
            <a:extLst>
              <a:ext uri="{28A0092B-C50C-407E-A947-70E740481C1C}">
                <a14:useLocalDpi xmlns:a14="http://schemas.microsoft.com/office/drawing/2010/main" val="0"/>
              </a:ext>
            </a:extLst>
          </a:blip>
          <a:srcRect t="30405" b="33603"/>
          <a:stretch/>
        </p:blipFill>
        <p:spPr>
          <a:xfrm>
            <a:off x="5446778" y="5420331"/>
            <a:ext cx="4348937" cy="1565298"/>
          </a:xfrm>
          <a:prstGeom prst="rect">
            <a:avLst/>
          </a:prstGeom>
        </p:spPr>
      </p:pic>
      <p:pic>
        <p:nvPicPr>
          <p:cNvPr id="307" name="Picture 306" descr="A picture containing flower, graphics&#10;&#10;Description automatically generated">
            <a:extLst>
              <a:ext uri="{FF2B5EF4-FFF2-40B4-BE49-F238E27FC236}">
                <a16:creationId xmlns:a16="http://schemas.microsoft.com/office/drawing/2014/main" xmlns="" id="{448D2892-DA8A-1EB6-698E-2D6B7F748477}"/>
              </a:ext>
            </a:extLst>
          </p:cNvPr>
          <p:cNvPicPr>
            <a:picLocks noChangeAspect="1"/>
          </p:cNvPicPr>
          <p:nvPr/>
        </p:nvPicPr>
        <p:blipFill rotWithShape="1">
          <a:blip r:embed="rId5">
            <a:extLst>
              <a:ext uri="{28A0092B-C50C-407E-A947-70E740481C1C}">
                <a14:useLocalDpi xmlns:a14="http://schemas.microsoft.com/office/drawing/2010/main" val="0"/>
              </a:ext>
            </a:extLst>
          </a:blip>
          <a:srcRect t="30405" b="33603"/>
          <a:stretch/>
        </p:blipFill>
        <p:spPr>
          <a:xfrm>
            <a:off x="8634017" y="5465762"/>
            <a:ext cx="4177717" cy="1503671"/>
          </a:xfrm>
          <a:prstGeom prst="rect">
            <a:avLst/>
          </a:prstGeom>
        </p:spPr>
      </p:pic>
      <p:pic>
        <p:nvPicPr>
          <p:cNvPr id="308" name="Picture 307" descr="A picture containing cartoon, toy&#10;&#10;Description automatically generated">
            <a:extLst>
              <a:ext uri="{FF2B5EF4-FFF2-40B4-BE49-F238E27FC236}">
                <a16:creationId xmlns:a16="http://schemas.microsoft.com/office/drawing/2014/main" xmlns="" id="{5A44A707-0E65-00CB-8E2F-F7869FE4AD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94535" y="903289"/>
            <a:ext cx="4470094" cy="4470094"/>
          </a:xfrm>
          <a:prstGeom prst="rect">
            <a:avLst/>
          </a:prstGeom>
        </p:spPr>
      </p:pic>
      <p:pic>
        <p:nvPicPr>
          <p:cNvPr id="310" name="Picture 309" descr="A picture containing clothing, toy, animation, figurine&#10;&#10;Description automatically generated">
            <a:extLst>
              <a:ext uri="{FF2B5EF4-FFF2-40B4-BE49-F238E27FC236}">
                <a16:creationId xmlns:a16="http://schemas.microsoft.com/office/drawing/2014/main" xmlns="" id="{E1769A67-D0B5-756E-F9AB-D76713E39F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23735" y="2356288"/>
            <a:ext cx="3013755" cy="3013758"/>
          </a:xfrm>
          <a:prstGeom prst="rect">
            <a:avLst/>
          </a:prstGeom>
        </p:spPr>
      </p:pic>
      <p:pic>
        <p:nvPicPr>
          <p:cNvPr id="311" name="Picture 310" descr="A picture containing drawing, graphics, child art, art&#10;&#10;Description automatically generated">
            <a:extLst>
              <a:ext uri="{FF2B5EF4-FFF2-40B4-BE49-F238E27FC236}">
                <a16:creationId xmlns:a16="http://schemas.microsoft.com/office/drawing/2014/main" xmlns="" id="{257A5E05-F540-333B-45A7-F0D44DCD594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2626" t="33233" r="24839" b="14311"/>
          <a:stretch/>
        </p:blipFill>
        <p:spPr>
          <a:xfrm>
            <a:off x="3734735" y="4784871"/>
            <a:ext cx="1145114" cy="963480"/>
          </a:xfrm>
          <a:prstGeom prst="rect">
            <a:avLst/>
          </a:prstGeom>
        </p:spPr>
      </p:pic>
      <p:pic>
        <p:nvPicPr>
          <p:cNvPr id="312" name="Picture 311" descr="A child holding a watering can&#10;&#10;Description automatically generated with medium confidence">
            <a:extLst>
              <a:ext uri="{FF2B5EF4-FFF2-40B4-BE49-F238E27FC236}">
                <a16:creationId xmlns:a16="http://schemas.microsoft.com/office/drawing/2014/main" xmlns="" id="{67BA7CCA-7053-51F3-AE90-D55F75BE545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6350" r="23720"/>
          <a:stretch/>
        </p:blipFill>
        <p:spPr>
          <a:xfrm flipH="1">
            <a:off x="1789198" y="4390696"/>
            <a:ext cx="1138514" cy="2280230"/>
          </a:xfrm>
          <a:prstGeom prst="rect">
            <a:avLst/>
          </a:prstGeom>
        </p:spPr>
      </p:pic>
      <p:pic>
        <p:nvPicPr>
          <p:cNvPr id="304" name="Picture 303" descr="A picture containing flower, graphics&#10;&#10;Description automatically generated">
            <a:extLst>
              <a:ext uri="{FF2B5EF4-FFF2-40B4-BE49-F238E27FC236}">
                <a16:creationId xmlns:a16="http://schemas.microsoft.com/office/drawing/2014/main" xmlns="" id="{B4C08F4E-F2D1-84E5-DA37-53B8A1E20036}"/>
              </a:ext>
            </a:extLst>
          </p:cNvPr>
          <p:cNvPicPr>
            <a:picLocks noChangeAspect="1"/>
          </p:cNvPicPr>
          <p:nvPr/>
        </p:nvPicPr>
        <p:blipFill rotWithShape="1">
          <a:blip r:embed="rId5">
            <a:extLst>
              <a:ext uri="{28A0092B-C50C-407E-A947-70E740481C1C}">
                <a14:useLocalDpi xmlns:a14="http://schemas.microsoft.com/office/drawing/2010/main" val="0"/>
              </a:ext>
            </a:extLst>
          </a:blip>
          <a:srcRect t="30405" b="33603"/>
          <a:stretch/>
        </p:blipFill>
        <p:spPr>
          <a:xfrm>
            <a:off x="-655111" y="5463404"/>
            <a:ext cx="4348937" cy="1565298"/>
          </a:xfrm>
          <a:prstGeom prst="rect">
            <a:avLst/>
          </a:prstGeom>
        </p:spPr>
      </p:pic>
      <p:pic>
        <p:nvPicPr>
          <p:cNvPr id="309" name="Picture 308" descr="A picture containing doll, toy, clothing, cartoon&#10;&#10;Description automatically generated">
            <a:extLst>
              <a:ext uri="{FF2B5EF4-FFF2-40B4-BE49-F238E27FC236}">
                <a16:creationId xmlns:a16="http://schemas.microsoft.com/office/drawing/2014/main" xmlns="" id="{0E228C59-F493-C44D-DD9B-E0D34CC93D1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536" y="2593721"/>
            <a:ext cx="2265062" cy="2265062"/>
          </a:xfrm>
          <a:prstGeom prst="rect">
            <a:avLst/>
          </a:prstGeom>
        </p:spPr>
      </p:pic>
      <p:grpSp>
        <p:nvGrpSpPr>
          <p:cNvPr id="323" name="Group 322">
            <a:extLst>
              <a:ext uri="{FF2B5EF4-FFF2-40B4-BE49-F238E27FC236}">
                <a16:creationId xmlns:a16="http://schemas.microsoft.com/office/drawing/2014/main" xmlns="" id="{CFABFCBF-9E86-E441-6AAA-CA93ECC1AF39}"/>
              </a:ext>
            </a:extLst>
          </p:cNvPr>
          <p:cNvGrpSpPr/>
          <p:nvPr/>
        </p:nvGrpSpPr>
        <p:grpSpPr>
          <a:xfrm>
            <a:off x="4674799" y="4880682"/>
            <a:ext cx="7539024" cy="1018078"/>
            <a:chOff x="-690310" y="2589025"/>
            <a:chExt cx="6645826" cy="1018078"/>
          </a:xfrm>
        </p:grpSpPr>
        <p:sp>
          <p:nvSpPr>
            <p:cNvPr id="324" name="TextBox 323">
              <a:extLst>
                <a:ext uri="{FF2B5EF4-FFF2-40B4-BE49-F238E27FC236}">
                  <a16:creationId xmlns:a16="http://schemas.microsoft.com/office/drawing/2014/main" xmlns="" id="{B9E7E748-1DFE-6E80-7F2D-46AF44BA5F46}"/>
                </a:ext>
              </a:extLst>
            </p:cNvPr>
            <p:cNvSpPr txBox="1"/>
            <p:nvPr/>
          </p:nvSpPr>
          <p:spPr>
            <a:xfrm>
              <a:off x="-671673" y="2591440"/>
              <a:ext cx="6627189" cy="1015663"/>
            </a:xfrm>
            <a:prstGeom prst="rect">
              <a:avLst/>
            </a:prstGeom>
            <a:noFill/>
          </p:spPr>
          <p:txBody>
            <a:bodyPr wrap="square" rtlCol="0">
              <a:spAutoFit/>
            </a:bodyPr>
            <a:lstStyle/>
            <a:p>
              <a:pPr algn="ctr"/>
              <a:r>
                <a:rPr lang="vi-VN" sz="6000" dirty="0">
                  <a:ln w="190500">
                    <a:solidFill>
                      <a:srgbClr val="FFFFFF"/>
                    </a:solidFill>
                  </a:ln>
                  <a:effectLst>
                    <a:outerShdw blurRad="50800" dist="38100" dir="5400000" algn="t" rotWithShape="0">
                      <a:prstClr val="black">
                        <a:alpha val="40000"/>
                      </a:prstClr>
                    </a:outerShdw>
                  </a:effectLst>
                  <a:latin typeface="SVN-Gretoon" panose="02040603050506020204" pitchFamily="18" charset="0"/>
                  <a:ea typeface="LNTH-LuoLuoNotangYuanTi 1" pitchFamily="2" charset="-128"/>
                  <a:cs typeface="LNTH-LuoLuoNotangYuanTi 1" pitchFamily="2" charset="-128"/>
                </a:rPr>
                <a:t>YÊU LAO ĐỘNG</a:t>
              </a:r>
              <a:endParaRPr lang="en-US" sz="6000" dirty="0">
                <a:ln w="190500">
                  <a:solidFill>
                    <a:srgbClr val="FFFFFF"/>
                  </a:solidFill>
                </a:ln>
                <a:effectLst>
                  <a:outerShdw blurRad="50800" dist="38100" dir="5400000" algn="t" rotWithShape="0">
                    <a:prstClr val="black">
                      <a:alpha val="40000"/>
                    </a:prstClr>
                  </a:outerShdw>
                </a:effectLst>
                <a:latin typeface="SVN-Gretoon" panose="02040603050506020204" pitchFamily="18" charset="0"/>
                <a:ea typeface="LNTH-LuoLuoNotangYuanTi 1" pitchFamily="2" charset="-128"/>
                <a:cs typeface="LNTH-LuoLuoNotangYuanTi 1" pitchFamily="2" charset="-128"/>
              </a:endParaRPr>
            </a:p>
          </p:txBody>
        </p:sp>
        <p:sp>
          <p:nvSpPr>
            <p:cNvPr id="325" name="TextBox 324">
              <a:extLst>
                <a:ext uri="{FF2B5EF4-FFF2-40B4-BE49-F238E27FC236}">
                  <a16:creationId xmlns:a16="http://schemas.microsoft.com/office/drawing/2014/main" xmlns="" id="{B502702D-5F91-34E9-35FD-103F16C66401}"/>
                </a:ext>
              </a:extLst>
            </p:cNvPr>
            <p:cNvSpPr txBox="1"/>
            <p:nvPr/>
          </p:nvSpPr>
          <p:spPr>
            <a:xfrm>
              <a:off x="-690310" y="2589025"/>
              <a:ext cx="6627189" cy="1015663"/>
            </a:xfrm>
            <a:prstGeom prst="rect">
              <a:avLst/>
            </a:prstGeom>
            <a:noFill/>
          </p:spPr>
          <p:txBody>
            <a:bodyPr wrap="square" rtlCol="0">
              <a:spAutoFit/>
            </a:bodyPr>
            <a:lstStyle/>
            <a:p>
              <a:pPr algn="ctr"/>
              <a:r>
                <a:rPr lang="vi-VN" sz="6000" dirty="0">
                  <a:ln w="12700">
                    <a:solidFill>
                      <a:srgbClr val="002060"/>
                    </a:solidFill>
                  </a:ln>
                  <a:solidFill>
                    <a:srgbClr val="FFFF99"/>
                  </a:solidFill>
                  <a:effectLst>
                    <a:outerShdw blurRad="50800" dist="38100" dir="5400000" algn="t" rotWithShape="0">
                      <a:prstClr val="black">
                        <a:alpha val="40000"/>
                      </a:prstClr>
                    </a:outerShdw>
                  </a:effectLst>
                  <a:latin typeface="SVN-Gretoon" panose="02040603050506020204" pitchFamily="18" charset="0"/>
                  <a:ea typeface="LNTH-LuoLuoNotangYuanTi 1" pitchFamily="2" charset="-128"/>
                  <a:cs typeface="LNTH-LuoLuoNotangYuanTi 1" pitchFamily="2" charset="-128"/>
                </a:rPr>
                <a:t>Y</a:t>
              </a:r>
              <a:r>
                <a:rPr lang="vi-VN" sz="6000" dirty="0">
                  <a:ln w="12700">
                    <a:solidFill>
                      <a:srgbClr val="002060"/>
                    </a:solidFill>
                  </a:ln>
                  <a:solidFill>
                    <a:srgbClr val="F4A263"/>
                  </a:solidFill>
                  <a:effectLst>
                    <a:outerShdw blurRad="50800" dist="38100" dir="5400000" algn="t" rotWithShape="0">
                      <a:prstClr val="black">
                        <a:alpha val="40000"/>
                      </a:prstClr>
                    </a:outerShdw>
                  </a:effectLst>
                  <a:latin typeface="SVN-Gretoon" panose="02040603050506020204" pitchFamily="18" charset="0"/>
                  <a:ea typeface="LNTH-LuoLuoNotangYuanTi 1" pitchFamily="2" charset="-128"/>
                  <a:cs typeface="LNTH-LuoLuoNotangYuanTi 1" pitchFamily="2" charset="-128"/>
                </a:rPr>
                <a:t>Ê</a:t>
              </a:r>
              <a:r>
                <a:rPr lang="vi-VN" sz="6000" dirty="0">
                  <a:ln w="12700">
                    <a:solidFill>
                      <a:srgbClr val="002060"/>
                    </a:solidFill>
                  </a:ln>
                  <a:solidFill>
                    <a:schemeClr val="accent5">
                      <a:lumMod val="20000"/>
                      <a:lumOff val="80000"/>
                    </a:schemeClr>
                  </a:solidFill>
                  <a:effectLst>
                    <a:outerShdw blurRad="50800" dist="38100" dir="5400000" algn="t" rotWithShape="0">
                      <a:prstClr val="black">
                        <a:alpha val="40000"/>
                      </a:prstClr>
                    </a:outerShdw>
                  </a:effectLst>
                  <a:latin typeface="SVN-Gretoon" panose="02040603050506020204" pitchFamily="18" charset="0"/>
                  <a:ea typeface="LNTH-LuoLuoNotangYuanTi 1" pitchFamily="2" charset="-128"/>
                  <a:cs typeface="LNTH-LuoLuoNotangYuanTi 1" pitchFamily="2" charset="-128"/>
                </a:rPr>
                <a:t>U</a:t>
              </a:r>
              <a:r>
                <a:rPr lang="vi-VN" sz="6000" dirty="0">
                  <a:ln w="12700">
                    <a:solidFill>
                      <a:srgbClr val="002060"/>
                    </a:solidFill>
                  </a:ln>
                  <a:solidFill>
                    <a:srgbClr val="FFFF99"/>
                  </a:solidFill>
                  <a:effectLst>
                    <a:outerShdw blurRad="50800" dist="38100" dir="5400000" algn="t" rotWithShape="0">
                      <a:prstClr val="black">
                        <a:alpha val="40000"/>
                      </a:prstClr>
                    </a:outerShdw>
                  </a:effectLst>
                  <a:latin typeface="SVN-Gretoon" panose="02040603050506020204" pitchFamily="18" charset="0"/>
                  <a:ea typeface="LNTH-LuoLuoNotangYuanTi 1" pitchFamily="2" charset="-128"/>
                  <a:cs typeface="LNTH-LuoLuoNotangYuanTi 1" pitchFamily="2" charset="-128"/>
                </a:rPr>
                <a:t> </a:t>
              </a:r>
              <a:r>
                <a:rPr lang="vi-VN" sz="6000" dirty="0">
                  <a:ln w="12700">
                    <a:solidFill>
                      <a:srgbClr val="002060"/>
                    </a:solidFill>
                  </a:ln>
                  <a:solidFill>
                    <a:srgbClr val="FFCCFF"/>
                  </a:solidFill>
                  <a:effectLst>
                    <a:outerShdw blurRad="50800" dist="38100" dir="5400000" algn="t" rotWithShape="0">
                      <a:prstClr val="black">
                        <a:alpha val="40000"/>
                      </a:prstClr>
                    </a:outerShdw>
                  </a:effectLst>
                  <a:latin typeface="SVN-Gretoon" panose="02040603050506020204" pitchFamily="18" charset="0"/>
                  <a:ea typeface="LNTH-LuoLuoNotangYuanTi 1" pitchFamily="2" charset="-128"/>
                  <a:cs typeface="LNTH-LuoLuoNotangYuanTi 1" pitchFamily="2" charset="-128"/>
                </a:rPr>
                <a:t>L</a:t>
              </a:r>
              <a:r>
                <a:rPr lang="vi-VN" sz="6000" dirty="0">
                  <a:ln w="12700">
                    <a:solidFill>
                      <a:srgbClr val="002060"/>
                    </a:solidFill>
                  </a:ln>
                  <a:solidFill>
                    <a:schemeClr val="accent6">
                      <a:lumMod val="20000"/>
                      <a:lumOff val="80000"/>
                    </a:schemeClr>
                  </a:solidFill>
                  <a:effectLst>
                    <a:outerShdw blurRad="50800" dist="38100" dir="5400000" algn="t" rotWithShape="0">
                      <a:prstClr val="black">
                        <a:alpha val="40000"/>
                      </a:prstClr>
                    </a:outerShdw>
                  </a:effectLst>
                  <a:latin typeface="SVN-Gretoon" panose="02040603050506020204" pitchFamily="18" charset="0"/>
                  <a:ea typeface="LNTH-LuoLuoNotangYuanTi 1" pitchFamily="2" charset="-128"/>
                  <a:cs typeface="LNTH-LuoLuoNotangYuanTi 1" pitchFamily="2" charset="-128"/>
                </a:rPr>
                <a:t>A</a:t>
              </a:r>
              <a:r>
                <a:rPr lang="vi-VN" sz="6000" dirty="0">
                  <a:ln w="12700">
                    <a:solidFill>
                      <a:srgbClr val="002060"/>
                    </a:solidFill>
                  </a:ln>
                  <a:solidFill>
                    <a:srgbClr val="CCCCFF"/>
                  </a:solidFill>
                  <a:effectLst>
                    <a:outerShdw blurRad="50800" dist="38100" dir="5400000" algn="t" rotWithShape="0">
                      <a:prstClr val="black">
                        <a:alpha val="40000"/>
                      </a:prstClr>
                    </a:outerShdw>
                  </a:effectLst>
                  <a:latin typeface="SVN-Gretoon" panose="02040603050506020204" pitchFamily="18" charset="0"/>
                  <a:ea typeface="LNTH-LuoLuoNotangYuanTi 1" pitchFamily="2" charset="-128"/>
                  <a:cs typeface="LNTH-LuoLuoNotangYuanTi 1" pitchFamily="2" charset="-128"/>
                </a:rPr>
                <a:t>O</a:t>
              </a:r>
              <a:r>
                <a:rPr lang="vi-VN" sz="6000" dirty="0">
                  <a:ln w="12700">
                    <a:solidFill>
                      <a:srgbClr val="002060"/>
                    </a:solidFill>
                  </a:ln>
                  <a:solidFill>
                    <a:srgbClr val="FFFF99"/>
                  </a:solidFill>
                  <a:effectLst>
                    <a:outerShdw blurRad="50800" dist="38100" dir="5400000" algn="t" rotWithShape="0">
                      <a:prstClr val="black">
                        <a:alpha val="40000"/>
                      </a:prstClr>
                    </a:outerShdw>
                  </a:effectLst>
                  <a:latin typeface="SVN-Gretoon" panose="02040603050506020204" pitchFamily="18" charset="0"/>
                  <a:ea typeface="LNTH-LuoLuoNotangYuanTi 1" pitchFamily="2" charset="-128"/>
                  <a:cs typeface="LNTH-LuoLuoNotangYuanTi 1" pitchFamily="2" charset="-128"/>
                </a:rPr>
                <a:t> </a:t>
              </a:r>
              <a:r>
                <a:rPr lang="vi-VN" sz="6000" dirty="0">
                  <a:ln w="12700">
                    <a:solidFill>
                      <a:srgbClr val="002060"/>
                    </a:solidFill>
                  </a:ln>
                  <a:solidFill>
                    <a:srgbClr val="F9D9C5"/>
                  </a:solidFill>
                  <a:effectLst>
                    <a:outerShdw blurRad="50800" dist="38100" dir="5400000" algn="t" rotWithShape="0">
                      <a:prstClr val="black">
                        <a:alpha val="40000"/>
                      </a:prstClr>
                    </a:outerShdw>
                  </a:effectLst>
                  <a:latin typeface="SVN-Gretoon" panose="02040603050506020204" pitchFamily="18" charset="0"/>
                  <a:ea typeface="LNTH-LuoLuoNotangYuanTi 1" pitchFamily="2" charset="-128"/>
                  <a:cs typeface="LNTH-LuoLuoNotangYuanTi 1" pitchFamily="2" charset="-128"/>
                </a:rPr>
                <a:t>Đ</a:t>
              </a:r>
              <a:r>
                <a:rPr lang="vi-VN" sz="6000" dirty="0">
                  <a:ln w="12700">
                    <a:solidFill>
                      <a:srgbClr val="002060"/>
                    </a:solidFill>
                  </a:ln>
                  <a:solidFill>
                    <a:srgbClr val="CCFFFF"/>
                  </a:solidFill>
                  <a:effectLst>
                    <a:outerShdw blurRad="50800" dist="38100" dir="5400000" algn="t" rotWithShape="0">
                      <a:prstClr val="black">
                        <a:alpha val="40000"/>
                      </a:prstClr>
                    </a:outerShdw>
                  </a:effectLst>
                  <a:latin typeface="SVN-Gretoon" panose="02040603050506020204" pitchFamily="18" charset="0"/>
                  <a:ea typeface="LNTH-LuoLuoNotangYuanTi 1" pitchFamily="2" charset="-128"/>
                  <a:cs typeface="LNTH-LuoLuoNotangYuanTi 1" pitchFamily="2" charset="-128"/>
                </a:rPr>
                <a:t>Ộ</a:t>
              </a:r>
              <a:r>
                <a:rPr lang="vi-VN" sz="6000" dirty="0">
                  <a:ln w="12700">
                    <a:solidFill>
                      <a:srgbClr val="002060"/>
                    </a:solidFill>
                  </a:ln>
                  <a:solidFill>
                    <a:srgbClr val="CCFFCC"/>
                  </a:solidFill>
                  <a:effectLst>
                    <a:outerShdw blurRad="50800" dist="38100" dir="5400000" algn="t" rotWithShape="0">
                      <a:prstClr val="black">
                        <a:alpha val="40000"/>
                      </a:prstClr>
                    </a:outerShdw>
                  </a:effectLst>
                  <a:latin typeface="SVN-Gretoon" panose="02040603050506020204" pitchFamily="18" charset="0"/>
                  <a:ea typeface="LNTH-LuoLuoNotangYuanTi 1" pitchFamily="2" charset="-128"/>
                  <a:cs typeface="LNTH-LuoLuoNotangYuanTi 1" pitchFamily="2" charset="-128"/>
                </a:rPr>
                <a:t>N</a:t>
              </a:r>
              <a:r>
                <a:rPr lang="vi-VN" sz="6000" dirty="0">
                  <a:ln w="12700">
                    <a:solidFill>
                      <a:srgbClr val="002060"/>
                    </a:solidFill>
                  </a:ln>
                  <a:solidFill>
                    <a:srgbClr val="FFFF99"/>
                  </a:solidFill>
                  <a:effectLst>
                    <a:outerShdw blurRad="50800" dist="38100" dir="5400000" algn="t" rotWithShape="0">
                      <a:prstClr val="black">
                        <a:alpha val="40000"/>
                      </a:prstClr>
                    </a:outerShdw>
                  </a:effectLst>
                  <a:latin typeface="SVN-Gretoon" panose="02040603050506020204" pitchFamily="18" charset="0"/>
                  <a:ea typeface="LNTH-LuoLuoNotangYuanTi 1" pitchFamily="2" charset="-128"/>
                  <a:cs typeface="LNTH-LuoLuoNotangYuanTi 1" pitchFamily="2" charset="-128"/>
                </a:rPr>
                <a:t>G</a:t>
              </a:r>
              <a:endParaRPr lang="en-US" sz="6000" dirty="0">
                <a:ln w="12700">
                  <a:solidFill>
                    <a:srgbClr val="002060"/>
                  </a:solidFill>
                </a:ln>
                <a:solidFill>
                  <a:srgbClr val="FFFF00"/>
                </a:solidFill>
                <a:effectLst>
                  <a:outerShdw blurRad="50800" dist="38100" dir="5400000" algn="t" rotWithShape="0">
                    <a:prstClr val="black">
                      <a:alpha val="40000"/>
                    </a:prstClr>
                  </a:outerShdw>
                </a:effectLst>
                <a:latin typeface="SVN-Gretoon" panose="02040603050506020204" pitchFamily="18" charset="0"/>
                <a:ea typeface="LNTH-LuoLuoNotangYuanTi 1" pitchFamily="2" charset="-128"/>
                <a:cs typeface="LNTH-LuoLuoNotangYuanTi 1" pitchFamily="2" charset="-128"/>
              </a:endParaRPr>
            </a:p>
          </p:txBody>
        </p:sp>
      </p:grpSp>
      <p:grpSp>
        <p:nvGrpSpPr>
          <p:cNvPr id="326" name="Group 325">
            <a:extLst>
              <a:ext uri="{FF2B5EF4-FFF2-40B4-BE49-F238E27FC236}">
                <a16:creationId xmlns:a16="http://schemas.microsoft.com/office/drawing/2014/main" xmlns="" id="{5E2E3697-BE46-61EA-4DBC-E13E030253F3}"/>
              </a:ext>
            </a:extLst>
          </p:cNvPr>
          <p:cNvGrpSpPr/>
          <p:nvPr/>
        </p:nvGrpSpPr>
        <p:grpSpPr>
          <a:xfrm>
            <a:off x="4303395" y="3611764"/>
            <a:ext cx="4007086" cy="1022698"/>
            <a:chOff x="8361450" y="38129"/>
            <a:chExt cx="3777141" cy="1492305"/>
          </a:xfrm>
        </p:grpSpPr>
        <p:sp>
          <p:nvSpPr>
            <p:cNvPr id="327" name="TextBox 326">
              <a:extLst>
                <a:ext uri="{FF2B5EF4-FFF2-40B4-BE49-F238E27FC236}">
                  <a16:creationId xmlns:a16="http://schemas.microsoft.com/office/drawing/2014/main" xmlns="" id="{8BF55AB1-C3CC-892E-5F92-402E0050A4EB}"/>
                </a:ext>
              </a:extLst>
            </p:cNvPr>
            <p:cNvSpPr txBox="1"/>
            <p:nvPr/>
          </p:nvSpPr>
          <p:spPr>
            <a:xfrm>
              <a:off x="8361450" y="48394"/>
              <a:ext cx="3747422" cy="1482040"/>
            </a:xfrm>
            <a:prstGeom prst="rect">
              <a:avLst/>
            </a:prstGeom>
            <a:noFill/>
          </p:spPr>
          <p:txBody>
            <a:bodyPr wrap="square" rtlCol="0">
              <a:spAutoFit/>
            </a:bodyPr>
            <a:lstStyle/>
            <a:p>
              <a:pPr algn="ctr"/>
              <a:r>
                <a:rPr lang="vi-VN" sz="6000" dirty="0">
                  <a:ln w="127000">
                    <a:solidFill>
                      <a:srgbClr val="FFFFFF"/>
                    </a:solidFill>
                  </a:ln>
                  <a:effectLst>
                    <a:glow rad="101600">
                      <a:srgbClr val="FFCCCC"/>
                    </a:glow>
                  </a:effectLst>
                  <a:latin typeface="UTM Mother" panose="02040603050506020204" pitchFamily="18" charset="0"/>
                </a:rPr>
                <a:t>Chủ dề</a:t>
              </a:r>
              <a:endParaRPr lang="en-US" sz="6000" dirty="0">
                <a:ln w="127000">
                  <a:solidFill>
                    <a:srgbClr val="FFFFFF"/>
                  </a:solidFill>
                </a:ln>
                <a:effectLst>
                  <a:glow rad="101600">
                    <a:srgbClr val="FFCCCC"/>
                  </a:glow>
                </a:effectLst>
                <a:latin typeface="UTM Mother" panose="02040603050506020204" pitchFamily="18" charset="0"/>
              </a:endParaRPr>
            </a:p>
          </p:txBody>
        </p:sp>
        <p:sp>
          <p:nvSpPr>
            <p:cNvPr id="328" name="TextBox 327">
              <a:extLst>
                <a:ext uri="{FF2B5EF4-FFF2-40B4-BE49-F238E27FC236}">
                  <a16:creationId xmlns:a16="http://schemas.microsoft.com/office/drawing/2014/main" xmlns="" id="{99944249-4782-2F00-8DCF-FDB3C6552A42}"/>
                </a:ext>
              </a:extLst>
            </p:cNvPr>
            <p:cNvSpPr txBox="1"/>
            <p:nvPr/>
          </p:nvSpPr>
          <p:spPr>
            <a:xfrm>
              <a:off x="8391169" y="38129"/>
              <a:ext cx="3747422" cy="1482040"/>
            </a:xfrm>
            <a:prstGeom prst="rect">
              <a:avLst/>
            </a:prstGeom>
            <a:noFill/>
          </p:spPr>
          <p:txBody>
            <a:bodyPr wrap="square" rtlCol="0">
              <a:spAutoFit/>
            </a:bodyPr>
            <a:lstStyle/>
            <a:p>
              <a:pPr algn="ctr"/>
              <a:r>
                <a:rPr lang="vi-VN" sz="6000" dirty="0">
                  <a:ln w="12700">
                    <a:solidFill>
                      <a:srgbClr val="FF3F3F"/>
                    </a:solidFill>
                  </a:ln>
                  <a:solidFill>
                    <a:srgbClr val="FF9999"/>
                  </a:solidFill>
                  <a:latin typeface="UTM Mother" panose="02040603050506020204" pitchFamily="18" charset="0"/>
                </a:rPr>
                <a:t>Chủ đề</a:t>
              </a:r>
              <a:endParaRPr lang="en-US" sz="6000" dirty="0">
                <a:ln w="12700">
                  <a:solidFill>
                    <a:srgbClr val="FF3F3F"/>
                  </a:solidFill>
                </a:ln>
                <a:solidFill>
                  <a:srgbClr val="FF9999"/>
                </a:solidFill>
                <a:latin typeface="UTM Mother" panose="02040603050506020204" pitchFamily="18" charset="0"/>
              </a:endParaRPr>
            </a:p>
          </p:txBody>
        </p:sp>
      </p:grpSp>
    </p:spTree>
    <p:extLst>
      <p:ext uri="{BB962C8B-B14F-4D97-AF65-F5344CB8AC3E}">
        <p14:creationId xmlns:p14="http://schemas.microsoft.com/office/powerpoint/2010/main" val="390632849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326"/>
                                        </p:tgtEl>
                                        <p:attrNameLst>
                                          <p:attrName>style.visibility</p:attrName>
                                        </p:attrNameLst>
                                      </p:cBhvr>
                                      <p:to>
                                        <p:strVal val="visible"/>
                                      </p:to>
                                    </p:set>
                                    <p:animEffect transition="in" filter="fade">
                                      <p:cBhvr>
                                        <p:cTn id="7" dur="800" decel="100000"/>
                                        <p:tgtEl>
                                          <p:spTgt spid="326"/>
                                        </p:tgtEl>
                                      </p:cBhvr>
                                    </p:animEffect>
                                    <p:anim calcmode="lin" valueType="num">
                                      <p:cBhvr>
                                        <p:cTn id="8" dur="800" decel="100000" fill="hold"/>
                                        <p:tgtEl>
                                          <p:spTgt spid="326"/>
                                        </p:tgtEl>
                                        <p:attrNameLst>
                                          <p:attrName>style.rotation</p:attrName>
                                        </p:attrNameLst>
                                      </p:cBhvr>
                                      <p:tavLst>
                                        <p:tav tm="0">
                                          <p:val>
                                            <p:fltVal val="-90"/>
                                          </p:val>
                                        </p:tav>
                                        <p:tav tm="100000">
                                          <p:val>
                                            <p:fltVal val="0"/>
                                          </p:val>
                                        </p:tav>
                                      </p:tavLst>
                                    </p:anim>
                                    <p:anim calcmode="lin" valueType="num">
                                      <p:cBhvr>
                                        <p:cTn id="9" dur="800" decel="100000" fill="hold"/>
                                        <p:tgtEl>
                                          <p:spTgt spid="326"/>
                                        </p:tgtEl>
                                        <p:attrNameLst>
                                          <p:attrName>ppt_x</p:attrName>
                                        </p:attrNameLst>
                                      </p:cBhvr>
                                      <p:tavLst>
                                        <p:tav tm="0">
                                          <p:val>
                                            <p:strVal val="#ppt_x+0.4"/>
                                          </p:val>
                                        </p:tav>
                                        <p:tav tm="100000">
                                          <p:val>
                                            <p:strVal val="#ppt_x-0.05"/>
                                          </p:val>
                                        </p:tav>
                                      </p:tavLst>
                                    </p:anim>
                                    <p:anim calcmode="lin" valueType="num">
                                      <p:cBhvr>
                                        <p:cTn id="10" dur="800" decel="100000" fill="hold"/>
                                        <p:tgtEl>
                                          <p:spTgt spid="3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2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323"/>
                                        </p:tgtEl>
                                        <p:attrNameLst>
                                          <p:attrName>style.visibility</p:attrName>
                                        </p:attrNameLst>
                                      </p:cBhvr>
                                      <p:to>
                                        <p:strVal val="visible"/>
                                      </p:to>
                                    </p:set>
                                    <p:animEffect transition="in" filter="fade">
                                      <p:cBhvr>
                                        <p:cTn id="16" dur="800" decel="100000"/>
                                        <p:tgtEl>
                                          <p:spTgt spid="323"/>
                                        </p:tgtEl>
                                      </p:cBhvr>
                                    </p:animEffect>
                                    <p:anim calcmode="lin" valueType="num">
                                      <p:cBhvr>
                                        <p:cTn id="17" dur="800" decel="100000" fill="hold"/>
                                        <p:tgtEl>
                                          <p:spTgt spid="323"/>
                                        </p:tgtEl>
                                        <p:attrNameLst>
                                          <p:attrName>style.rotation</p:attrName>
                                        </p:attrNameLst>
                                      </p:cBhvr>
                                      <p:tavLst>
                                        <p:tav tm="0">
                                          <p:val>
                                            <p:fltVal val="-90"/>
                                          </p:val>
                                        </p:tav>
                                        <p:tav tm="100000">
                                          <p:val>
                                            <p:fltVal val="0"/>
                                          </p:val>
                                        </p:tav>
                                      </p:tavLst>
                                    </p:anim>
                                    <p:anim calcmode="lin" valueType="num">
                                      <p:cBhvr>
                                        <p:cTn id="18" dur="800" decel="100000" fill="hold"/>
                                        <p:tgtEl>
                                          <p:spTgt spid="323"/>
                                        </p:tgtEl>
                                        <p:attrNameLst>
                                          <p:attrName>ppt_x</p:attrName>
                                        </p:attrNameLst>
                                      </p:cBhvr>
                                      <p:tavLst>
                                        <p:tav tm="0">
                                          <p:val>
                                            <p:strVal val="#ppt_x+0.4"/>
                                          </p:val>
                                        </p:tav>
                                        <p:tav tm="100000">
                                          <p:val>
                                            <p:strVal val="#ppt_x-0.05"/>
                                          </p:val>
                                        </p:tav>
                                      </p:tavLst>
                                    </p:anim>
                                    <p:anim calcmode="lin" valueType="num">
                                      <p:cBhvr>
                                        <p:cTn id="19" dur="800" decel="100000" fill="hold"/>
                                        <p:tgtEl>
                                          <p:spTgt spid="32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2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23"/>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2" presetClass="emph" presetSubtype="0" fill="hold" nodeType="afterEffect">
                                  <p:stCondLst>
                                    <p:cond delay="0"/>
                                  </p:stCondLst>
                                  <p:childTnLst>
                                    <p:animRot by="120000">
                                      <p:cBhvr>
                                        <p:cTn id="24" dur="100" fill="hold">
                                          <p:stCondLst>
                                            <p:cond delay="0"/>
                                          </p:stCondLst>
                                        </p:cTn>
                                        <p:tgtEl>
                                          <p:spTgt spid="326"/>
                                        </p:tgtEl>
                                        <p:attrNameLst>
                                          <p:attrName>r</p:attrName>
                                        </p:attrNameLst>
                                      </p:cBhvr>
                                    </p:animRot>
                                    <p:animRot by="-240000">
                                      <p:cBhvr>
                                        <p:cTn id="25" dur="200" fill="hold">
                                          <p:stCondLst>
                                            <p:cond delay="200"/>
                                          </p:stCondLst>
                                        </p:cTn>
                                        <p:tgtEl>
                                          <p:spTgt spid="326"/>
                                        </p:tgtEl>
                                        <p:attrNameLst>
                                          <p:attrName>r</p:attrName>
                                        </p:attrNameLst>
                                      </p:cBhvr>
                                    </p:animRot>
                                    <p:animRot by="240000">
                                      <p:cBhvr>
                                        <p:cTn id="26" dur="200" fill="hold">
                                          <p:stCondLst>
                                            <p:cond delay="400"/>
                                          </p:stCondLst>
                                        </p:cTn>
                                        <p:tgtEl>
                                          <p:spTgt spid="326"/>
                                        </p:tgtEl>
                                        <p:attrNameLst>
                                          <p:attrName>r</p:attrName>
                                        </p:attrNameLst>
                                      </p:cBhvr>
                                    </p:animRot>
                                    <p:animRot by="-240000">
                                      <p:cBhvr>
                                        <p:cTn id="27" dur="200" fill="hold">
                                          <p:stCondLst>
                                            <p:cond delay="600"/>
                                          </p:stCondLst>
                                        </p:cTn>
                                        <p:tgtEl>
                                          <p:spTgt spid="326"/>
                                        </p:tgtEl>
                                        <p:attrNameLst>
                                          <p:attrName>r</p:attrName>
                                        </p:attrNameLst>
                                      </p:cBhvr>
                                    </p:animRot>
                                    <p:animRot by="120000">
                                      <p:cBhvr>
                                        <p:cTn id="28" dur="200" fill="hold">
                                          <p:stCondLst>
                                            <p:cond delay="800"/>
                                          </p:stCondLst>
                                        </p:cTn>
                                        <p:tgtEl>
                                          <p:spTgt spid="326"/>
                                        </p:tgtEl>
                                        <p:attrNameLst>
                                          <p:attrName>r</p:attrName>
                                        </p:attrNameLst>
                                      </p:cBhvr>
                                    </p:animRot>
                                  </p:childTnLst>
                                </p:cTn>
                              </p:par>
                              <p:par>
                                <p:cTn id="29" presetID="32" presetClass="emph" presetSubtype="0" fill="hold" nodeType="withEffect">
                                  <p:stCondLst>
                                    <p:cond delay="0"/>
                                  </p:stCondLst>
                                  <p:childTnLst>
                                    <p:animRot by="120000">
                                      <p:cBhvr>
                                        <p:cTn id="30" dur="100" fill="hold">
                                          <p:stCondLst>
                                            <p:cond delay="0"/>
                                          </p:stCondLst>
                                        </p:cTn>
                                        <p:tgtEl>
                                          <p:spTgt spid="323"/>
                                        </p:tgtEl>
                                        <p:attrNameLst>
                                          <p:attrName>r</p:attrName>
                                        </p:attrNameLst>
                                      </p:cBhvr>
                                    </p:animRot>
                                    <p:animRot by="-240000">
                                      <p:cBhvr>
                                        <p:cTn id="31" dur="200" fill="hold">
                                          <p:stCondLst>
                                            <p:cond delay="200"/>
                                          </p:stCondLst>
                                        </p:cTn>
                                        <p:tgtEl>
                                          <p:spTgt spid="323"/>
                                        </p:tgtEl>
                                        <p:attrNameLst>
                                          <p:attrName>r</p:attrName>
                                        </p:attrNameLst>
                                      </p:cBhvr>
                                    </p:animRot>
                                    <p:animRot by="240000">
                                      <p:cBhvr>
                                        <p:cTn id="32" dur="200" fill="hold">
                                          <p:stCondLst>
                                            <p:cond delay="400"/>
                                          </p:stCondLst>
                                        </p:cTn>
                                        <p:tgtEl>
                                          <p:spTgt spid="323"/>
                                        </p:tgtEl>
                                        <p:attrNameLst>
                                          <p:attrName>r</p:attrName>
                                        </p:attrNameLst>
                                      </p:cBhvr>
                                    </p:animRot>
                                    <p:animRot by="-240000">
                                      <p:cBhvr>
                                        <p:cTn id="33" dur="200" fill="hold">
                                          <p:stCondLst>
                                            <p:cond delay="600"/>
                                          </p:stCondLst>
                                        </p:cTn>
                                        <p:tgtEl>
                                          <p:spTgt spid="323"/>
                                        </p:tgtEl>
                                        <p:attrNameLst>
                                          <p:attrName>r</p:attrName>
                                        </p:attrNameLst>
                                      </p:cBhvr>
                                    </p:animRot>
                                    <p:animRot by="120000">
                                      <p:cBhvr>
                                        <p:cTn id="34" dur="200" fill="hold">
                                          <p:stCondLst>
                                            <p:cond delay="800"/>
                                          </p:stCondLst>
                                        </p:cTn>
                                        <p:tgtEl>
                                          <p:spTgt spid="323"/>
                                        </p:tgtEl>
                                        <p:attrNameLst>
                                          <p:attrName>r</p:attrName>
                                        </p:attrNameLst>
                                      </p:cBhvr>
                                    </p:animRot>
                                  </p:childTnLst>
                                </p:cTn>
                              </p:par>
                              <p:par>
                                <p:cTn id="35" presetID="32" presetClass="emph" presetSubtype="0" fill="hold" nodeType="withEffect">
                                  <p:stCondLst>
                                    <p:cond delay="0"/>
                                  </p:stCondLst>
                                  <p:childTnLst>
                                    <p:animRot by="120000">
                                      <p:cBhvr>
                                        <p:cTn id="36" dur="100" fill="hold">
                                          <p:stCondLst>
                                            <p:cond delay="0"/>
                                          </p:stCondLst>
                                        </p:cTn>
                                        <p:tgtEl>
                                          <p:spTgt spid="309"/>
                                        </p:tgtEl>
                                        <p:attrNameLst>
                                          <p:attrName>r</p:attrName>
                                        </p:attrNameLst>
                                      </p:cBhvr>
                                    </p:animRot>
                                    <p:animRot by="-240000">
                                      <p:cBhvr>
                                        <p:cTn id="37" dur="200" fill="hold">
                                          <p:stCondLst>
                                            <p:cond delay="200"/>
                                          </p:stCondLst>
                                        </p:cTn>
                                        <p:tgtEl>
                                          <p:spTgt spid="309"/>
                                        </p:tgtEl>
                                        <p:attrNameLst>
                                          <p:attrName>r</p:attrName>
                                        </p:attrNameLst>
                                      </p:cBhvr>
                                    </p:animRot>
                                    <p:animRot by="240000">
                                      <p:cBhvr>
                                        <p:cTn id="38" dur="200" fill="hold">
                                          <p:stCondLst>
                                            <p:cond delay="400"/>
                                          </p:stCondLst>
                                        </p:cTn>
                                        <p:tgtEl>
                                          <p:spTgt spid="309"/>
                                        </p:tgtEl>
                                        <p:attrNameLst>
                                          <p:attrName>r</p:attrName>
                                        </p:attrNameLst>
                                      </p:cBhvr>
                                    </p:animRot>
                                    <p:animRot by="-240000">
                                      <p:cBhvr>
                                        <p:cTn id="39" dur="200" fill="hold">
                                          <p:stCondLst>
                                            <p:cond delay="600"/>
                                          </p:stCondLst>
                                        </p:cTn>
                                        <p:tgtEl>
                                          <p:spTgt spid="309"/>
                                        </p:tgtEl>
                                        <p:attrNameLst>
                                          <p:attrName>r</p:attrName>
                                        </p:attrNameLst>
                                      </p:cBhvr>
                                    </p:animRot>
                                    <p:animRot by="120000">
                                      <p:cBhvr>
                                        <p:cTn id="40" dur="200" fill="hold">
                                          <p:stCondLst>
                                            <p:cond delay="800"/>
                                          </p:stCondLst>
                                        </p:cTn>
                                        <p:tgtEl>
                                          <p:spTgt spid="309"/>
                                        </p:tgtEl>
                                        <p:attrNameLst>
                                          <p:attrName>r</p:attrName>
                                        </p:attrNameLst>
                                      </p:cBhvr>
                                    </p:animRot>
                                  </p:childTnLst>
                                </p:cTn>
                              </p:par>
                              <p:par>
                                <p:cTn id="41" presetID="32" presetClass="emph" presetSubtype="0" fill="hold" nodeType="withEffect">
                                  <p:stCondLst>
                                    <p:cond delay="0"/>
                                  </p:stCondLst>
                                  <p:childTnLst>
                                    <p:animRot by="120000">
                                      <p:cBhvr>
                                        <p:cTn id="42" dur="100" fill="hold">
                                          <p:stCondLst>
                                            <p:cond delay="0"/>
                                          </p:stCondLst>
                                        </p:cTn>
                                        <p:tgtEl>
                                          <p:spTgt spid="312"/>
                                        </p:tgtEl>
                                        <p:attrNameLst>
                                          <p:attrName>r</p:attrName>
                                        </p:attrNameLst>
                                      </p:cBhvr>
                                    </p:animRot>
                                    <p:animRot by="-240000">
                                      <p:cBhvr>
                                        <p:cTn id="43" dur="200" fill="hold">
                                          <p:stCondLst>
                                            <p:cond delay="200"/>
                                          </p:stCondLst>
                                        </p:cTn>
                                        <p:tgtEl>
                                          <p:spTgt spid="312"/>
                                        </p:tgtEl>
                                        <p:attrNameLst>
                                          <p:attrName>r</p:attrName>
                                        </p:attrNameLst>
                                      </p:cBhvr>
                                    </p:animRot>
                                    <p:animRot by="240000">
                                      <p:cBhvr>
                                        <p:cTn id="44" dur="200" fill="hold">
                                          <p:stCondLst>
                                            <p:cond delay="400"/>
                                          </p:stCondLst>
                                        </p:cTn>
                                        <p:tgtEl>
                                          <p:spTgt spid="312"/>
                                        </p:tgtEl>
                                        <p:attrNameLst>
                                          <p:attrName>r</p:attrName>
                                        </p:attrNameLst>
                                      </p:cBhvr>
                                    </p:animRot>
                                    <p:animRot by="-240000">
                                      <p:cBhvr>
                                        <p:cTn id="45" dur="200" fill="hold">
                                          <p:stCondLst>
                                            <p:cond delay="600"/>
                                          </p:stCondLst>
                                        </p:cTn>
                                        <p:tgtEl>
                                          <p:spTgt spid="312"/>
                                        </p:tgtEl>
                                        <p:attrNameLst>
                                          <p:attrName>r</p:attrName>
                                        </p:attrNameLst>
                                      </p:cBhvr>
                                    </p:animRot>
                                    <p:animRot by="120000">
                                      <p:cBhvr>
                                        <p:cTn id="46" dur="200" fill="hold">
                                          <p:stCondLst>
                                            <p:cond delay="800"/>
                                          </p:stCondLst>
                                        </p:cTn>
                                        <p:tgtEl>
                                          <p:spTgt spid="312"/>
                                        </p:tgtEl>
                                        <p:attrNameLst>
                                          <p:attrName>r</p:attrName>
                                        </p:attrNameLst>
                                      </p:cBhvr>
                                    </p:animRot>
                                  </p:childTnLst>
                                </p:cTn>
                              </p:par>
                              <p:par>
                                <p:cTn id="47" presetID="32" presetClass="emph" presetSubtype="0" fill="hold" nodeType="withEffect">
                                  <p:stCondLst>
                                    <p:cond delay="0"/>
                                  </p:stCondLst>
                                  <p:childTnLst>
                                    <p:animRot by="120000">
                                      <p:cBhvr>
                                        <p:cTn id="48" dur="100" fill="hold">
                                          <p:stCondLst>
                                            <p:cond delay="0"/>
                                          </p:stCondLst>
                                        </p:cTn>
                                        <p:tgtEl>
                                          <p:spTgt spid="310"/>
                                        </p:tgtEl>
                                        <p:attrNameLst>
                                          <p:attrName>r</p:attrName>
                                        </p:attrNameLst>
                                      </p:cBhvr>
                                    </p:animRot>
                                    <p:animRot by="-240000">
                                      <p:cBhvr>
                                        <p:cTn id="49" dur="200" fill="hold">
                                          <p:stCondLst>
                                            <p:cond delay="200"/>
                                          </p:stCondLst>
                                        </p:cTn>
                                        <p:tgtEl>
                                          <p:spTgt spid="310"/>
                                        </p:tgtEl>
                                        <p:attrNameLst>
                                          <p:attrName>r</p:attrName>
                                        </p:attrNameLst>
                                      </p:cBhvr>
                                    </p:animRot>
                                    <p:animRot by="240000">
                                      <p:cBhvr>
                                        <p:cTn id="50" dur="200" fill="hold">
                                          <p:stCondLst>
                                            <p:cond delay="400"/>
                                          </p:stCondLst>
                                        </p:cTn>
                                        <p:tgtEl>
                                          <p:spTgt spid="310"/>
                                        </p:tgtEl>
                                        <p:attrNameLst>
                                          <p:attrName>r</p:attrName>
                                        </p:attrNameLst>
                                      </p:cBhvr>
                                    </p:animRot>
                                    <p:animRot by="-240000">
                                      <p:cBhvr>
                                        <p:cTn id="51" dur="200" fill="hold">
                                          <p:stCondLst>
                                            <p:cond delay="600"/>
                                          </p:stCondLst>
                                        </p:cTn>
                                        <p:tgtEl>
                                          <p:spTgt spid="310"/>
                                        </p:tgtEl>
                                        <p:attrNameLst>
                                          <p:attrName>r</p:attrName>
                                        </p:attrNameLst>
                                      </p:cBhvr>
                                    </p:animRot>
                                    <p:animRot by="120000">
                                      <p:cBhvr>
                                        <p:cTn id="52" dur="200" fill="hold">
                                          <p:stCondLst>
                                            <p:cond delay="800"/>
                                          </p:stCondLst>
                                        </p:cTn>
                                        <p:tgtEl>
                                          <p:spTgt spid="310"/>
                                        </p:tgtEl>
                                        <p:attrNameLst>
                                          <p:attrName>r</p:attrName>
                                        </p:attrNameLst>
                                      </p:cBhvr>
                                    </p:animRot>
                                  </p:childTnLst>
                                </p:cTn>
                              </p:par>
                              <p:par>
                                <p:cTn id="53" presetID="32" presetClass="emph" presetSubtype="0" fill="hold" nodeType="withEffect">
                                  <p:stCondLst>
                                    <p:cond delay="0"/>
                                  </p:stCondLst>
                                  <p:childTnLst>
                                    <p:animRot by="120000">
                                      <p:cBhvr>
                                        <p:cTn id="54" dur="100" fill="hold">
                                          <p:stCondLst>
                                            <p:cond delay="0"/>
                                          </p:stCondLst>
                                        </p:cTn>
                                        <p:tgtEl>
                                          <p:spTgt spid="308"/>
                                        </p:tgtEl>
                                        <p:attrNameLst>
                                          <p:attrName>r</p:attrName>
                                        </p:attrNameLst>
                                      </p:cBhvr>
                                    </p:animRot>
                                    <p:animRot by="-240000">
                                      <p:cBhvr>
                                        <p:cTn id="55" dur="200" fill="hold">
                                          <p:stCondLst>
                                            <p:cond delay="200"/>
                                          </p:stCondLst>
                                        </p:cTn>
                                        <p:tgtEl>
                                          <p:spTgt spid="308"/>
                                        </p:tgtEl>
                                        <p:attrNameLst>
                                          <p:attrName>r</p:attrName>
                                        </p:attrNameLst>
                                      </p:cBhvr>
                                    </p:animRot>
                                    <p:animRot by="240000">
                                      <p:cBhvr>
                                        <p:cTn id="56" dur="200" fill="hold">
                                          <p:stCondLst>
                                            <p:cond delay="400"/>
                                          </p:stCondLst>
                                        </p:cTn>
                                        <p:tgtEl>
                                          <p:spTgt spid="308"/>
                                        </p:tgtEl>
                                        <p:attrNameLst>
                                          <p:attrName>r</p:attrName>
                                        </p:attrNameLst>
                                      </p:cBhvr>
                                    </p:animRot>
                                    <p:animRot by="-240000">
                                      <p:cBhvr>
                                        <p:cTn id="57" dur="200" fill="hold">
                                          <p:stCondLst>
                                            <p:cond delay="600"/>
                                          </p:stCondLst>
                                        </p:cTn>
                                        <p:tgtEl>
                                          <p:spTgt spid="308"/>
                                        </p:tgtEl>
                                        <p:attrNameLst>
                                          <p:attrName>r</p:attrName>
                                        </p:attrNameLst>
                                      </p:cBhvr>
                                    </p:animRot>
                                    <p:animRot by="120000">
                                      <p:cBhvr>
                                        <p:cTn id="58" dur="200" fill="hold">
                                          <p:stCondLst>
                                            <p:cond delay="800"/>
                                          </p:stCondLst>
                                        </p:cTn>
                                        <p:tgtEl>
                                          <p:spTgt spid="30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lipart, child art, illustration, cartoon&#10;&#10;Description automatically generated">
            <a:extLst>
              <a:ext uri="{FF2B5EF4-FFF2-40B4-BE49-F238E27FC236}">
                <a16:creationId xmlns:a16="http://schemas.microsoft.com/office/drawing/2014/main" xmlns="" id="{FC4203BA-0EC0-465D-0A78-7B76E43005B3}"/>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xmlns="" id="{27F672BB-A7E2-CAE8-18D1-E5EE517B607F}"/>
              </a:ext>
            </a:extLst>
          </p:cNvPr>
          <p:cNvSpPr/>
          <p:nvPr/>
        </p:nvSpPr>
        <p:spPr>
          <a:xfrm>
            <a:off x="365760" y="231648"/>
            <a:ext cx="11521440" cy="6473952"/>
          </a:xfrm>
          <a:custGeom>
            <a:avLst/>
            <a:gdLst>
              <a:gd name="connsiteX0" fmla="*/ 0 w 11521440"/>
              <a:gd name="connsiteY0" fmla="*/ 568996 h 6473952"/>
              <a:gd name="connsiteX1" fmla="*/ 568996 w 11521440"/>
              <a:gd name="connsiteY1" fmla="*/ 0 h 6473952"/>
              <a:gd name="connsiteX2" fmla="*/ 10952444 w 11521440"/>
              <a:gd name="connsiteY2" fmla="*/ 0 h 6473952"/>
              <a:gd name="connsiteX3" fmla="*/ 11521440 w 11521440"/>
              <a:gd name="connsiteY3" fmla="*/ 568996 h 6473952"/>
              <a:gd name="connsiteX4" fmla="*/ 11521440 w 11521440"/>
              <a:gd name="connsiteY4" fmla="*/ 5904956 h 6473952"/>
              <a:gd name="connsiteX5" fmla="*/ 10952444 w 11521440"/>
              <a:gd name="connsiteY5" fmla="*/ 6473952 h 6473952"/>
              <a:gd name="connsiteX6" fmla="*/ 568996 w 11521440"/>
              <a:gd name="connsiteY6" fmla="*/ 6473952 h 6473952"/>
              <a:gd name="connsiteX7" fmla="*/ 0 w 11521440"/>
              <a:gd name="connsiteY7" fmla="*/ 5904956 h 6473952"/>
              <a:gd name="connsiteX8" fmla="*/ 0 w 11521440"/>
              <a:gd name="connsiteY8" fmla="*/ 568996 h 647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21440" h="6473952" fill="none" extrusionOk="0">
                <a:moveTo>
                  <a:pt x="0" y="568996"/>
                </a:moveTo>
                <a:cubicBezTo>
                  <a:pt x="-47266" y="220537"/>
                  <a:pt x="263844" y="7819"/>
                  <a:pt x="568996" y="0"/>
                </a:cubicBezTo>
                <a:cubicBezTo>
                  <a:pt x="2886617" y="-138490"/>
                  <a:pt x="5914659" y="-6035"/>
                  <a:pt x="10952444" y="0"/>
                </a:cubicBezTo>
                <a:cubicBezTo>
                  <a:pt x="11227875" y="13656"/>
                  <a:pt x="11535954" y="256640"/>
                  <a:pt x="11521440" y="568996"/>
                </a:cubicBezTo>
                <a:cubicBezTo>
                  <a:pt x="11417133" y="2590734"/>
                  <a:pt x="11607034" y="4169966"/>
                  <a:pt x="11521440" y="5904956"/>
                </a:cubicBezTo>
                <a:cubicBezTo>
                  <a:pt x="11516449" y="6208899"/>
                  <a:pt x="11272280" y="6489717"/>
                  <a:pt x="10952444" y="6473952"/>
                </a:cubicBezTo>
                <a:cubicBezTo>
                  <a:pt x="7887476" y="6582605"/>
                  <a:pt x="3177642" y="6471864"/>
                  <a:pt x="568996" y="6473952"/>
                </a:cubicBezTo>
                <a:cubicBezTo>
                  <a:pt x="234178" y="6427984"/>
                  <a:pt x="-734" y="6192199"/>
                  <a:pt x="0" y="5904956"/>
                </a:cubicBezTo>
                <a:cubicBezTo>
                  <a:pt x="17786" y="4946852"/>
                  <a:pt x="-108856" y="2410526"/>
                  <a:pt x="0" y="568996"/>
                </a:cubicBezTo>
                <a:close/>
              </a:path>
              <a:path w="11521440" h="6473952" stroke="0" extrusionOk="0">
                <a:moveTo>
                  <a:pt x="0" y="568996"/>
                </a:moveTo>
                <a:cubicBezTo>
                  <a:pt x="25742" y="306969"/>
                  <a:pt x="283621" y="-18166"/>
                  <a:pt x="568996" y="0"/>
                </a:cubicBezTo>
                <a:cubicBezTo>
                  <a:pt x="4195929" y="62616"/>
                  <a:pt x="8479857" y="-25344"/>
                  <a:pt x="10952444" y="0"/>
                </a:cubicBezTo>
                <a:cubicBezTo>
                  <a:pt x="11284258" y="7257"/>
                  <a:pt x="11525917" y="199598"/>
                  <a:pt x="11521440" y="568996"/>
                </a:cubicBezTo>
                <a:cubicBezTo>
                  <a:pt x="11643710" y="1541901"/>
                  <a:pt x="11388808" y="3797688"/>
                  <a:pt x="11521440" y="5904956"/>
                </a:cubicBezTo>
                <a:cubicBezTo>
                  <a:pt x="11562742" y="6245074"/>
                  <a:pt x="11257785" y="6441796"/>
                  <a:pt x="10952444" y="6473952"/>
                </a:cubicBezTo>
                <a:cubicBezTo>
                  <a:pt x="7180579" y="6482302"/>
                  <a:pt x="3562083" y="6517484"/>
                  <a:pt x="568996" y="6473952"/>
                </a:cubicBezTo>
                <a:cubicBezTo>
                  <a:pt x="244747" y="6468162"/>
                  <a:pt x="-9383" y="6275409"/>
                  <a:pt x="0" y="5904956"/>
                </a:cubicBezTo>
                <a:cubicBezTo>
                  <a:pt x="-147664" y="3918326"/>
                  <a:pt x="139242" y="2703939"/>
                  <a:pt x="0" y="568996"/>
                </a:cubicBezTo>
                <a:close/>
              </a:path>
            </a:pathLst>
          </a:custGeom>
          <a:solidFill>
            <a:schemeClr val="lt1">
              <a:alpha val="94000"/>
            </a:schemeClr>
          </a:solidFill>
          <a:ln w="38100">
            <a:solidFill>
              <a:srgbClr val="E04A4B"/>
            </a:solidFill>
            <a:extLst>
              <a:ext uri="{C807C97D-BFC1-408E-A445-0C87EB9F89A2}">
                <ask:lineSketchStyleProps xmlns:ask="http://schemas.microsoft.com/office/drawing/2018/sketchyshapes" xmlns="" sd="2455170801">
                  <a:prstGeom prst="roundRect">
                    <a:avLst>
                      <a:gd name="adj" fmla="val 8789"/>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xmlns="" id="{516B21EC-5677-487E-8567-87FF745F6665}"/>
              </a:ext>
            </a:extLst>
          </p:cNvPr>
          <p:cNvSpPr/>
          <p:nvPr/>
        </p:nvSpPr>
        <p:spPr>
          <a:xfrm>
            <a:off x="6420822" y="2146548"/>
            <a:ext cx="5286286" cy="3085220"/>
          </a:xfrm>
          <a:prstGeom prst="roundRect">
            <a:avLst/>
          </a:prstGeom>
          <a:solidFill>
            <a:srgbClr val="FFFFCC"/>
          </a:solidFill>
          <a:ln w="57150">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dirty="0">
                <a:solidFill>
                  <a:schemeClr val="tx1"/>
                </a:solidFill>
                <a:latin typeface="Calibri" panose="020F0502020204030204" pitchFamily="34" charset="0"/>
                <a:ea typeface="Calibri" panose="020F0502020204030204" pitchFamily="34" charset="0"/>
                <a:cs typeface="Calibri" panose="020F0502020204030204" pitchFamily="34" charset="0"/>
              </a:rPr>
              <a:t>Bạn nhỏ trong hình có tích cực, tự giác tham gia lao động. Bạn đã dọn dẹp nhà cửa gọn gàng.</a:t>
            </a:r>
            <a:endPar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Arrow: Left 7">
            <a:extLst>
              <a:ext uri="{FF2B5EF4-FFF2-40B4-BE49-F238E27FC236}">
                <a16:creationId xmlns:a16="http://schemas.microsoft.com/office/drawing/2014/main" xmlns="" id="{9234E03A-EF56-8A5E-622C-36320B823F53}"/>
              </a:ext>
            </a:extLst>
          </p:cNvPr>
          <p:cNvSpPr/>
          <p:nvPr/>
        </p:nvSpPr>
        <p:spPr>
          <a:xfrm flipH="1">
            <a:off x="4710133" y="3314806"/>
            <a:ext cx="1426806" cy="748704"/>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22" name="TextBox 21">
            <a:extLst>
              <a:ext uri="{FF2B5EF4-FFF2-40B4-BE49-F238E27FC236}">
                <a16:creationId xmlns:a16="http://schemas.microsoft.com/office/drawing/2014/main" xmlns="" id="{88B066EF-C549-F5FE-F29F-35C0873DE0E7}"/>
              </a:ext>
            </a:extLst>
          </p:cNvPr>
          <p:cNvSpPr txBox="1"/>
          <p:nvPr/>
        </p:nvSpPr>
        <p:spPr>
          <a:xfrm>
            <a:off x="1383792" y="584174"/>
            <a:ext cx="9918192" cy="1446550"/>
          </a:xfrm>
          <a:prstGeom prst="rect">
            <a:avLst/>
          </a:prstGeom>
          <a:noFill/>
        </p:spPr>
        <p:txBody>
          <a:bodyPr wrap="square" rtlCol="0">
            <a:spAutoFit/>
          </a:bodyPr>
          <a:lstStyle/>
          <a:p>
            <a:pPr algn="just"/>
            <a:r>
              <a:rPr lang="vi-VN" sz="4400" b="1" dirty="0">
                <a:solidFill>
                  <a:srgbClr val="002060"/>
                </a:solidFill>
                <a:latin typeface="UTM Duepuntozero" panose="02040603050506020204" pitchFamily="18" charset="0"/>
              </a:rPr>
              <a:t>1. Quan sát tranh và cho biết bạn nào tích cực, tự giác tham gia lao động.</a:t>
            </a:r>
            <a:endParaRPr lang="en-US" sz="4400" b="1" dirty="0">
              <a:solidFill>
                <a:srgbClr val="002060"/>
              </a:solidFill>
              <a:latin typeface="UTM Duepuntozero" panose="02040603050506020204" pitchFamily="18" charset="0"/>
            </a:endParaRPr>
          </a:p>
        </p:txBody>
      </p:sp>
      <p:pic>
        <p:nvPicPr>
          <p:cNvPr id="23" name="Picture 22">
            <a:extLst>
              <a:ext uri="{FF2B5EF4-FFF2-40B4-BE49-F238E27FC236}">
                <a16:creationId xmlns:a16="http://schemas.microsoft.com/office/drawing/2014/main" xmlns="" id="{89CEC72E-0CE6-597D-C1BF-A19741E102D2}"/>
              </a:ext>
            </a:extLst>
          </p:cNvPr>
          <p:cNvPicPr>
            <a:picLocks noChangeAspect="1"/>
          </p:cNvPicPr>
          <p:nvPr/>
        </p:nvPicPr>
        <p:blipFill>
          <a:blip r:embed="rId5"/>
          <a:stretch>
            <a:fillRect/>
          </a:stretch>
        </p:blipFill>
        <p:spPr>
          <a:xfrm>
            <a:off x="469552" y="2131704"/>
            <a:ext cx="4259708" cy="3085220"/>
          </a:xfrm>
          <a:prstGeom prst="rect">
            <a:avLst/>
          </a:prstGeom>
          <a:ln>
            <a:noFill/>
          </a:ln>
          <a:effectLst>
            <a:softEdge rad="112500"/>
          </a:effectLst>
        </p:spPr>
      </p:pic>
    </p:spTree>
    <p:extLst>
      <p:ext uri="{BB962C8B-B14F-4D97-AF65-F5344CB8AC3E}">
        <p14:creationId xmlns:p14="http://schemas.microsoft.com/office/powerpoint/2010/main" val="37537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randombar(horizontal)">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lipart, child art, illustration, cartoon&#10;&#10;Description automatically generated">
            <a:extLst>
              <a:ext uri="{FF2B5EF4-FFF2-40B4-BE49-F238E27FC236}">
                <a16:creationId xmlns:a16="http://schemas.microsoft.com/office/drawing/2014/main" xmlns="" id="{FC4203BA-0EC0-465D-0A78-7B76E43005B3}"/>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xmlns="" id="{27F672BB-A7E2-CAE8-18D1-E5EE517B607F}"/>
              </a:ext>
            </a:extLst>
          </p:cNvPr>
          <p:cNvSpPr/>
          <p:nvPr/>
        </p:nvSpPr>
        <p:spPr>
          <a:xfrm>
            <a:off x="365760" y="231648"/>
            <a:ext cx="11521440" cy="6473952"/>
          </a:xfrm>
          <a:custGeom>
            <a:avLst/>
            <a:gdLst>
              <a:gd name="connsiteX0" fmla="*/ 0 w 11521440"/>
              <a:gd name="connsiteY0" fmla="*/ 568996 h 6473952"/>
              <a:gd name="connsiteX1" fmla="*/ 568996 w 11521440"/>
              <a:gd name="connsiteY1" fmla="*/ 0 h 6473952"/>
              <a:gd name="connsiteX2" fmla="*/ 10952444 w 11521440"/>
              <a:gd name="connsiteY2" fmla="*/ 0 h 6473952"/>
              <a:gd name="connsiteX3" fmla="*/ 11521440 w 11521440"/>
              <a:gd name="connsiteY3" fmla="*/ 568996 h 6473952"/>
              <a:gd name="connsiteX4" fmla="*/ 11521440 w 11521440"/>
              <a:gd name="connsiteY4" fmla="*/ 5904956 h 6473952"/>
              <a:gd name="connsiteX5" fmla="*/ 10952444 w 11521440"/>
              <a:gd name="connsiteY5" fmla="*/ 6473952 h 6473952"/>
              <a:gd name="connsiteX6" fmla="*/ 568996 w 11521440"/>
              <a:gd name="connsiteY6" fmla="*/ 6473952 h 6473952"/>
              <a:gd name="connsiteX7" fmla="*/ 0 w 11521440"/>
              <a:gd name="connsiteY7" fmla="*/ 5904956 h 6473952"/>
              <a:gd name="connsiteX8" fmla="*/ 0 w 11521440"/>
              <a:gd name="connsiteY8" fmla="*/ 568996 h 647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21440" h="6473952" fill="none" extrusionOk="0">
                <a:moveTo>
                  <a:pt x="0" y="568996"/>
                </a:moveTo>
                <a:cubicBezTo>
                  <a:pt x="-47266" y="220537"/>
                  <a:pt x="263844" y="7819"/>
                  <a:pt x="568996" y="0"/>
                </a:cubicBezTo>
                <a:cubicBezTo>
                  <a:pt x="2886617" y="-138490"/>
                  <a:pt x="5914659" y="-6035"/>
                  <a:pt x="10952444" y="0"/>
                </a:cubicBezTo>
                <a:cubicBezTo>
                  <a:pt x="11227875" y="13656"/>
                  <a:pt x="11535954" y="256640"/>
                  <a:pt x="11521440" y="568996"/>
                </a:cubicBezTo>
                <a:cubicBezTo>
                  <a:pt x="11417133" y="2590734"/>
                  <a:pt x="11607034" y="4169966"/>
                  <a:pt x="11521440" y="5904956"/>
                </a:cubicBezTo>
                <a:cubicBezTo>
                  <a:pt x="11516449" y="6208899"/>
                  <a:pt x="11272280" y="6489717"/>
                  <a:pt x="10952444" y="6473952"/>
                </a:cubicBezTo>
                <a:cubicBezTo>
                  <a:pt x="7887476" y="6582605"/>
                  <a:pt x="3177642" y="6471864"/>
                  <a:pt x="568996" y="6473952"/>
                </a:cubicBezTo>
                <a:cubicBezTo>
                  <a:pt x="234178" y="6427984"/>
                  <a:pt x="-734" y="6192199"/>
                  <a:pt x="0" y="5904956"/>
                </a:cubicBezTo>
                <a:cubicBezTo>
                  <a:pt x="17786" y="4946852"/>
                  <a:pt x="-108856" y="2410526"/>
                  <a:pt x="0" y="568996"/>
                </a:cubicBezTo>
                <a:close/>
              </a:path>
              <a:path w="11521440" h="6473952" stroke="0" extrusionOk="0">
                <a:moveTo>
                  <a:pt x="0" y="568996"/>
                </a:moveTo>
                <a:cubicBezTo>
                  <a:pt x="25742" y="306969"/>
                  <a:pt x="283621" y="-18166"/>
                  <a:pt x="568996" y="0"/>
                </a:cubicBezTo>
                <a:cubicBezTo>
                  <a:pt x="4195929" y="62616"/>
                  <a:pt x="8479857" y="-25344"/>
                  <a:pt x="10952444" y="0"/>
                </a:cubicBezTo>
                <a:cubicBezTo>
                  <a:pt x="11284258" y="7257"/>
                  <a:pt x="11525917" y="199598"/>
                  <a:pt x="11521440" y="568996"/>
                </a:cubicBezTo>
                <a:cubicBezTo>
                  <a:pt x="11643710" y="1541901"/>
                  <a:pt x="11388808" y="3797688"/>
                  <a:pt x="11521440" y="5904956"/>
                </a:cubicBezTo>
                <a:cubicBezTo>
                  <a:pt x="11562742" y="6245074"/>
                  <a:pt x="11257785" y="6441796"/>
                  <a:pt x="10952444" y="6473952"/>
                </a:cubicBezTo>
                <a:cubicBezTo>
                  <a:pt x="7180579" y="6482302"/>
                  <a:pt x="3562083" y="6517484"/>
                  <a:pt x="568996" y="6473952"/>
                </a:cubicBezTo>
                <a:cubicBezTo>
                  <a:pt x="244747" y="6468162"/>
                  <a:pt x="-9383" y="6275409"/>
                  <a:pt x="0" y="5904956"/>
                </a:cubicBezTo>
                <a:cubicBezTo>
                  <a:pt x="-147664" y="3918326"/>
                  <a:pt x="139242" y="2703939"/>
                  <a:pt x="0" y="568996"/>
                </a:cubicBezTo>
                <a:close/>
              </a:path>
            </a:pathLst>
          </a:custGeom>
          <a:solidFill>
            <a:schemeClr val="lt1">
              <a:alpha val="94000"/>
            </a:schemeClr>
          </a:solidFill>
          <a:ln w="38100">
            <a:solidFill>
              <a:srgbClr val="E04A4B"/>
            </a:solidFill>
            <a:extLst>
              <a:ext uri="{C807C97D-BFC1-408E-A445-0C87EB9F89A2}">
                <ask:lineSketchStyleProps xmlns:ask="http://schemas.microsoft.com/office/drawing/2018/sketchyshapes" xmlns="" sd="2455170801">
                  <a:prstGeom prst="roundRect">
                    <a:avLst>
                      <a:gd name="adj" fmla="val 8789"/>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xmlns="" id="{516B21EC-5677-487E-8567-87FF745F6665}"/>
              </a:ext>
            </a:extLst>
          </p:cNvPr>
          <p:cNvSpPr/>
          <p:nvPr/>
        </p:nvSpPr>
        <p:spPr>
          <a:xfrm>
            <a:off x="6420822" y="2146548"/>
            <a:ext cx="5088426" cy="3085220"/>
          </a:xfrm>
          <a:prstGeom prst="roundRect">
            <a:avLst/>
          </a:prstGeom>
          <a:solidFill>
            <a:srgbClr val="FFFFCC"/>
          </a:solidFill>
          <a:ln w="57150">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dirty="0">
                <a:solidFill>
                  <a:schemeClr val="tx1"/>
                </a:solidFill>
                <a:latin typeface="Calibri" panose="020F0502020204030204" pitchFamily="34" charset="0"/>
                <a:ea typeface="Calibri" panose="020F0502020204030204" pitchFamily="34" charset="0"/>
                <a:cs typeface="Calibri" panose="020F0502020204030204" pitchFamily="34" charset="0"/>
              </a:rPr>
              <a:t>Bạn nhỏ trong hình có tích cực, tự giác tham gia lao động. Bạn đã phụ giúp ba thu hoạch cam.</a:t>
            </a:r>
            <a:endPar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Arrow: Left 7">
            <a:extLst>
              <a:ext uri="{FF2B5EF4-FFF2-40B4-BE49-F238E27FC236}">
                <a16:creationId xmlns:a16="http://schemas.microsoft.com/office/drawing/2014/main" xmlns="" id="{9234E03A-EF56-8A5E-622C-36320B823F53}"/>
              </a:ext>
            </a:extLst>
          </p:cNvPr>
          <p:cNvSpPr/>
          <p:nvPr/>
        </p:nvSpPr>
        <p:spPr>
          <a:xfrm flipH="1">
            <a:off x="4710133" y="3314806"/>
            <a:ext cx="1426806" cy="748704"/>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22" name="TextBox 21">
            <a:extLst>
              <a:ext uri="{FF2B5EF4-FFF2-40B4-BE49-F238E27FC236}">
                <a16:creationId xmlns:a16="http://schemas.microsoft.com/office/drawing/2014/main" xmlns="" id="{88B066EF-C549-F5FE-F29F-35C0873DE0E7}"/>
              </a:ext>
            </a:extLst>
          </p:cNvPr>
          <p:cNvSpPr txBox="1"/>
          <p:nvPr/>
        </p:nvSpPr>
        <p:spPr>
          <a:xfrm>
            <a:off x="1170432" y="584174"/>
            <a:ext cx="9936480" cy="1446550"/>
          </a:xfrm>
          <a:prstGeom prst="rect">
            <a:avLst/>
          </a:prstGeom>
          <a:noFill/>
        </p:spPr>
        <p:txBody>
          <a:bodyPr wrap="square" rtlCol="0">
            <a:spAutoFit/>
          </a:bodyPr>
          <a:lstStyle/>
          <a:p>
            <a:pPr algn="just"/>
            <a:r>
              <a:rPr lang="vi-VN" sz="4400" b="1" dirty="0">
                <a:solidFill>
                  <a:srgbClr val="002060"/>
                </a:solidFill>
                <a:latin typeface="UTM Duepuntozero" panose="02040603050506020204" pitchFamily="18" charset="0"/>
              </a:rPr>
              <a:t>1. Quan sát tranh và cho biết bạn nào tích cực, tự giác tham gia lao động.</a:t>
            </a:r>
            <a:endParaRPr lang="en-US" sz="4400" b="1" dirty="0">
              <a:solidFill>
                <a:srgbClr val="002060"/>
              </a:solidFill>
              <a:latin typeface="UTM Duepuntozero" panose="02040603050506020204" pitchFamily="18" charset="0"/>
            </a:endParaRPr>
          </a:p>
        </p:txBody>
      </p:sp>
      <p:pic>
        <p:nvPicPr>
          <p:cNvPr id="3" name="Picture 2">
            <a:extLst>
              <a:ext uri="{FF2B5EF4-FFF2-40B4-BE49-F238E27FC236}">
                <a16:creationId xmlns:a16="http://schemas.microsoft.com/office/drawing/2014/main" xmlns="" id="{48E337FB-2A91-E285-7BBF-B3CE99BAD31E}"/>
              </a:ext>
            </a:extLst>
          </p:cNvPr>
          <p:cNvPicPr>
            <a:picLocks noChangeAspect="1"/>
          </p:cNvPicPr>
          <p:nvPr/>
        </p:nvPicPr>
        <p:blipFill>
          <a:blip r:embed="rId5"/>
          <a:stretch>
            <a:fillRect/>
          </a:stretch>
        </p:blipFill>
        <p:spPr>
          <a:xfrm>
            <a:off x="414448" y="2262372"/>
            <a:ext cx="4295685" cy="3124953"/>
          </a:xfrm>
          <a:prstGeom prst="rect">
            <a:avLst/>
          </a:prstGeom>
          <a:ln>
            <a:noFill/>
          </a:ln>
          <a:effectLst>
            <a:softEdge rad="112500"/>
          </a:effectLst>
        </p:spPr>
      </p:pic>
    </p:spTree>
    <p:extLst>
      <p:ext uri="{BB962C8B-B14F-4D97-AF65-F5344CB8AC3E}">
        <p14:creationId xmlns:p14="http://schemas.microsoft.com/office/powerpoint/2010/main" val="54939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14" presetClass="entr" presetSubtype="1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lipart, child art, illustration, cartoon&#10;&#10;Description automatically generated">
            <a:extLst>
              <a:ext uri="{FF2B5EF4-FFF2-40B4-BE49-F238E27FC236}">
                <a16:creationId xmlns:a16="http://schemas.microsoft.com/office/drawing/2014/main" xmlns="" id="{FC4203BA-0EC0-465D-0A78-7B76E43005B3}"/>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xmlns="" id="{27F672BB-A7E2-CAE8-18D1-E5EE517B607F}"/>
              </a:ext>
            </a:extLst>
          </p:cNvPr>
          <p:cNvSpPr/>
          <p:nvPr/>
        </p:nvSpPr>
        <p:spPr>
          <a:xfrm>
            <a:off x="365760" y="231648"/>
            <a:ext cx="11521440" cy="6473952"/>
          </a:xfrm>
          <a:custGeom>
            <a:avLst/>
            <a:gdLst>
              <a:gd name="connsiteX0" fmla="*/ 0 w 11521440"/>
              <a:gd name="connsiteY0" fmla="*/ 568996 h 6473952"/>
              <a:gd name="connsiteX1" fmla="*/ 568996 w 11521440"/>
              <a:gd name="connsiteY1" fmla="*/ 0 h 6473952"/>
              <a:gd name="connsiteX2" fmla="*/ 10952444 w 11521440"/>
              <a:gd name="connsiteY2" fmla="*/ 0 h 6473952"/>
              <a:gd name="connsiteX3" fmla="*/ 11521440 w 11521440"/>
              <a:gd name="connsiteY3" fmla="*/ 568996 h 6473952"/>
              <a:gd name="connsiteX4" fmla="*/ 11521440 w 11521440"/>
              <a:gd name="connsiteY4" fmla="*/ 5904956 h 6473952"/>
              <a:gd name="connsiteX5" fmla="*/ 10952444 w 11521440"/>
              <a:gd name="connsiteY5" fmla="*/ 6473952 h 6473952"/>
              <a:gd name="connsiteX6" fmla="*/ 568996 w 11521440"/>
              <a:gd name="connsiteY6" fmla="*/ 6473952 h 6473952"/>
              <a:gd name="connsiteX7" fmla="*/ 0 w 11521440"/>
              <a:gd name="connsiteY7" fmla="*/ 5904956 h 6473952"/>
              <a:gd name="connsiteX8" fmla="*/ 0 w 11521440"/>
              <a:gd name="connsiteY8" fmla="*/ 568996 h 647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21440" h="6473952" fill="none" extrusionOk="0">
                <a:moveTo>
                  <a:pt x="0" y="568996"/>
                </a:moveTo>
                <a:cubicBezTo>
                  <a:pt x="-47266" y="220537"/>
                  <a:pt x="263844" y="7819"/>
                  <a:pt x="568996" y="0"/>
                </a:cubicBezTo>
                <a:cubicBezTo>
                  <a:pt x="2886617" y="-138490"/>
                  <a:pt x="5914659" y="-6035"/>
                  <a:pt x="10952444" y="0"/>
                </a:cubicBezTo>
                <a:cubicBezTo>
                  <a:pt x="11227875" y="13656"/>
                  <a:pt x="11535954" y="256640"/>
                  <a:pt x="11521440" y="568996"/>
                </a:cubicBezTo>
                <a:cubicBezTo>
                  <a:pt x="11417133" y="2590734"/>
                  <a:pt x="11607034" y="4169966"/>
                  <a:pt x="11521440" y="5904956"/>
                </a:cubicBezTo>
                <a:cubicBezTo>
                  <a:pt x="11516449" y="6208899"/>
                  <a:pt x="11272280" y="6489717"/>
                  <a:pt x="10952444" y="6473952"/>
                </a:cubicBezTo>
                <a:cubicBezTo>
                  <a:pt x="7887476" y="6582605"/>
                  <a:pt x="3177642" y="6471864"/>
                  <a:pt x="568996" y="6473952"/>
                </a:cubicBezTo>
                <a:cubicBezTo>
                  <a:pt x="234178" y="6427984"/>
                  <a:pt x="-734" y="6192199"/>
                  <a:pt x="0" y="5904956"/>
                </a:cubicBezTo>
                <a:cubicBezTo>
                  <a:pt x="17786" y="4946852"/>
                  <a:pt x="-108856" y="2410526"/>
                  <a:pt x="0" y="568996"/>
                </a:cubicBezTo>
                <a:close/>
              </a:path>
              <a:path w="11521440" h="6473952" stroke="0" extrusionOk="0">
                <a:moveTo>
                  <a:pt x="0" y="568996"/>
                </a:moveTo>
                <a:cubicBezTo>
                  <a:pt x="25742" y="306969"/>
                  <a:pt x="283621" y="-18166"/>
                  <a:pt x="568996" y="0"/>
                </a:cubicBezTo>
                <a:cubicBezTo>
                  <a:pt x="4195929" y="62616"/>
                  <a:pt x="8479857" y="-25344"/>
                  <a:pt x="10952444" y="0"/>
                </a:cubicBezTo>
                <a:cubicBezTo>
                  <a:pt x="11284258" y="7257"/>
                  <a:pt x="11525917" y="199598"/>
                  <a:pt x="11521440" y="568996"/>
                </a:cubicBezTo>
                <a:cubicBezTo>
                  <a:pt x="11643710" y="1541901"/>
                  <a:pt x="11388808" y="3797688"/>
                  <a:pt x="11521440" y="5904956"/>
                </a:cubicBezTo>
                <a:cubicBezTo>
                  <a:pt x="11562742" y="6245074"/>
                  <a:pt x="11257785" y="6441796"/>
                  <a:pt x="10952444" y="6473952"/>
                </a:cubicBezTo>
                <a:cubicBezTo>
                  <a:pt x="7180579" y="6482302"/>
                  <a:pt x="3562083" y="6517484"/>
                  <a:pt x="568996" y="6473952"/>
                </a:cubicBezTo>
                <a:cubicBezTo>
                  <a:pt x="244747" y="6468162"/>
                  <a:pt x="-9383" y="6275409"/>
                  <a:pt x="0" y="5904956"/>
                </a:cubicBezTo>
                <a:cubicBezTo>
                  <a:pt x="-147664" y="3918326"/>
                  <a:pt x="139242" y="2703939"/>
                  <a:pt x="0" y="568996"/>
                </a:cubicBezTo>
                <a:close/>
              </a:path>
            </a:pathLst>
          </a:custGeom>
          <a:solidFill>
            <a:schemeClr val="lt1">
              <a:alpha val="94000"/>
            </a:schemeClr>
          </a:solidFill>
          <a:ln w="38100">
            <a:solidFill>
              <a:srgbClr val="E04A4B"/>
            </a:solidFill>
            <a:extLst>
              <a:ext uri="{C807C97D-BFC1-408E-A445-0C87EB9F89A2}">
                <ask:lineSketchStyleProps xmlns:ask="http://schemas.microsoft.com/office/drawing/2018/sketchyshapes" xmlns="" sd="2455170801">
                  <a:prstGeom prst="roundRect">
                    <a:avLst>
                      <a:gd name="adj" fmla="val 8789"/>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xmlns="" id="{516B21EC-5677-487E-8567-87FF745F6665}"/>
              </a:ext>
            </a:extLst>
          </p:cNvPr>
          <p:cNvSpPr/>
          <p:nvPr/>
        </p:nvSpPr>
        <p:spPr>
          <a:xfrm>
            <a:off x="6420822" y="2146548"/>
            <a:ext cx="5088426" cy="3085220"/>
          </a:xfrm>
          <a:prstGeom prst="roundRect">
            <a:avLst/>
          </a:prstGeom>
          <a:solidFill>
            <a:srgbClr val="FFFFCC"/>
          </a:solidFill>
          <a:ln w="57150">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dirty="0">
                <a:solidFill>
                  <a:schemeClr val="tx1"/>
                </a:solidFill>
                <a:latin typeface="Calibri" panose="020F0502020204030204" pitchFamily="34" charset="0"/>
                <a:ea typeface="Calibri" panose="020F0502020204030204" pitchFamily="34" charset="0"/>
                <a:cs typeface="Calibri" panose="020F0502020204030204" pitchFamily="34" charset="0"/>
              </a:rPr>
              <a:t>Bạn Bin không tích cực, tự giác tham gia lao động. Bạn chỉ chơi máy bay mà không tưới cây cùng hai bạn của mình.</a:t>
            </a:r>
            <a:endPar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Arrow: Left 7">
            <a:extLst>
              <a:ext uri="{FF2B5EF4-FFF2-40B4-BE49-F238E27FC236}">
                <a16:creationId xmlns:a16="http://schemas.microsoft.com/office/drawing/2014/main" xmlns="" id="{9234E03A-EF56-8A5E-622C-36320B823F53}"/>
              </a:ext>
            </a:extLst>
          </p:cNvPr>
          <p:cNvSpPr/>
          <p:nvPr/>
        </p:nvSpPr>
        <p:spPr>
          <a:xfrm flipH="1">
            <a:off x="4931582" y="3314806"/>
            <a:ext cx="1426806" cy="748704"/>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22" name="TextBox 21">
            <a:extLst>
              <a:ext uri="{FF2B5EF4-FFF2-40B4-BE49-F238E27FC236}">
                <a16:creationId xmlns:a16="http://schemas.microsoft.com/office/drawing/2014/main" xmlns="" id="{88B066EF-C549-F5FE-F29F-35C0873DE0E7}"/>
              </a:ext>
            </a:extLst>
          </p:cNvPr>
          <p:cNvSpPr txBox="1"/>
          <p:nvPr/>
        </p:nvSpPr>
        <p:spPr>
          <a:xfrm>
            <a:off x="1170432" y="584174"/>
            <a:ext cx="9948672" cy="1446550"/>
          </a:xfrm>
          <a:prstGeom prst="rect">
            <a:avLst/>
          </a:prstGeom>
          <a:noFill/>
        </p:spPr>
        <p:txBody>
          <a:bodyPr wrap="square" rtlCol="0">
            <a:spAutoFit/>
          </a:bodyPr>
          <a:lstStyle/>
          <a:p>
            <a:pPr algn="just"/>
            <a:r>
              <a:rPr lang="vi-VN" sz="4400" b="1" dirty="0">
                <a:solidFill>
                  <a:srgbClr val="002060"/>
                </a:solidFill>
                <a:latin typeface="UTM Duepuntozero" panose="02040603050506020204" pitchFamily="18" charset="0"/>
              </a:rPr>
              <a:t>1. Quan sát tranh và cho biết bạn nào tích cực, tự giác tham gia lao động.</a:t>
            </a:r>
            <a:endParaRPr lang="en-US" sz="4400" b="1" dirty="0">
              <a:solidFill>
                <a:srgbClr val="002060"/>
              </a:solidFill>
              <a:latin typeface="UTM Duepuntozero" panose="02040603050506020204" pitchFamily="18" charset="0"/>
            </a:endParaRPr>
          </a:p>
        </p:txBody>
      </p:sp>
      <p:pic>
        <p:nvPicPr>
          <p:cNvPr id="5" name="Picture 4">
            <a:extLst>
              <a:ext uri="{FF2B5EF4-FFF2-40B4-BE49-F238E27FC236}">
                <a16:creationId xmlns:a16="http://schemas.microsoft.com/office/drawing/2014/main" xmlns="" id="{BC4018CE-128D-4E6E-596C-806551B83AD1}"/>
              </a:ext>
            </a:extLst>
          </p:cNvPr>
          <p:cNvPicPr>
            <a:picLocks noChangeAspect="1"/>
          </p:cNvPicPr>
          <p:nvPr/>
        </p:nvPicPr>
        <p:blipFill rotWithShape="1">
          <a:blip r:embed="rId5"/>
          <a:srcRect t="4537"/>
          <a:stretch/>
        </p:blipFill>
        <p:spPr>
          <a:xfrm>
            <a:off x="570133" y="2327706"/>
            <a:ext cx="4299015" cy="2969396"/>
          </a:xfrm>
          <a:prstGeom prst="rect">
            <a:avLst/>
          </a:prstGeom>
          <a:ln>
            <a:noFill/>
          </a:ln>
          <a:effectLst>
            <a:softEdge rad="112500"/>
          </a:effectLst>
        </p:spPr>
      </p:pic>
    </p:spTree>
    <p:extLst>
      <p:ext uri="{BB962C8B-B14F-4D97-AF65-F5344CB8AC3E}">
        <p14:creationId xmlns:p14="http://schemas.microsoft.com/office/powerpoint/2010/main" val="325004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14" presetClass="entr" presetSubtype="1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lipart, child art, illustration, cartoon&#10;&#10;Description automatically generated">
            <a:extLst>
              <a:ext uri="{FF2B5EF4-FFF2-40B4-BE49-F238E27FC236}">
                <a16:creationId xmlns:a16="http://schemas.microsoft.com/office/drawing/2014/main" xmlns="" id="{FC4203BA-0EC0-465D-0A78-7B76E43005B3}"/>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xmlns="" id="{27F672BB-A7E2-CAE8-18D1-E5EE517B607F}"/>
              </a:ext>
            </a:extLst>
          </p:cNvPr>
          <p:cNvSpPr/>
          <p:nvPr/>
        </p:nvSpPr>
        <p:spPr>
          <a:xfrm>
            <a:off x="365760" y="231648"/>
            <a:ext cx="11521440" cy="6473952"/>
          </a:xfrm>
          <a:custGeom>
            <a:avLst/>
            <a:gdLst>
              <a:gd name="connsiteX0" fmla="*/ 0 w 11521440"/>
              <a:gd name="connsiteY0" fmla="*/ 568996 h 6473952"/>
              <a:gd name="connsiteX1" fmla="*/ 568996 w 11521440"/>
              <a:gd name="connsiteY1" fmla="*/ 0 h 6473952"/>
              <a:gd name="connsiteX2" fmla="*/ 10952444 w 11521440"/>
              <a:gd name="connsiteY2" fmla="*/ 0 h 6473952"/>
              <a:gd name="connsiteX3" fmla="*/ 11521440 w 11521440"/>
              <a:gd name="connsiteY3" fmla="*/ 568996 h 6473952"/>
              <a:gd name="connsiteX4" fmla="*/ 11521440 w 11521440"/>
              <a:gd name="connsiteY4" fmla="*/ 5904956 h 6473952"/>
              <a:gd name="connsiteX5" fmla="*/ 10952444 w 11521440"/>
              <a:gd name="connsiteY5" fmla="*/ 6473952 h 6473952"/>
              <a:gd name="connsiteX6" fmla="*/ 568996 w 11521440"/>
              <a:gd name="connsiteY6" fmla="*/ 6473952 h 6473952"/>
              <a:gd name="connsiteX7" fmla="*/ 0 w 11521440"/>
              <a:gd name="connsiteY7" fmla="*/ 5904956 h 6473952"/>
              <a:gd name="connsiteX8" fmla="*/ 0 w 11521440"/>
              <a:gd name="connsiteY8" fmla="*/ 568996 h 647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21440" h="6473952" fill="none" extrusionOk="0">
                <a:moveTo>
                  <a:pt x="0" y="568996"/>
                </a:moveTo>
                <a:cubicBezTo>
                  <a:pt x="-47266" y="220537"/>
                  <a:pt x="263844" y="7819"/>
                  <a:pt x="568996" y="0"/>
                </a:cubicBezTo>
                <a:cubicBezTo>
                  <a:pt x="2886617" y="-138490"/>
                  <a:pt x="5914659" y="-6035"/>
                  <a:pt x="10952444" y="0"/>
                </a:cubicBezTo>
                <a:cubicBezTo>
                  <a:pt x="11227875" y="13656"/>
                  <a:pt x="11535954" y="256640"/>
                  <a:pt x="11521440" y="568996"/>
                </a:cubicBezTo>
                <a:cubicBezTo>
                  <a:pt x="11417133" y="2590734"/>
                  <a:pt x="11607034" y="4169966"/>
                  <a:pt x="11521440" y="5904956"/>
                </a:cubicBezTo>
                <a:cubicBezTo>
                  <a:pt x="11516449" y="6208899"/>
                  <a:pt x="11272280" y="6489717"/>
                  <a:pt x="10952444" y="6473952"/>
                </a:cubicBezTo>
                <a:cubicBezTo>
                  <a:pt x="7887476" y="6582605"/>
                  <a:pt x="3177642" y="6471864"/>
                  <a:pt x="568996" y="6473952"/>
                </a:cubicBezTo>
                <a:cubicBezTo>
                  <a:pt x="234178" y="6427984"/>
                  <a:pt x="-734" y="6192199"/>
                  <a:pt x="0" y="5904956"/>
                </a:cubicBezTo>
                <a:cubicBezTo>
                  <a:pt x="17786" y="4946852"/>
                  <a:pt x="-108856" y="2410526"/>
                  <a:pt x="0" y="568996"/>
                </a:cubicBezTo>
                <a:close/>
              </a:path>
              <a:path w="11521440" h="6473952" stroke="0" extrusionOk="0">
                <a:moveTo>
                  <a:pt x="0" y="568996"/>
                </a:moveTo>
                <a:cubicBezTo>
                  <a:pt x="25742" y="306969"/>
                  <a:pt x="283621" y="-18166"/>
                  <a:pt x="568996" y="0"/>
                </a:cubicBezTo>
                <a:cubicBezTo>
                  <a:pt x="4195929" y="62616"/>
                  <a:pt x="8479857" y="-25344"/>
                  <a:pt x="10952444" y="0"/>
                </a:cubicBezTo>
                <a:cubicBezTo>
                  <a:pt x="11284258" y="7257"/>
                  <a:pt x="11525917" y="199598"/>
                  <a:pt x="11521440" y="568996"/>
                </a:cubicBezTo>
                <a:cubicBezTo>
                  <a:pt x="11643710" y="1541901"/>
                  <a:pt x="11388808" y="3797688"/>
                  <a:pt x="11521440" y="5904956"/>
                </a:cubicBezTo>
                <a:cubicBezTo>
                  <a:pt x="11562742" y="6245074"/>
                  <a:pt x="11257785" y="6441796"/>
                  <a:pt x="10952444" y="6473952"/>
                </a:cubicBezTo>
                <a:cubicBezTo>
                  <a:pt x="7180579" y="6482302"/>
                  <a:pt x="3562083" y="6517484"/>
                  <a:pt x="568996" y="6473952"/>
                </a:cubicBezTo>
                <a:cubicBezTo>
                  <a:pt x="244747" y="6468162"/>
                  <a:pt x="-9383" y="6275409"/>
                  <a:pt x="0" y="5904956"/>
                </a:cubicBezTo>
                <a:cubicBezTo>
                  <a:pt x="-147664" y="3918326"/>
                  <a:pt x="139242" y="2703939"/>
                  <a:pt x="0" y="568996"/>
                </a:cubicBezTo>
                <a:close/>
              </a:path>
            </a:pathLst>
          </a:custGeom>
          <a:solidFill>
            <a:schemeClr val="lt1">
              <a:alpha val="94000"/>
            </a:schemeClr>
          </a:solidFill>
          <a:ln w="38100">
            <a:solidFill>
              <a:srgbClr val="E04A4B"/>
            </a:solidFill>
            <a:extLst>
              <a:ext uri="{C807C97D-BFC1-408E-A445-0C87EB9F89A2}">
                <ask:lineSketchStyleProps xmlns:ask="http://schemas.microsoft.com/office/drawing/2018/sketchyshapes" xmlns="" sd="2455170801">
                  <a:prstGeom prst="roundRect">
                    <a:avLst>
                      <a:gd name="adj" fmla="val 8789"/>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xmlns="" id="{516B21EC-5677-487E-8567-87FF745F6665}"/>
              </a:ext>
            </a:extLst>
          </p:cNvPr>
          <p:cNvSpPr/>
          <p:nvPr/>
        </p:nvSpPr>
        <p:spPr>
          <a:xfrm>
            <a:off x="6622666" y="2153970"/>
            <a:ext cx="4893354" cy="3085220"/>
          </a:xfrm>
          <a:prstGeom prst="roundRect">
            <a:avLst/>
          </a:prstGeom>
          <a:solidFill>
            <a:srgbClr val="FFFFCC"/>
          </a:solidFill>
          <a:ln w="57150">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dirty="0">
                <a:solidFill>
                  <a:schemeClr val="tx1"/>
                </a:solidFill>
                <a:latin typeface="Calibri" panose="020F0502020204030204" pitchFamily="34" charset="0"/>
                <a:ea typeface="Calibri" panose="020F0502020204030204" pitchFamily="34" charset="0"/>
                <a:cs typeface="Calibri" panose="020F0502020204030204" pitchFamily="34" charset="0"/>
              </a:rPr>
              <a:t>Bạn nhỏ trong tranh có tích cực, tự giác tham gia lao động. Bạn đã phụ giúp ba mẹ cho đàn gà ăn.</a:t>
            </a:r>
            <a:endPar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Arrow: Left 7">
            <a:extLst>
              <a:ext uri="{FF2B5EF4-FFF2-40B4-BE49-F238E27FC236}">
                <a16:creationId xmlns:a16="http://schemas.microsoft.com/office/drawing/2014/main" xmlns="" id="{9234E03A-EF56-8A5E-622C-36320B823F53}"/>
              </a:ext>
            </a:extLst>
          </p:cNvPr>
          <p:cNvSpPr/>
          <p:nvPr/>
        </p:nvSpPr>
        <p:spPr>
          <a:xfrm flipH="1">
            <a:off x="5127609" y="3322228"/>
            <a:ext cx="1426806" cy="748704"/>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22" name="TextBox 21">
            <a:extLst>
              <a:ext uri="{FF2B5EF4-FFF2-40B4-BE49-F238E27FC236}">
                <a16:creationId xmlns:a16="http://schemas.microsoft.com/office/drawing/2014/main" xmlns="" id="{88B066EF-C549-F5FE-F29F-35C0873DE0E7}"/>
              </a:ext>
            </a:extLst>
          </p:cNvPr>
          <p:cNvSpPr txBox="1"/>
          <p:nvPr/>
        </p:nvSpPr>
        <p:spPr>
          <a:xfrm>
            <a:off x="1383792" y="584174"/>
            <a:ext cx="9869424" cy="1446550"/>
          </a:xfrm>
          <a:prstGeom prst="rect">
            <a:avLst/>
          </a:prstGeom>
          <a:noFill/>
        </p:spPr>
        <p:txBody>
          <a:bodyPr wrap="square" rtlCol="0">
            <a:spAutoFit/>
          </a:bodyPr>
          <a:lstStyle/>
          <a:p>
            <a:pPr algn="just"/>
            <a:r>
              <a:rPr lang="vi-VN" sz="4400" b="1" dirty="0">
                <a:solidFill>
                  <a:srgbClr val="002060"/>
                </a:solidFill>
                <a:latin typeface="UTM Duepuntozero" panose="02040603050506020204" pitchFamily="18" charset="0"/>
              </a:rPr>
              <a:t>1. Quan sát tranh và cho biết bạn nào tích cực, tự giác tham gia lao động.</a:t>
            </a:r>
            <a:endParaRPr lang="en-US" sz="4400" b="1" dirty="0">
              <a:solidFill>
                <a:srgbClr val="002060"/>
              </a:solidFill>
              <a:latin typeface="UTM Duepuntozero" panose="02040603050506020204" pitchFamily="18" charset="0"/>
            </a:endParaRPr>
          </a:p>
        </p:txBody>
      </p:sp>
      <p:pic>
        <p:nvPicPr>
          <p:cNvPr id="3" name="Picture 2">
            <a:extLst>
              <a:ext uri="{FF2B5EF4-FFF2-40B4-BE49-F238E27FC236}">
                <a16:creationId xmlns:a16="http://schemas.microsoft.com/office/drawing/2014/main" xmlns="" id="{35962E59-71E7-B436-47FE-13116A944FB0}"/>
              </a:ext>
            </a:extLst>
          </p:cNvPr>
          <p:cNvPicPr>
            <a:picLocks noChangeAspect="1"/>
          </p:cNvPicPr>
          <p:nvPr/>
        </p:nvPicPr>
        <p:blipFill>
          <a:blip r:embed="rId5"/>
          <a:stretch>
            <a:fillRect/>
          </a:stretch>
        </p:blipFill>
        <p:spPr>
          <a:xfrm>
            <a:off x="365760" y="2132633"/>
            <a:ext cx="4893354" cy="3345969"/>
          </a:xfrm>
          <a:prstGeom prst="rect">
            <a:avLst/>
          </a:prstGeom>
          <a:ln>
            <a:noFill/>
          </a:ln>
          <a:effectLst>
            <a:softEdge rad="112500"/>
          </a:effectLst>
        </p:spPr>
      </p:pic>
    </p:spTree>
    <p:extLst>
      <p:ext uri="{BB962C8B-B14F-4D97-AF65-F5344CB8AC3E}">
        <p14:creationId xmlns:p14="http://schemas.microsoft.com/office/powerpoint/2010/main" val="187281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14" presetClass="entr" presetSubtype="1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lipart, child art, illustration, cartoon&#10;&#10;Description automatically generated">
            <a:extLst>
              <a:ext uri="{FF2B5EF4-FFF2-40B4-BE49-F238E27FC236}">
                <a16:creationId xmlns:a16="http://schemas.microsoft.com/office/drawing/2014/main" xmlns="" id="{FC4203BA-0EC0-465D-0A78-7B76E43005B3}"/>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xmlns="" id="{27F672BB-A7E2-CAE8-18D1-E5EE517B607F}"/>
              </a:ext>
            </a:extLst>
          </p:cNvPr>
          <p:cNvSpPr/>
          <p:nvPr/>
        </p:nvSpPr>
        <p:spPr>
          <a:xfrm>
            <a:off x="365760" y="231648"/>
            <a:ext cx="11521440" cy="6473952"/>
          </a:xfrm>
          <a:custGeom>
            <a:avLst/>
            <a:gdLst>
              <a:gd name="connsiteX0" fmla="*/ 0 w 11521440"/>
              <a:gd name="connsiteY0" fmla="*/ 568996 h 6473952"/>
              <a:gd name="connsiteX1" fmla="*/ 568996 w 11521440"/>
              <a:gd name="connsiteY1" fmla="*/ 0 h 6473952"/>
              <a:gd name="connsiteX2" fmla="*/ 10952444 w 11521440"/>
              <a:gd name="connsiteY2" fmla="*/ 0 h 6473952"/>
              <a:gd name="connsiteX3" fmla="*/ 11521440 w 11521440"/>
              <a:gd name="connsiteY3" fmla="*/ 568996 h 6473952"/>
              <a:gd name="connsiteX4" fmla="*/ 11521440 w 11521440"/>
              <a:gd name="connsiteY4" fmla="*/ 5904956 h 6473952"/>
              <a:gd name="connsiteX5" fmla="*/ 10952444 w 11521440"/>
              <a:gd name="connsiteY5" fmla="*/ 6473952 h 6473952"/>
              <a:gd name="connsiteX6" fmla="*/ 568996 w 11521440"/>
              <a:gd name="connsiteY6" fmla="*/ 6473952 h 6473952"/>
              <a:gd name="connsiteX7" fmla="*/ 0 w 11521440"/>
              <a:gd name="connsiteY7" fmla="*/ 5904956 h 6473952"/>
              <a:gd name="connsiteX8" fmla="*/ 0 w 11521440"/>
              <a:gd name="connsiteY8" fmla="*/ 568996 h 647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21440" h="6473952" fill="none" extrusionOk="0">
                <a:moveTo>
                  <a:pt x="0" y="568996"/>
                </a:moveTo>
                <a:cubicBezTo>
                  <a:pt x="-47266" y="220537"/>
                  <a:pt x="263844" y="7819"/>
                  <a:pt x="568996" y="0"/>
                </a:cubicBezTo>
                <a:cubicBezTo>
                  <a:pt x="2886617" y="-138490"/>
                  <a:pt x="5914659" y="-6035"/>
                  <a:pt x="10952444" y="0"/>
                </a:cubicBezTo>
                <a:cubicBezTo>
                  <a:pt x="11227875" y="13656"/>
                  <a:pt x="11535954" y="256640"/>
                  <a:pt x="11521440" y="568996"/>
                </a:cubicBezTo>
                <a:cubicBezTo>
                  <a:pt x="11417133" y="2590734"/>
                  <a:pt x="11607034" y="4169966"/>
                  <a:pt x="11521440" y="5904956"/>
                </a:cubicBezTo>
                <a:cubicBezTo>
                  <a:pt x="11516449" y="6208899"/>
                  <a:pt x="11272280" y="6489717"/>
                  <a:pt x="10952444" y="6473952"/>
                </a:cubicBezTo>
                <a:cubicBezTo>
                  <a:pt x="7887476" y="6582605"/>
                  <a:pt x="3177642" y="6471864"/>
                  <a:pt x="568996" y="6473952"/>
                </a:cubicBezTo>
                <a:cubicBezTo>
                  <a:pt x="234178" y="6427984"/>
                  <a:pt x="-734" y="6192199"/>
                  <a:pt x="0" y="5904956"/>
                </a:cubicBezTo>
                <a:cubicBezTo>
                  <a:pt x="17786" y="4946852"/>
                  <a:pt x="-108856" y="2410526"/>
                  <a:pt x="0" y="568996"/>
                </a:cubicBezTo>
                <a:close/>
              </a:path>
              <a:path w="11521440" h="6473952" stroke="0" extrusionOk="0">
                <a:moveTo>
                  <a:pt x="0" y="568996"/>
                </a:moveTo>
                <a:cubicBezTo>
                  <a:pt x="25742" y="306969"/>
                  <a:pt x="283621" y="-18166"/>
                  <a:pt x="568996" y="0"/>
                </a:cubicBezTo>
                <a:cubicBezTo>
                  <a:pt x="4195929" y="62616"/>
                  <a:pt x="8479857" y="-25344"/>
                  <a:pt x="10952444" y="0"/>
                </a:cubicBezTo>
                <a:cubicBezTo>
                  <a:pt x="11284258" y="7257"/>
                  <a:pt x="11525917" y="199598"/>
                  <a:pt x="11521440" y="568996"/>
                </a:cubicBezTo>
                <a:cubicBezTo>
                  <a:pt x="11643710" y="1541901"/>
                  <a:pt x="11388808" y="3797688"/>
                  <a:pt x="11521440" y="5904956"/>
                </a:cubicBezTo>
                <a:cubicBezTo>
                  <a:pt x="11562742" y="6245074"/>
                  <a:pt x="11257785" y="6441796"/>
                  <a:pt x="10952444" y="6473952"/>
                </a:cubicBezTo>
                <a:cubicBezTo>
                  <a:pt x="7180579" y="6482302"/>
                  <a:pt x="3562083" y="6517484"/>
                  <a:pt x="568996" y="6473952"/>
                </a:cubicBezTo>
                <a:cubicBezTo>
                  <a:pt x="244747" y="6468162"/>
                  <a:pt x="-9383" y="6275409"/>
                  <a:pt x="0" y="5904956"/>
                </a:cubicBezTo>
                <a:cubicBezTo>
                  <a:pt x="-147664" y="3918326"/>
                  <a:pt x="139242" y="2703939"/>
                  <a:pt x="0" y="568996"/>
                </a:cubicBezTo>
                <a:close/>
              </a:path>
            </a:pathLst>
          </a:custGeom>
          <a:solidFill>
            <a:schemeClr val="lt1">
              <a:alpha val="94000"/>
            </a:schemeClr>
          </a:solidFill>
          <a:ln w="38100">
            <a:solidFill>
              <a:srgbClr val="E04A4B"/>
            </a:solidFill>
            <a:extLst>
              <a:ext uri="{C807C97D-BFC1-408E-A445-0C87EB9F89A2}">
                <ask:lineSketchStyleProps xmlns:ask="http://schemas.microsoft.com/office/drawing/2018/sketchyshapes" xmlns="" sd="2455170801">
                  <a:prstGeom prst="roundRect">
                    <a:avLst>
                      <a:gd name="adj" fmla="val 8789"/>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xmlns="" id="{EB8F8327-46B0-11E0-3C05-1B2C23B555E5}"/>
              </a:ext>
            </a:extLst>
          </p:cNvPr>
          <p:cNvSpPr/>
          <p:nvPr/>
        </p:nvSpPr>
        <p:spPr>
          <a:xfrm>
            <a:off x="1313345" y="671804"/>
            <a:ext cx="9626269" cy="1352445"/>
          </a:xfrm>
          <a:prstGeom prst="roundRect">
            <a:avLst/>
          </a:prstGeom>
          <a:solidFill>
            <a:srgbClr val="CCFFFF"/>
          </a:solidFill>
          <a:ln w="57150">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b="1" dirty="0">
                <a:solidFill>
                  <a:schemeClr val="tx1"/>
                </a:solidFill>
                <a:latin typeface="Calibri" panose="020F0502020204030204" pitchFamily="34" charset="0"/>
                <a:ea typeface="Calibri" panose="020F0502020204030204" pitchFamily="34" charset="0"/>
                <a:cs typeface="Calibri" panose="020F0502020204030204" pitchFamily="34" charset="0"/>
              </a:rPr>
              <a:t>Kể thêm các biểu hiện tích cực, tự giác tham gia lao động.</a:t>
            </a:r>
            <a:endParaRPr lang="en-US" sz="36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xmlns="" id="{516B21EC-5677-487E-8567-87FF745F6665}"/>
              </a:ext>
            </a:extLst>
          </p:cNvPr>
          <p:cNvSpPr/>
          <p:nvPr/>
        </p:nvSpPr>
        <p:spPr>
          <a:xfrm>
            <a:off x="3740579" y="2322241"/>
            <a:ext cx="6866461" cy="1146383"/>
          </a:xfrm>
          <a:prstGeom prst="roundRect">
            <a:avLst/>
          </a:prstGeom>
          <a:solidFill>
            <a:srgbClr val="FFFFCC"/>
          </a:solidFill>
          <a:ln w="57150">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dirty="0">
                <a:solidFill>
                  <a:schemeClr val="tx1"/>
                </a:solidFill>
                <a:latin typeface="Calibri" panose="020F0502020204030204" pitchFamily="34" charset="0"/>
                <a:ea typeface="Calibri" panose="020F0502020204030204" pitchFamily="34" charset="0"/>
                <a:cs typeface="Calibri" panose="020F0502020204030204" pitchFamily="34" charset="0"/>
              </a:rPr>
              <a:t>Nhặt rác xung quanh sân trường.</a:t>
            </a:r>
            <a:endPar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xmlns="" id="{2EA7B23D-E95B-DF8F-9613-A36DC5F28D0B}"/>
              </a:ext>
            </a:extLst>
          </p:cNvPr>
          <p:cNvSpPr/>
          <p:nvPr/>
        </p:nvSpPr>
        <p:spPr>
          <a:xfrm>
            <a:off x="3740579" y="3832478"/>
            <a:ext cx="6866461" cy="1064893"/>
          </a:xfrm>
          <a:prstGeom prst="roundRect">
            <a:avLst/>
          </a:prstGeom>
          <a:solidFill>
            <a:srgbClr val="FFFFCC"/>
          </a:solidFill>
          <a:ln w="57150">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dirty="0">
                <a:solidFill>
                  <a:schemeClr val="tx1"/>
                </a:solidFill>
                <a:latin typeface="Calibri" panose="020F0502020204030204" pitchFamily="34" charset="0"/>
                <a:ea typeface="Calibri" panose="020F0502020204030204" pitchFamily="34" charset="0"/>
                <a:cs typeface="Calibri" panose="020F0502020204030204" pitchFamily="34" charset="0"/>
              </a:rPr>
              <a:t>Tham gia các hoạt động trồng cây, bảo vệ môi trường.</a:t>
            </a:r>
            <a:endPar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xmlns="" id="{9F2666D7-F329-CC5E-03E2-D96DD81CA3DF}"/>
              </a:ext>
            </a:extLst>
          </p:cNvPr>
          <p:cNvSpPr/>
          <p:nvPr/>
        </p:nvSpPr>
        <p:spPr>
          <a:xfrm>
            <a:off x="3740579" y="5261225"/>
            <a:ext cx="7389347" cy="1256112"/>
          </a:xfrm>
          <a:prstGeom prst="roundRect">
            <a:avLst/>
          </a:prstGeom>
          <a:solidFill>
            <a:srgbClr val="FFFFCC"/>
          </a:solidFill>
          <a:ln w="57150">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dirty="0">
                <a:solidFill>
                  <a:schemeClr val="tx1"/>
                </a:solidFill>
                <a:latin typeface="Calibri" panose="020F0502020204030204" pitchFamily="34" charset="0"/>
                <a:ea typeface="Calibri" panose="020F0502020204030204" pitchFamily="34" charset="0"/>
                <a:cs typeface="Calibri" panose="020F0502020204030204" pitchFamily="34" charset="0"/>
              </a:rPr>
              <a:t>Tự giác phụ giúp gia đình các việc nhà phù hợp với bản thân...</a:t>
            </a:r>
            <a:endPar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12" name="Picture 11" descr="A cartoon of a child&#10;&#10;Description automatically generated with low confidence">
            <a:extLst>
              <a:ext uri="{FF2B5EF4-FFF2-40B4-BE49-F238E27FC236}">
                <a16:creationId xmlns:a16="http://schemas.microsoft.com/office/drawing/2014/main" xmlns="" id="{107F1B6C-BA3C-0FA6-E0ED-C078E1823E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887" y="2232433"/>
            <a:ext cx="2350691" cy="4429787"/>
          </a:xfrm>
          <a:prstGeom prst="rect">
            <a:avLst/>
          </a:prstGeom>
        </p:spPr>
      </p:pic>
    </p:spTree>
    <p:extLst>
      <p:ext uri="{BB962C8B-B14F-4D97-AF65-F5344CB8AC3E}">
        <p14:creationId xmlns:p14="http://schemas.microsoft.com/office/powerpoint/2010/main" val="2659986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lipart, child art, illustration, cartoon&#10;&#10;Description automatically generated">
            <a:extLst>
              <a:ext uri="{FF2B5EF4-FFF2-40B4-BE49-F238E27FC236}">
                <a16:creationId xmlns:a16="http://schemas.microsoft.com/office/drawing/2014/main" xmlns="" id="{FC4203BA-0EC0-465D-0A78-7B76E43005B3}"/>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xmlns="" id="{27F672BB-A7E2-CAE8-18D1-E5EE517B607F}"/>
              </a:ext>
            </a:extLst>
          </p:cNvPr>
          <p:cNvSpPr/>
          <p:nvPr/>
        </p:nvSpPr>
        <p:spPr>
          <a:xfrm>
            <a:off x="365760" y="231648"/>
            <a:ext cx="11521440" cy="6473952"/>
          </a:xfrm>
          <a:custGeom>
            <a:avLst/>
            <a:gdLst>
              <a:gd name="connsiteX0" fmla="*/ 0 w 11521440"/>
              <a:gd name="connsiteY0" fmla="*/ 568996 h 6473952"/>
              <a:gd name="connsiteX1" fmla="*/ 568996 w 11521440"/>
              <a:gd name="connsiteY1" fmla="*/ 0 h 6473952"/>
              <a:gd name="connsiteX2" fmla="*/ 10952444 w 11521440"/>
              <a:gd name="connsiteY2" fmla="*/ 0 h 6473952"/>
              <a:gd name="connsiteX3" fmla="*/ 11521440 w 11521440"/>
              <a:gd name="connsiteY3" fmla="*/ 568996 h 6473952"/>
              <a:gd name="connsiteX4" fmla="*/ 11521440 w 11521440"/>
              <a:gd name="connsiteY4" fmla="*/ 5904956 h 6473952"/>
              <a:gd name="connsiteX5" fmla="*/ 10952444 w 11521440"/>
              <a:gd name="connsiteY5" fmla="*/ 6473952 h 6473952"/>
              <a:gd name="connsiteX6" fmla="*/ 568996 w 11521440"/>
              <a:gd name="connsiteY6" fmla="*/ 6473952 h 6473952"/>
              <a:gd name="connsiteX7" fmla="*/ 0 w 11521440"/>
              <a:gd name="connsiteY7" fmla="*/ 5904956 h 6473952"/>
              <a:gd name="connsiteX8" fmla="*/ 0 w 11521440"/>
              <a:gd name="connsiteY8" fmla="*/ 568996 h 647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21440" h="6473952" fill="none" extrusionOk="0">
                <a:moveTo>
                  <a:pt x="0" y="568996"/>
                </a:moveTo>
                <a:cubicBezTo>
                  <a:pt x="-47266" y="220537"/>
                  <a:pt x="263844" y="7819"/>
                  <a:pt x="568996" y="0"/>
                </a:cubicBezTo>
                <a:cubicBezTo>
                  <a:pt x="2886617" y="-138490"/>
                  <a:pt x="5914659" y="-6035"/>
                  <a:pt x="10952444" y="0"/>
                </a:cubicBezTo>
                <a:cubicBezTo>
                  <a:pt x="11227875" y="13656"/>
                  <a:pt x="11535954" y="256640"/>
                  <a:pt x="11521440" y="568996"/>
                </a:cubicBezTo>
                <a:cubicBezTo>
                  <a:pt x="11417133" y="2590734"/>
                  <a:pt x="11607034" y="4169966"/>
                  <a:pt x="11521440" y="5904956"/>
                </a:cubicBezTo>
                <a:cubicBezTo>
                  <a:pt x="11516449" y="6208899"/>
                  <a:pt x="11272280" y="6489717"/>
                  <a:pt x="10952444" y="6473952"/>
                </a:cubicBezTo>
                <a:cubicBezTo>
                  <a:pt x="7887476" y="6582605"/>
                  <a:pt x="3177642" y="6471864"/>
                  <a:pt x="568996" y="6473952"/>
                </a:cubicBezTo>
                <a:cubicBezTo>
                  <a:pt x="234178" y="6427984"/>
                  <a:pt x="-734" y="6192199"/>
                  <a:pt x="0" y="5904956"/>
                </a:cubicBezTo>
                <a:cubicBezTo>
                  <a:pt x="17786" y="4946852"/>
                  <a:pt x="-108856" y="2410526"/>
                  <a:pt x="0" y="568996"/>
                </a:cubicBezTo>
                <a:close/>
              </a:path>
              <a:path w="11521440" h="6473952" stroke="0" extrusionOk="0">
                <a:moveTo>
                  <a:pt x="0" y="568996"/>
                </a:moveTo>
                <a:cubicBezTo>
                  <a:pt x="25742" y="306969"/>
                  <a:pt x="283621" y="-18166"/>
                  <a:pt x="568996" y="0"/>
                </a:cubicBezTo>
                <a:cubicBezTo>
                  <a:pt x="4195929" y="62616"/>
                  <a:pt x="8479857" y="-25344"/>
                  <a:pt x="10952444" y="0"/>
                </a:cubicBezTo>
                <a:cubicBezTo>
                  <a:pt x="11284258" y="7257"/>
                  <a:pt x="11525917" y="199598"/>
                  <a:pt x="11521440" y="568996"/>
                </a:cubicBezTo>
                <a:cubicBezTo>
                  <a:pt x="11643710" y="1541901"/>
                  <a:pt x="11388808" y="3797688"/>
                  <a:pt x="11521440" y="5904956"/>
                </a:cubicBezTo>
                <a:cubicBezTo>
                  <a:pt x="11562742" y="6245074"/>
                  <a:pt x="11257785" y="6441796"/>
                  <a:pt x="10952444" y="6473952"/>
                </a:cubicBezTo>
                <a:cubicBezTo>
                  <a:pt x="7180579" y="6482302"/>
                  <a:pt x="3562083" y="6517484"/>
                  <a:pt x="568996" y="6473952"/>
                </a:cubicBezTo>
                <a:cubicBezTo>
                  <a:pt x="244747" y="6468162"/>
                  <a:pt x="-9383" y="6275409"/>
                  <a:pt x="0" y="5904956"/>
                </a:cubicBezTo>
                <a:cubicBezTo>
                  <a:pt x="-147664" y="3918326"/>
                  <a:pt x="139242" y="2703939"/>
                  <a:pt x="0" y="568996"/>
                </a:cubicBezTo>
                <a:close/>
              </a:path>
            </a:pathLst>
          </a:custGeom>
          <a:solidFill>
            <a:schemeClr val="lt1">
              <a:alpha val="94000"/>
            </a:schemeClr>
          </a:solidFill>
          <a:ln w="38100">
            <a:solidFill>
              <a:srgbClr val="E04A4B"/>
            </a:solidFill>
            <a:extLst>
              <a:ext uri="{C807C97D-BFC1-408E-A445-0C87EB9F89A2}">
                <ask:lineSketchStyleProps xmlns:ask="http://schemas.microsoft.com/office/drawing/2018/sketchyshapes" xmlns="" sd="2455170801">
                  <a:prstGeom prst="roundRect">
                    <a:avLst>
                      <a:gd name="adj" fmla="val 8789"/>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xmlns="" id="{308EDC4A-910C-0718-D126-52A13EEB5536}"/>
              </a:ext>
            </a:extLst>
          </p:cNvPr>
          <p:cNvSpPr txBox="1"/>
          <p:nvPr/>
        </p:nvSpPr>
        <p:spPr>
          <a:xfrm>
            <a:off x="2254835" y="368657"/>
            <a:ext cx="7743290" cy="1200329"/>
          </a:xfrm>
          <a:prstGeom prst="rect">
            <a:avLst/>
          </a:prstGeom>
          <a:noFill/>
        </p:spPr>
        <p:txBody>
          <a:bodyPr wrap="square" rtlCol="0">
            <a:spAutoFit/>
          </a:bodyPr>
          <a:lstStyle/>
          <a:p>
            <a:pPr algn="ctr"/>
            <a:r>
              <a:rPr lang="vi-VN" sz="7200" dirty="0">
                <a:ln w="38100">
                  <a:solidFill>
                    <a:srgbClr val="002060"/>
                  </a:solidFill>
                </a:ln>
                <a:solidFill>
                  <a:srgbClr val="E04A4B"/>
                </a:solidFill>
                <a:latin typeface="UTM Showcard" panose="02040603050506020204" pitchFamily="18" charset="0"/>
              </a:rPr>
              <a:t>Kết luận</a:t>
            </a:r>
            <a:endParaRPr lang="en-US" sz="7200" dirty="0">
              <a:ln w="38100">
                <a:solidFill>
                  <a:srgbClr val="002060"/>
                </a:solidFill>
              </a:ln>
              <a:solidFill>
                <a:srgbClr val="E04A4B"/>
              </a:solidFill>
              <a:latin typeface="UTM Showcard" panose="02040603050506020204" pitchFamily="18" charset="0"/>
            </a:endParaRPr>
          </a:p>
        </p:txBody>
      </p:sp>
      <p:grpSp>
        <p:nvGrpSpPr>
          <p:cNvPr id="8" name="Group 7">
            <a:extLst>
              <a:ext uri="{FF2B5EF4-FFF2-40B4-BE49-F238E27FC236}">
                <a16:creationId xmlns:a16="http://schemas.microsoft.com/office/drawing/2014/main" xmlns="" id="{DB148933-EBC2-E76F-129D-FB7262599CE9}"/>
              </a:ext>
            </a:extLst>
          </p:cNvPr>
          <p:cNvGrpSpPr/>
          <p:nvPr/>
        </p:nvGrpSpPr>
        <p:grpSpPr>
          <a:xfrm>
            <a:off x="3645407" y="1736032"/>
            <a:ext cx="7960691" cy="4055168"/>
            <a:chOff x="1499616" y="3429000"/>
            <a:chExt cx="7437120" cy="2630424"/>
          </a:xfrm>
        </p:grpSpPr>
        <p:sp>
          <p:nvSpPr>
            <p:cNvPr id="9" name="Rectangle: Rounded Corners 8">
              <a:extLst>
                <a:ext uri="{FF2B5EF4-FFF2-40B4-BE49-F238E27FC236}">
                  <a16:creationId xmlns:a16="http://schemas.microsoft.com/office/drawing/2014/main" xmlns="" id="{E6A6BC7A-B4A1-1E21-C3A9-F6AEFCF02C26}"/>
                </a:ext>
              </a:extLst>
            </p:cNvPr>
            <p:cNvSpPr/>
            <p:nvPr/>
          </p:nvSpPr>
          <p:spPr>
            <a:xfrm>
              <a:off x="1499616" y="3429000"/>
              <a:ext cx="7437120" cy="2630424"/>
            </a:xfrm>
            <a:prstGeom prst="roundRect">
              <a:avLst/>
            </a:prstGeom>
            <a:solidFill>
              <a:srgbClr val="FFCC99">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xmlns="" id="{278723D0-AFDE-C0BB-4272-60079C14EF6B}"/>
                </a:ext>
              </a:extLst>
            </p:cNvPr>
            <p:cNvSpPr/>
            <p:nvPr/>
          </p:nvSpPr>
          <p:spPr>
            <a:xfrm>
              <a:off x="1716030" y="3611747"/>
              <a:ext cx="6970764" cy="2286266"/>
            </a:xfrm>
            <a:prstGeom prst="roundRect">
              <a:avLst/>
            </a:prstGeom>
            <a:ln w="38100">
              <a:solidFill>
                <a:srgbClr val="00206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xmlns="" id="{4FEEDD61-0956-635F-0D68-F6B7FA4C4EF8}"/>
              </a:ext>
            </a:extLst>
          </p:cNvPr>
          <p:cNvSpPr txBox="1"/>
          <p:nvPr/>
        </p:nvSpPr>
        <p:spPr>
          <a:xfrm>
            <a:off x="4204484" y="2126042"/>
            <a:ext cx="6870953" cy="3416320"/>
          </a:xfrm>
          <a:prstGeom prst="rect">
            <a:avLst/>
          </a:prstGeom>
          <a:noFill/>
        </p:spPr>
        <p:txBody>
          <a:bodyPr wrap="square" rtlCol="0">
            <a:spAutoFit/>
          </a:bodyPr>
          <a:lstStyle/>
          <a:p>
            <a:pPr algn="just"/>
            <a:r>
              <a:rPr lang="vi-VN" sz="3600" dirty="0">
                <a:latin typeface="Calibri" panose="020F0502020204030204" pitchFamily="34" charset="0"/>
                <a:ea typeface="Calibri" panose="020F0502020204030204" pitchFamily="34" charset="0"/>
                <a:cs typeface="Calibri" panose="020F0502020204030204" pitchFamily="34" charset="0"/>
              </a:rPr>
              <a:t>Tích cực, tự giác tham gia lao động là chủ động làm việc, không ngại khó khăn, không chờ người lớn nhắc nhở. Các em chủ động giúp đỡ gia đình các việc làm vừa sức với bản thân. </a:t>
            </a:r>
            <a:endParaRPr lang="en-US" sz="3600" dirty="0">
              <a:latin typeface="Calibri" panose="020F0502020204030204" pitchFamily="34" charset="0"/>
              <a:ea typeface="Calibri" panose="020F0502020204030204" pitchFamily="34" charset="0"/>
              <a:cs typeface="Calibri" panose="020F0502020204030204" pitchFamily="34" charset="0"/>
            </a:endParaRPr>
          </a:p>
        </p:txBody>
      </p:sp>
      <p:pic>
        <p:nvPicPr>
          <p:cNvPr id="21" name="Picture 20" descr="A picture containing clipart, animated cartoon, illustration, drawing&#10;&#10;Description automatically generated">
            <a:extLst>
              <a:ext uri="{FF2B5EF4-FFF2-40B4-BE49-F238E27FC236}">
                <a16:creationId xmlns:a16="http://schemas.microsoft.com/office/drawing/2014/main" xmlns="" id="{EC20CDA4-FD5A-FE94-D4A3-421F2871B8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990" y="1800634"/>
            <a:ext cx="3657494" cy="4693920"/>
          </a:xfrm>
          <a:prstGeom prst="rect">
            <a:avLst/>
          </a:prstGeom>
        </p:spPr>
      </p:pic>
    </p:spTree>
    <p:extLst>
      <p:ext uri="{BB962C8B-B14F-4D97-AF65-F5344CB8AC3E}">
        <p14:creationId xmlns:p14="http://schemas.microsoft.com/office/powerpoint/2010/main" val="329505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grpId="1" nodeType="clickEffect">
                                  <p:stCondLst>
                                    <p:cond delay="0"/>
                                  </p:stCondLst>
                                  <p:childTnLst>
                                    <p:animRot by="120000">
                                      <p:cBhvr>
                                        <p:cTn id="13" dur="100" fill="hold">
                                          <p:stCondLst>
                                            <p:cond delay="0"/>
                                          </p:stCondLst>
                                        </p:cTn>
                                        <p:tgtEl>
                                          <p:spTgt spid="3"/>
                                        </p:tgtEl>
                                        <p:attrNameLst>
                                          <p:attrName>r</p:attrName>
                                        </p:attrNameLst>
                                      </p:cBhvr>
                                    </p:animRot>
                                    <p:animRot by="-240000">
                                      <p:cBhvr>
                                        <p:cTn id="14" dur="200" fill="hold">
                                          <p:stCondLst>
                                            <p:cond delay="200"/>
                                          </p:stCondLst>
                                        </p:cTn>
                                        <p:tgtEl>
                                          <p:spTgt spid="3"/>
                                        </p:tgtEl>
                                        <p:attrNameLst>
                                          <p:attrName>r</p:attrName>
                                        </p:attrNameLst>
                                      </p:cBhvr>
                                    </p:animRot>
                                    <p:animRot by="240000">
                                      <p:cBhvr>
                                        <p:cTn id="15" dur="200" fill="hold">
                                          <p:stCondLst>
                                            <p:cond delay="400"/>
                                          </p:stCondLst>
                                        </p:cTn>
                                        <p:tgtEl>
                                          <p:spTgt spid="3"/>
                                        </p:tgtEl>
                                        <p:attrNameLst>
                                          <p:attrName>r</p:attrName>
                                        </p:attrNameLst>
                                      </p:cBhvr>
                                    </p:animRot>
                                    <p:animRot by="-240000">
                                      <p:cBhvr>
                                        <p:cTn id="16" dur="200" fill="hold">
                                          <p:stCondLst>
                                            <p:cond delay="600"/>
                                          </p:stCondLst>
                                        </p:cTn>
                                        <p:tgtEl>
                                          <p:spTgt spid="3"/>
                                        </p:tgtEl>
                                        <p:attrNameLst>
                                          <p:attrName>r</p:attrName>
                                        </p:attrNameLst>
                                      </p:cBhvr>
                                    </p:animRot>
                                    <p:animRot by="120000">
                                      <p:cBhvr>
                                        <p:cTn id="17" dur="200" fill="hold">
                                          <p:stCondLst>
                                            <p:cond delay="800"/>
                                          </p:stCondLst>
                                        </p:cTn>
                                        <p:tgtEl>
                                          <p:spTgt spid="3"/>
                                        </p:tgtEl>
                                        <p:attrNameLst>
                                          <p:attrName>r</p:attrName>
                                        </p:attrNameLst>
                                      </p:cBhvr>
                                    </p:animRo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41" presetClass="entr" presetSubtype="0" fill="hold" grpId="0" nodeType="withEffect">
                                  <p:stCondLst>
                                    <p:cond delay="0"/>
                                  </p:stCondLst>
                                  <p:iterate type="lt">
                                    <p:tmPct val="10000"/>
                                  </p:iterate>
                                  <p:childTnLst>
                                    <p:set>
                                      <p:cBhvr>
                                        <p:cTn id="23" dur="1" fill="hold">
                                          <p:stCondLst>
                                            <p:cond delay="0"/>
                                          </p:stCondLst>
                                        </p:cTn>
                                        <p:tgtEl>
                                          <p:spTgt spid="13"/>
                                        </p:tgtEl>
                                        <p:attrNameLst>
                                          <p:attrName>style.visibility</p:attrName>
                                        </p:attrNameLst>
                                      </p:cBhvr>
                                      <p:to>
                                        <p:strVal val="visible"/>
                                      </p:to>
                                    </p:set>
                                    <p:anim calcmode="lin" valueType="num">
                                      <p:cBhvr>
                                        <p:cTn id="24" dur="25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5" dur="250" fill="hold"/>
                                        <p:tgtEl>
                                          <p:spTgt spid="13"/>
                                        </p:tgtEl>
                                        <p:attrNameLst>
                                          <p:attrName>ppt_y</p:attrName>
                                        </p:attrNameLst>
                                      </p:cBhvr>
                                      <p:tavLst>
                                        <p:tav tm="0">
                                          <p:val>
                                            <p:strVal val="#ppt_y"/>
                                          </p:val>
                                        </p:tav>
                                        <p:tav tm="100000">
                                          <p:val>
                                            <p:strVal val="#ppt_y"/>
                                          </p:val>
                                        </p:tav>
                                      </p:tavLst>
                                    </p:anim>
                                    <p:anim calcmode="lin" valueType="num">
                                      <p:cBhvr>
                                        <p:cTn id="26" dur="25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7" dur="25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25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art&#10;&#10;Description automatically generated with low confidence">
            <a:extLst>
              <a:ext uri="{FF2B5EF4-FFF2-40B4-BE49-F238E27FC236}">
                <a16:creationId xmlns:a16="http://schemas.microsoft.com/office/drawing/2014/main" xmlns="" id="{C535C9CB-634F-B2C6-B80B-6AA781C5F8CA}"/>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descr="A child watering plants with a watering can&#10;&#10;Description automatically generated with low confidence">
            <a:extLst>
              <a:ext uri="{FF2B5EF4-FFF2-40B4-BE49-F238E27FC236}">
                <a16:creationId xmlns:a16="http://schemas.microsoft.com/office/drawing/2014/main" xmlns="" id="{23E84C91-4FB2-8892-927D-0DFD6B5640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99516" y="2445802"/>
            <a:ext cx="4759452" cy="4759452"/>
          </a:xfrm>
          <a:prstGeom prst="rect">
            <a:avLst/>
          </a:prstGeom>
        </p:spPr>
      </p:pic>
      <p:pic>
        <p:nvPicPr>
          <p:cNvPr id="5" name="Picture 4" descr="A picture containing cartoon, toy&#10;&#10;Description automatically generated">
            <a:extLst>
              <a:ext uri="{FF2B5EF4-FFF2-40B4-BE49-F238E27FC236}">
                <a16:creationId xmlns:a16="http://schemas.microsoft.com/office/drawing/2014/main" xmlns="" id="{615596B4-8B19-4000-CA87-AE16ECF5E1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2148" y="2445802"/>
            <a:ext cx="4576572" cy="4576572"/>
          </a:xfrm>
          <a:prstGeom prst="rect">
            <a:avLst/>
          </a:prstGeom>
        </p:spPr>
      </p:pic>
      <p:sp>
        <p:nvSpPr>
          <p:cNvPr id="6" name="TextBox 5">
            <a:extLst>
              <a:ext uri="{FF2B5EF4-FFF2-40B4-BE49-F238E27FC236}">
                <a16:creationId xmlns:a16="http://schemas.microsoft.com/office/drawing/2014/main" xmlns="" id="{1EF3B23F-EBB8-401E-8187-839362535334}"/>
              </a:ext>
            </a:extLst>
          </p:cNvPr>
          <p:cNvSpPr txBox="1"/>
          <p:nvPr/>
        </p:nvSpPr>
        <p:spPr>
          <a:xfrm>
            <a:off x="-707136" y="0"/>
            <a:ext cx="8168640" cy="1200329"/>
          </a:xfrm>
          <a:prstGeom prst="rect">
            <a:avLst/>
          </a:prstGeom>
          <a:noFill/>
        </p:spPr>
        <p:txBody>
          <a:bodyPr wrap="square" rtlCol="0">
            <a:spAutoFit/>
          </a:bodyPr>
          <a:lstStyle/>
          <a:p>
            <a:pPr algn="ctr"/>
            <a:r>
              <a:rPr lang="vi-VN" sz="7200" dirty="0">
                <a:ln w="57150">
                  <a:solidFill>
                    <a:schemeClr val="bg1"/>
                  </a:solidFill>
                </a:ln>
                <a:solidFill>
                  <a:srgbClr val="8184F3"/>
                </a:solidFill>
                <a:latin typeface="UTM Showcard" panose="02040603050506020204" pitchFamily="18" charset="0"/>
              </a:rPr>
              <a:t>Hoạt động 3:</a:t>
            </a:r>
            <a:endParaRPr lang="en-US" sz="7200" dirty="0">
              <a:ln w="57150">
                <a:solidFill>
                  <a:schemeClr val="bg1"/>
                </a:solidFill>
              </a:ln>
              <a:solidFill>
                <a:srgbClr val="8184F3"/>
              </a:solidFill>
              <a:latin typeface="UTM Showcard" panose="02040603050506020204" pitchFamily="18" charset="0"/>
            </a:endParaRPr>
          </a:p>
        </p:txBody>
      </p:sp>
      <p:grpSp>
        <p:nvGrpSpPr>
          <p:cNvPr id="7" name="Group 6">
            <a:extLst>
              <a:ext uri="{FF2B5EF4-FFF2-40B4-BE49-F238E27FC236}">
                <a16:creationId xmlns:a16="http://schemas.microsoft.com/office/drawing/2014/main" xmlns="" id="{B4EE32ED-658D-B2D8-4C87-DE83025405CD}"/>
              </a:ext>
            </a:extLst>
          </p:cNvPr>
          <p:cNvGrpSpPr/>
          <p:nvPr/>
        </p:nvGrpSpPr>
        <p:grpSpPr>
          <a:xfrm>
            <a:off x="795528" y="1291640"/>
            <a:ext cx="9592056" cy="2814469"/>
            <a:chOff x="1868424" y="1249623"/>
            <a:chExt cx="6303264" cy="2814469"/>
          </a:xfrm>
        </p:grpSpPr>
        <p:sp>
          <p:nvSpPr>
            <p:cNvPr id="2" name="TextBox 1">
              <a:extLst>
                <a:ext uri="{FF2B5EF4-FFF2-40B4-BE49-F238E27FC236}">
                  <a16:creationId xmlns:a16="http://schemas.microsoft.com/office/drawing/2014/main" xmlns="" id="{77F618C7-AB63-1A0D-9D61-C1AE3367A2C2}"/>
                </a:ext>
              </a:extLst>
            </p:cNvPr>
            <p:cNvSpPr txBox="1"/>
            <p:nvPr/>
          </p:nvSpPr>
          <p:spPr>
            <a:xfrm>
              <a:off x="1868424" y="1263325"/>
              <a:ext cx="6303264" cy="2800767"/>
            </a:xfrm>
            <a:prstGeom prst="rect">
              <a:avLst/>
            </a:prstGeom>
            <a:noFill/>
          </p:spPr>
          <p:txBody>
            <a:bodyPr wrap="square" rtlCol="0">
              <a:spAutoFit/>
            </a:bodyPr>
            <a:lstStyle/>
            <a:p>
              <a:pPr algn="ctr"/>
              <a:r>
                <a:rPr lang="vi-VN" sz="8800" dirty="0">
                  <a:ln w="193675">
                    <a:solidFill>
                      <a:schemeClr val="bg1"/>
                    </a:solidFill>
                  </a:ln>
                  <a:solidFill>
                    <a:srgbClr val="FFC000"/>
                  </a:solidFill>
                  <a:latin typeface="UVN Banh Mi" pitchFamily="2" charset="0"/>
                </a:rPr>
                <a:t>Đọc câu chuyện sau và trả lời câu hỏi</a:t>
              </a:r>
              <a:endParaRPr lang="en-US" sz="8800" dirty="0">
                <a:ln w="193675">
                  <a:solidFill>
                    <a:schemeClr val="bg1"/>
                  </a:solidFill>
                </a:ln>
                <a:solidFill>
                  <a:srgbClr val="FFC000"/>
                </a:solidFill>
                <a:latin typeface="UVN Banh Mi" pitchFamily="2" charset="0"/>
              </a:endParaRPr>
            </a:p>
          </p:txBody>
        </p:sp>
        <p:sp>
          <p:nvSpPr>
            <p:cNvPr id="4" name="TextBox 3">
              <a:extLst>
                <a:ext uri="{FF2B5EF4-FFF2-40B4-BE49-F238E27FC236}">
                  <a16:creationId xmlns:a16="http://schemas.microsoft.com/office/drawing/2014/main" xmlns="" id="{77481743-5E0B-5505-D64C-DC317B6FB71E}"/>
                </a:ext>
              </a:extLst>
            </p:cNvPr>
            <p:cNvSpPr txBox="1"/>
            <p:nvPr/>
          </p:nvSpPr>
          <p:spPr>
            <a:xfrm>
              <a:off x="1868424" y="1249623"/>
              <a:ext cx="6303264" cy="2800767"/>
            </a:xfrm>
            <a:prstGeom prst="rect">
              <a:avLst/>
            </a:prstGeom>
            <a:noFill/>
          </p:spPr>
          <p:txBody>
            <a:bodyPr wrap="square" rtlCol="0">
              <a:spAutoFit/>
            </a:bodyPr>
            <a:lstStyle/>
            <a:p>
              <a:pPr algn="ctr"/>
              <a:r>
                <a:rPr lang="vi-VN" sz="8800" dirty="0">
                  <a:solidFill>
                    <a:srgbClr val="E04A4B"/>
                  </a:solidFill>
                  <a:latin typeface="UVN Banh Mi" pitchFamily="2" charset="0"/>
                </a:rPr>
                <a:t>Đọc câu chuyện sau và trả lời câu hỏi</a:t>
              </a:r>
              <a:endParaRPr lang="en-US" sz="8800" dirty="0">
                <a:solidFill>
                  <a:srgbClr val="E04A4B"/>
                </a:solidFill>
                <a:latin typeface="UVN Banh Mi" pitchFamily="2" charset="0"/>
              </a:endParaRPr>
            </a:p>
          </p:txBody>
        </p:sp>
      </p:grpSp>
    </p:spTree>
    <p:extLst>
      <p:ext uri="{BB962C8B-B14F-4D97-AF65-F5344CB8AC3E}">
        <p14:creationId xmlns:p14="http://schemas.microsoft.com/office/powerpoint/2010/main" val="134731110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95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lipart, child art, illustration, cartoon&#10;&#10;Description automatically generated">
            <a:extLst>
              <a:ext uri="{FF2B5EF4-FFF2-40B4-BE49-F238E27FC236}">
                <a16:creationId xmlns:a16="http://schemas.microsoft.com/office/drawing/2014/main" xmlns="" id="{FC4203BA-0EC0-465D-0A78-7B76E43005B3}"/>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xmlns="" id="{27F672BB-A7E2-CAE8-18D1-E5EE517B607F}"/>
              </a:ext>
            </a:extLst>
          </p:cNvPr>
          <p:cNvSpPr/>
          <p:nvPr/>
        </p:nvSpPr>
        <p:spPr>
          <a:xfrm>
            <a:off x="365760" y="228600"/>
            <a:ext cx="11521440" cy="6544321"/>
          </a:xfrm>
          <a:custGeom>
            <a:avLst/>
            <a:gdLst>
              <a:gd name="connsiteX0" fmla="*/ 0 w 11521440"/>
              <a:gd name="connsiteY0" fmla="*/ 575180 h 6544321"/>
              <a:gd name="connsiteX1" fmla="*/ 575180 w 11521440"/>
              <a:gd name="connsiteY1" fmla="*/ 0 h 6544321"/>
              <a:gd name="connsiteX2" fmla="*/ 10946260 w 11521440"/>
              <a:gd name="connsiteY2" fmla="*/ 0 h 6544321"/>
              <a:gd name="connsiteX3" fmla="*/ 11521440 w 11521440"/>
              <a:gd name="connsiteY3" fmla="*/ 575180 h 6544321"/>
              <a:gd name="connsiteX4" fmla="*/ 11521440 w 11521440"/>
              <a:gd name="connsiteY4" fmla="*/ 5969141 h 6544321"/>
              <a:gd name="connsiteX5" fmla="*/ 10946260 w 11521440"/>
              <a:gd name="connsiteY5" fmla="*/ 6544321 h 6544321"/>
              <a:gd name="connsiteX6" fmla="*/ 575180 w 11521440"/>
              <a:gd name="connsiteY6" fmla="*/ 6544321 h 6544321"/>
              <a:gd name="connsiteX7" fmla="*/ 0 w 11521440"/>
              <a:gd name="connsiteY7" fmla="*/ 5969141 h 6544321"/>
              <a:gd name="connsiteX8" fmla="*/ 0 w 11521440"/>
              <a:gd name="connsiteY8" fmla="*/ 575180 h 6544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21440" h="6544321" fill="none" extrusionOk="0">
                <a:moveTo>
                  <a:pt x="0" y="575180"/>
                </a:moveTo>
                <a:cubicBezTo>
                  <a:pt x="-17604" y="244776"/>
                  <a:pt x="302363" y="38550"/>
                  <a:pt x="575180" y="0"/>
                </a:cubicBezTo>
                <a:cubicBezTo>
                  <a:pt x="4336147" y="-138490"/>
                  <a:pt x="6273125" y="-6035"/>
                  <a:pt x="10946260" y="0"/>
                </a:cubicBezTo>
                <a:cubicBezTo>
                  <a:pt x="11225667" y="13459"/>
                  <a:pt x="11531976" y="258890"/>
                  <a:pt x="11521440" y="575180"/>
                </a:cubicBezTo>
                <a:cubicBezTo>
                  <a:pt x="11417133" y="2300750"/>
                  <a:pt x="11607034" y="4157714"/>
                  <a:pt x="11521440" y="5969141"/>
                </a:cubicBezTo>
                <a:cubicBezTo>
                  <a:pt x="11511956" y="6267223"/>
                  <a:pt x="11273537" y="6571445"/>
                  <a:pt x="10946260" y="6544321"/>
                </a:cubicBezTo>
                <a:cubicBezTo>
                  <a:pt x="8548133" y="6652974"/>
                  <a:pt x="2542133" y="6542233"/>
                  <a:pt x="575180" y="6544321"/>
                </a:cubicBezTo>
                <a:cubicBezTo>
                  <a:pt x="234523" y="6492935"/>
                  <a:pt x="-303" y="6275659"/>
                  <a:pt x="0" y="5969141"/>
                </a:cubicBezTo>
                <a:cubicBezTo>
                  <a:pt x="17786" y="4078205"/>
                  <a:pt x="-108856" y="1704178"/>
                  <a:pt x="0" y="575180"/>
                </a:cubicBezTo>
                <a:close/>
              </a:path>
              <a:path w="11521440" h="6544321" stroke="0" extrusionOk="0">
                <a:moveTo>
                  <a:pt x="0" y="575180"/>
                </a:moveTo>
                <a:cubicBezTo>
                  <a:pt x="9147" y="276072"/>
                  <a:pt x="300131" y="-26811"/>
                  <a:pt x="575180" y="0"/>
                </a:cubicBezTo>
                <a:cubicBezTo>
                  <a:pt x="1689966" y="62616"/>
                  <a:pt x="8724538" y="-25344"/>
                  <a:pt x="10946260" y="0"/>
                </a:cubicBezTo>
                <a:cubicBezTo>
                  <a:pt x="11319362" y="22905"/>
                  <a:pt x="11526011" y="201211"/>
                  <a:pt x="11521440" y="575180"/>
                </a:cubicBezTo>
                <a:cubicBezTo>
                  <a:pt x="11643710" y="2713802"/>
                  <a:pt x="11388808" y="4829506"/>
                  <a:pt x="11521440" y="5969141"/>
                </a:cubicBezTo>
                <a:cubicBezTo>
                  <a:pt x="11553875" y="6307120"/>
                  <a:pt x="11253079" y="6505174"/>
                  <a:pt x="10946260" y="6544321"/>
                </a:cubicBezTo>
                <a:cubicBezTo>
                  <a:pt x="8266695" y="6552671"/>
                  <a:pt x="5415015" y="6587853"/>
                  <a:pt x="575180" y="6544321"/>
                </a:cubicBezTo>
                <a:cubicBezTo>
                  <a:pt x="220839" y="6523088"/>
                  <a:pt x="-832" y="6291787"/>
                  <a:pt x="0" y="5969141"/>
                </a:cubicBezTo>
                <a:cubicBezTo>
                  <a:pt x="-147664" y="5183753"/>
                  <a:pt x="139242" y="2554194"/>
                  <a:pt x="0" y="575180"/>
                </a:cubicBezTo>
                <a:close/>
              </a:path>
            </a:pathLst>
          </a:custGeom>
          <a:solidFill>
            <a:schemeClr val="lt1">
              <a:alpha val="94000"/>
            </a:schemeClr>
          </a:solidFill>
          <a:ln w="38100">
            <a:solidFill>
              <a:srgbClr val="E04A4B"/>
            </a:solidFill>
            <a:extLst>
              <a:ext uri="{C807C97D-BFC1-408E-A445-0C87EB9F89A2}">
                <ask:lineSketchStyleProps xmlns:ask="http://schemas.microsoft.com/office/drawing/2018/sketchyshapes" xmlns="" sd="2455170801">
                  <a:prstGeom prst="roundRect">
                    <a:avLst>
                      <a:gd name="adj" fmla="val 8789"/>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xmlns="" id="{308EDC4A-910C-0718-D126-52A13EEB5536}"/>
              </a:ext>
            </a:extLst>
          </p:cNvPr>
          <p:cNvSpPr txBox="1"/>
          <p:nvPr/>
        </p:nvSpPr>
        <p:spPr>
          <a:xfrm>
            <a:off x="2254835" y="825857"/>
            <a:ext cx="7743290" cy="707886"/>
          </a:xfrm>
          <a:prstGeom prst="rect">
            <a:avLst/>
          </a:prstGeom>
          <a:noFill/>
        </p:spPr>
        <p:txBody>
          <a:bodyPr wrap="square" rtlCol="0">
            <a:spAutoFit/>
          </a:bodyPr>
          <a:lstStyle/>
          <a:p>
            <a:pPr algn="ctr"/>
            <a:r>
              <a:rPr lang="vi-VN" sz="4000" dirty="0">
                <a:ln w="19050">
                  <a:solidFill>
                    <a:srgbClr val="002060"/>
                  </a:solidFill>
                </a:ln>
                <a:solidFill>
                  <a:srgbClr val="D594E0"/>
                </a:solidFill>
                <a:latin typeface="UTM Showcard" panose="02040603050506020204" pitchFamily="18" charset="0"/>
              </a:rPr>
              <a:t>Con lừa lười biếng</a:t>
            </a:r>
            <a:endParaRPr lang="en-US" sz="4000" dirty="0">
              <a:ln w="19050">
                <a:solidFill>
                  <a:srgbClr val="002060"/>
                </a:solidFill>
              </a:ln>
              <a:solidFill>
                <a:srgbClr val="D594E0"/>
              </a:solidFill>
              <a:latin typeface="UTM Showcard" panose="02040603050506020204" pitchFamily="18" charset="0"/>
            </a:endParaRPr>
          </a:p>
        </p:txBody>
      </p:sp>
      <p:sp>
        <p:nvSpPr>
          <p:cNvPr id="13" name="TextBox 12">
            <a:extLst>
              <a:ext uri="{FF2B5EF4-FFF2-40B4-BE49-F238E27FC236}">
                <a16:creationId xmlns:a16="http://schemas.microsoft.com/office/drawing/2014/main" xmlns="" id="{4FEEDD61-0956-635F-0D68-F6B7FA4C4EF8}"/>
              </a:ext>
            </a:extLst>
          </p:cNvPr>
          <p:cNvSpPr txBox="1"/>
          <p:nvPr/>
        </p:nvSpPr>
        <p:spPr>
          <a:xfrm>
            <a:off x="789709" y="1371982"/>
            <a:ext cx="10390909" cy="5509200"/>
          </a:xfrm>
          <a:prstGeom prst="rect">
            <a:avLst/>
          </a:prstGeom>
          <a:noFill/>
        </p:spPr>
        <p:txBody>
          <a:bodyPr wrap="square" rtlCol="0">
            <a:spAutoFit/>
          </a:bodyPr>
          <a:lstStyle/>
          <a:p>
            <a:pPr algn="just"/>
            <a:r>
              <a:rPr lang="vi-VN" sz="3200" dirty="0">
                <a:latin typeface="Calibri" panose="020F0502020204030204" pitchFamily="34" charset="0"/>
                <a:ea typeface="Calibri" panose="020F0502020204030204" pitchFamily="34" charset="0"/>
                <a:cs typeface="Calibri" panose="020F0502020204030204" pitchFamily="34" charset="0"/>
              </a:rPr>
              <a:t>	Một ông chủ trang trại có nuôi một con lừa. Ông chủ vốn là một người rất khoan dung và tốt bụng nhưng con lừa thì lười biếng, luôn tìm cách trốn tránh công việc.</a:t>
            </a:r>
          </a:p>
          <a:p>
            <a:pPr algn="just"/>
            <a:r>
              <a:rPr lang="vi-VN" sz="3200" dirty="0">
                <a:latin typeface="Calibri" panose="020F0502020204030204" pitchFamily="34" charset="0"/>
                <a:ea typeface="Calibri" panose="020F0502020204030204" pitchFamily="34" charset="0"/>
                <a:cs typeface="Calibri" panose="020F0502020204030204" pitchFamily="34" charset="0"/>
              </a:rPr>
              <a:t>	Một lần, khi đang chở các bao muối về trang trại, con lừa bị rơi xuống một con sông nhỏ. Chỉ một lúc sau, nó nhận ra rằng khi các bao muối bị hòa tan trong nước một phần thì khối lượng nhẹ đi.</a:t>
            </a:r>
          </a:p>
          <a:p>
            <a:pPr algn="just"/>
            <a:r>
              <a:rPr lang="vi-VN" sz="3200" dirty="0">
                <a:latin typeface="Calibri" panose="020F0502020204030204" pitchFamily="34" charset="0"/>
                <a:ea typeface="Calibri" panose="020F0502020204030204" pitchFamily="34" charset="0"/>
                <a:cs typeface="Calibri" panose="020F0502020204030204" pitchFamily="34" charset="0"/>
              </a:rPr>
              <a:t>	Những ngày sau đó, nó cố tình rơi xuống nước khi chở muối. Ông chủ biết điều đó và không hài lòng do mất rất nhiều muối. Ông suy nghĩ và quyết định dạy cho con lừa một bài học.</a:t>
            </a:r>
          </a:p>
        </p:txBody>
      </p:sp>
      <p:pic>
        <p:nvPicPr>
          <p:cNvPr id="6" name="Picture 5" descr="A cartoon of a donkey&#10;&#10;Description automatically generated with medium confidence">
            <a:extLst>
              <a:ext uri="{FF2B5EF4-FFF2-40B4-BE49-F238E27FC236}">
                <a16:creationId xmlns:a16="http://schemas.microsoft.com/office/drawing/2014/main" xmlns="" id="{C7538C19-9141-AAEE-7D3C-6923F22344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0359" y="-24894"/>
            <a:ext cx="1898073" cy="1898073"/>
          </a:xfrm>
          <a:prstGeom prst="rect">
            <a:avLst/>
          </a:prstGeom>
        </p:spPr>
      </p:pic>
      <p:sp>
        <p:nvSpPr>
          <p:cNvPr id="5" name="TextBox 4">
            <a:extLst>
              <a:ext uri="{FF2B5EF4-FFF2-40B4-BE49-F238E27FC236}">
                <a16:creationId xmlns:a16="http://schemas.microsoft.com/office/drawing/2014/main" xmlns="" id="{E92072B9-0C87-A51C-D55C-10BD36F66E98}"/>
              </a:ext>
            </a:extLst>
          </p:cNvPr>
          <p:cNvSpPr txBox="1"/>
          <p:nvPr/>
        </p:nvSpPr>
        <p:spPr>
          <a:xfrm>
            <a:off x="771143" y="303912"/>
            <a:ext cx="9424416" cy="707886"/>
          </a:xfrm>
          <a:prstGeom prst="rect">
            <a:avLst/>
          </a:prstGeom>
          <a:noFill/>
        </p:spPr>
        <p:txBody>
          <a:bodyPr wrap="square" rtlCol="0">
            <a:spAutoFit/>
          </a:bodyPr>
          <a:lstStyle/>
          <a:p>
            <a:pPr algn="just"/>
            <a:r>
              <a:rPr lang="vi-VN" sz="4000" dirty="0">
                <a:solidFill>
                  <a:srgbClr val="002060"/>
                </a:solidFill>
                <a:latin typeface="UTM Duepuntozero" panose="02040603050506020204" pitchFamily="18" charset="0"/>
              </a:rPr>
              <a:t>2. Đọc câu chuyện và trả lời câu hỏi:</a:t>
            </a:r>
            <a:endParaRPr lang="en-US" sz="4000" dirty="0">
              <a:solidFill>
                <a:srgbClr val="002060"/>
              </a:solidFill>
              <a:latin typeface="UTM Duepuntozero" panose="02040603050506020204" pitchFamily="18" charset="0"/>
            </a:endParaRPr>
          </a:p>
        </p:txBody>
      </p:sp>
    </p:spTree>
    <p:extLst>
      <p:ext uri="{BB962C8B-B14F-4D97-AF65-F5344CB8AC3E}">
        <p14:creationId xmlns:p14="http://schemas.microsoft.com/office/powerpoint/2010/main" val="42459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14" presetClass="entr" presetSubtype="1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lipart, child art, illustration, cartoon&#10;&#10;Description automatically generated">
            <a:extLst>
              <a:ext uri="{FF2B5EF4-FFF2-40B4-BE49-F238E27FC236}">
                <a16:creationId xmlns:a16="http://schemas.microsoft.com/office/drawing/2014/main" xmlns="" id="{FC4203BA-0EC0-465D-0A78-7B76E43005B3}"/>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xmlns="" id="{27F672BB-A7E2-CAE8-18D1-E5EE517B607F}"/>
              </a:ext>
            </a:extLst>
          </p:cNvPr>
          <p:cNvSpPr/>
          <p:nvPr/>
        </p:nvSpPr>
        <p:spPr>
          <a:xfrm>
            <a:off x="365760" y="231648"/>
            <a:ext cx="11521440" cy="6473952"/>
          </a:xfrm>
          <a:custGeom>
            <a:avLst/>
            <a:gdLst>
              <a:gd name="connsiteX0" fmla="*/ 0 w 11521440"/>
              <a:gd name="connsiteY0" fmla="*/ 568996 h 6473952"/>
              <a:gd name="connsiteX1" fmla="*/ 568996 w 11521440"/>
              <a:gd name="connsiteY1" fmla="*/ 0 h 6473952"/>
              <a:gd name="connsiteX2" fmla="*/ 10952444 w 11521440"/>
              <a:gd name="connsiteY2" fmla="*/ 0 h 6473952"/>
              <a:gd name="connsiteX3" fmla="*/ 11521440 w 11521440"/>
              <a:gd name="connsiteY3" fmla="*/ 568996 h 6473952"/>
              <a:gd name="connsiteX4" fmla="*/ 11521440 w 11521440"/>
              <a:gd name="connsiteY4" fmla="*/ 5904956 h 6473952"/>
              <a:gd name="connsiteX5" fmla="*/ 10952444 w 11521440"/>
              <a:gd name="connsiteY5" fmla="*/ 6473952 h 6473952"/>
              <a:gd name="connsiteX6" fmla="*/ 568996 w 11521440"/>
              <a:gd name="connsiteY6" fmla="*/ 6473952 h 6473952"/>
              <a:gd name="connsiteX7" fmla="*/ 0 w 11521440"/>
              <a:gd name="connsiteY7" fmla="*/ 5904956 h 6473952"/>
              <a:gd name="connsiteX8" fmla="*/ 0 w 11521440"/>
              <a:gd name="connsiteY8" fmla="*/ 568996 h 647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21440" h="6473952" fill="none" extrusionOk="0">
                <a:moveTo>
                  <a:pt x="0" y="568996"/>
                </a:moveTo>
                <a:cubicBezTo>
                  <a:pt x="-47266" y="220537"/>
                  <a:pt x="263844" y="7819"/>
                  <a:pt x="568996" y="0"/>
                </a:cubicBezTo>
                <a:cubicBezTo>
                  <a:pt x="2886617" y="-138490"/>
                  <a:pt x="5914659" y="-6035"/>
                  <a:pt x="10952444" y="0"/>
                </a:cubicBezTo>
                <a:cubicBezTo>
                  <a:pt x="11227875" y="13656"/>
                  <a:pt x="11535954" y="256640"/>
                  <a:pt x="11521440" y="568996"/>
                </a:cubicBezTo>
                <a:cubicBezTo>
                  <a:pt x="11417133" y="2590734"/>
                  <a:pt x="11607034" y="4169966"/>
                  <a:pt x="11521440" y="5904956"/>
                </a:cubicBezTo>
                <a:cubicBezTo>
                  <a:pt x="11516449" y="6208899"/>
                  <a:pt x="11272280" y="6489717"/>
                  <a:pt x="10952444" y="6473952"/>
                </a:cubicBezTo>
                <a:cubicBezTo>
                  <a:pt x="7887476" y="6582605"/>
                  <a:pt x="3177642" y="6471864"/>
                  <a:pt x="568996" y="6473952"/>
                </a:cubicBezTo>
                <a:cubicBezTo>
                  <a:pt x="234178" y="6427984"/>
                  <a:pt x="-734" y="6192199"/>
                  <a:pt x="0" y="5904956"/>
                </a:cubicBezTo>
                <a:cubicBezTo>
                  <a:pt x="17786" y="4946852"/>
                  <a:pt x="-108856" y="2410526"/>
                  <a:pt x="0" y="568996"/>
                </a:cubicBezTo>
                <a:close/>
              </a:path>
              <a:path w="11521440" h="6473952" stroke="0" extrusionOk="0">
                <a:moveTo>
                  <a:pt x="0" y="568996"/>
                </a:moveTo>
                <a:cubicBezTo>
                  <a:pt x="25742" y="306969"/>
                  <a:pt x="283621" y="-18166"/>
                  <a:pt x="568996" y="0"/>
                </a:cubicBezTo>
                <a:cubicBezTo>
                  <a:pt x="4195929" y="62616"/>
                  <a:pt x="8479857" y="-25344"/>
                  <a:pt x="10952444" y="0"/>
                </a:cubicBezTo>
                <a:cubicBezTo>
                  <a:pt x="11284258" y="7257"/>
                  <a:pt x="11525917" y="199598"/>
                  <a:pt x="11521440" y="568996"/>
                </a:cubicBezTo>
                <a:cubicBezTo>
                  <a:pt x="11643710" y="1541901"/>
                  <a:pt x="11388808" y="3797688"/>
                  <a:pt x="11521440" y="5904956"/>
                </a:cubicBezTo>
                <a:cubicBezTo>
                  <a:pt x="11562742" y="6245074"/>
                  <a:pt x="11257785" y="6441796"/>
                  <a:pt x="10952444" y="6473952"/>
                </a:cubicBezTo>
                <a:cubicBezTo>
                  <a:pt x="7180579" y="6482302"/>
                  <a:pt x="3562083" y="6517484"/>
                  <a:pt x="568996" y="6473952"/>
                </a:cubicBezTo>
                <a:cubicBezTo>
                  <a:pt x="244747" y="6468162"/>
                  <a:pt x="-9383" y="6275409"/>
                  <a:pt x="0" y="5904956"/>
                </a:cubicBezTo>
                <a:cubicBezTo>
                  <a:pt x="-147664" y="3918326"/>
                  <a:pt x="139242" y="2703939"/>
                  <a:pt x="0" y="568996"/>
                </a:cubicBezTo>
                <a:close/>
              </a:path>
            </a:pathLst>
          </a:custGeom>
          <a:solidFill>
            <a:schemeClr val="lt1">
              <a:alpha val="94000"/>
            </a:schemeClr>
          </a:solidFill>
          <a:ln w="38100">
            <a:solidFill>
              <a:srgbClr val="E04A4B"/>
            </a:solidFill>
            <a:extLst>
              <a:ext uri="{C807C97D-BFC1-408E-A445-0C87EB9F89A2}">
                <ask:lineSketchStyleProps xmlns:ask="http://schemas.microsoft.com/office/drawing/2018/sketchyshapes" xmlns="" sd="2455170801">
                  <a:prstGeom prst="roundRect">
                    <a:avLst>
                      <a:gd name="adj" fmla="val 8789"/>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xmlns="" id="{308EDC4A-910C-0718-D126-52A13EEB5536}"/>
              </a:ext>
            </a:extLst>
          </p:cNvPr>
          <p:cNvSpPr txBox="1"/>
          <p:nvPr/>
        </p:nvSpPr>
        <p:spPr>
          <a:xfrm>
            <a:off x="2254835" y="989006"/>
            <a:ext cx="7743290" cy="707886"/>
          </a:xfrm>
          <a:prstGeom prst="rect">
            <a:avLst/>
          </a:prstGeom>
          <a:noFill/>
        </p:spPr>
        <p:txBody>
          <a:bodyPr wrap="square" rtlCol="0">
            <a:spAutoFit/>
          </a:bodyPr>
          <a:lstStyle/>
          <a:p>
            <a:pPr algn="ctr"/>
            <a:r>
              <a:rPr lang="vi-VN" sz="4000" dirty="0">
                <a:ln w="19050">
                  <a:solidFill>
                    <a:srgbClr val="002060"/>
                  </a:solidFill>
                </a:ln>
                <a:solidFill>
                  <a:srgbClr val="D594E0"/>
                </a:solidFill>
                <a:latin typeface="UTM Showcard" panose="02040603050506020204" pitchFamily="18" charset="0"/>
              </a:rPr>
              <a:t>Con lừa lười biếng</a:t>
            </a:r>
            <a:endParaRPr lang="en-US" sz="4000" dirty="0">
              <a:ln w="19050">
                <a:solidFill>
                  <a:srgbClr val="002060"/>
                </a:solidFill>
              </a:ln>
              <a:solidFill>
                <a:srgbClr val="D594E0"/>
              </a:solidFill>
              <a:latin typeface="UTM Showcard" panose="02040603050506020204" pitchFamily="18" charset="0"/>
            </a:endParaRPr>
          </a:p>
        </p:txBody>
      </p:sp>
      <p:sp>
        <p:nvSpPr>
          <p:cNvPr id="13" name="TextBox 12">
            <a:extLst>
              <a:ext uri="{FF2B5EF4-FFF2-40B4-BE49-F238E27FC236}">
                <a16:creationId xmlns:a16="http://schemas.microsoft.com/office/drawing/2014/main" xmlns="" id="{4FEEDD61-0956-635F-0D68-F6B7FA4C4EF8}"/>
              </a:ext>
            </a:extLst>
          </p:cNvPr>
          <p:cNvSpPr txBox="1"/>
          <p:nvPr/>
        </p:nvSpPr>
        <p:spPr>
          <a:xfrm>
            <a:off x="612370" y="1677915"/>
            <a:ext cx="10967259" cy="4524315"/>
          </a:xfrm>
          <a:prstGeom prst="rect">
            <a:avLst/>
          </a:prstGeom>
          <a:noFill/>
        </p:spPr>
        <p:txBody>
          <a:bodyPr wrap="square" rtlCol="0">
            <a:spAutoFit/>
          </a:bodyPr>
          <a:lstStyle/>
          <a:p>
            <a:pPr algn="just"/>
            <a:r>
              <a:rPr lang="vi-VN" sz="3200" dirty="0">
                <a:latin typeface="Calibri" panose="020F0502020204030204" pitchFamily="34" charset="0"/>
                <a:ea typeface="Calibri" panose="020F0502020204030204" pitchFamily="34" charset="0"/>
                <a:cs typeface="Calibri" panose="020F0502020204030204" pitchFamily="34" charset="0"/>
              </a:rPr>
              <a:t>	 Một ngày nọ, thay vì phải chở muối, ông cho nó chở vài túi bông trên lưng. Đến sông, nó lại cố tình trượt chân xuống nước và các túi bị ướt hoàn toàn. Nhưng nó rất ngạc nhiên vì các túi trên lưng đột nhiên nặng hơn. Nó phải cố gắng lê từng bước để chở hết số túi bông ngâm nước rất nặng kia về trang trại.</a:t>
            </a:r>
          </a:p>
          <a:p>
            <a:pPr algn="just"/>
            <a:r>
              <a:rPr lang="vi-VN" sz="3200" dirty="0">
                <a:latin typeface="Calibri" panose="020F0502020204030204" pitchFamily="34" charset="0"/>
                <a:ea typeface="Calibri" panose="020F0502020204030204" pitchFamily="34" charset="0"/>
                <a:cs typeface="Calibri" panose="020F0502020204030204" pitchFamily="34" charset="0"/>
              </a:rPr>
              <a:t>	Con lừa đã được dạy một bài học đắt giá và bắt đầu làm việc siêng năng hơn. Kể từ đó, nó được ông chủ yêu quý và có cuộc sống sung túc.</a:t>
            </a:r>
          </a:p>
          <a:p>
            <a:pPr algn="just"/>
            <a:r>
              <a:rPr lang="vi-VN" sz="3200" dirty="0">
                <a:latin typeface="Calibri" panose="020F0502020204030204" pitchFamily="34" charset="0"/>
                <a:ea typeface="Calibri" panose="020F0502020204030204" pitchFamily="34" charset="0"/>
                <a:cs typeface="Calibri" panose="020F0502020204030204" pitchFamily="34" charset="0"/>
              </a:rPr>
              <a:t>	(Theo </a:t>
            </a:r>
            <a:r>
              <a:rPr lang="vi-VN" sz="3200" i="1" dirty="0">
                <a:latin typeface="Calibri" panose="020F0502020204030204" pitchFamily="34" charset="0"/>
                <a:ea typeface="Calibri" panose="020F0502020204030204" pitchFamily="34" charset="0"/>
                <a:cs typeface="Calibri" panose="020F0502020204030204" pitchFamily="34" charset="0"/>
              </a:rPr>
              <a:t>Truyện ngụ ngôn Ê-dốp</a:t>
            </a:r>
            <a:r>
              <a:rPr lang="vi-VN" sz="3200" dirty="0">
                <a:latin typeface="Calibri" panose="020F0502020204030204" pitchFamily="34" charset="0"/>
                <a:ea typeface="Calibri" panose="020F0502020204030204" pitchFamily="34" charset="0"/>
                <a:cs typeface="Calibri" panose="020F0502020204030204" pitchFamily="34" charset="0"/>
              </a:rPr>
              <a:t>, NXB Mỹ thuật, 2016)</a:t>
            </a:r>
          </a:p>
        </p:txBody>
      </p:sp>
      <p:pic>
        <p:nvPicPr>
          <p:cNvPr id="5" name="Picture 4" descr="A cartoon of a donkey&#10;&#10;Description automatically generated with medium confidence">
            <a:extLst>
              <a:ext uri="{FF2B5EF4-FFF2-40B4-BE49-F238E27FC236}">
                <a16:creationId xmlns:a16="http://schemas.microsoft.com/office/drawing/2014/main" xmlns="" id="{6C764315-ED19-2C6B-0565-D8C1A190C2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7291" y="28436"/>
            <a:ext cx="1898073" cy="1898073"/>
          </a:xfrm>
          <a:prstGeom prst="rect">
            <a:avLst/>
          </a:prstGeom>
        </p:spPr>
      </p:pic>
      <p:sp>
        <p:nvSpPr>
          <p:cNvPr id="6" name="TextBox 5">
            <a:extLst>
              <a:ext uri="{FF2B5EF4-FFF2-40B4-BE49-F238E27FC236}">
                <a16:creationId xmlns:a16="http://schemas.microsoft.com/office/drawing/2014/main" xmlns="" id="{F076FDEE-B37C-CCA9-2FC8-6FACE7809687}"/>
              </a:ext>
            </a:extLst>
          </p:cNvPr>
          <p:cNvSpPr txBox="1"/>
          <p:nvPr/>
        </p:nvSpPr>
        <p:spPr>
          <a:xfrm>
            <a:off x="771143" y="303912"/>
            <a:ext cx="9424416" cy="707886"/>
          </a:xfrm>
          <a:prstGeom prst="rect">
            <a:avLst/>
          </a:prstGeom>
          <a:noFill/>
        </p:spPr>
        <p:txBody>
          <a:bodyPr wrap="square" rtlCol="0">
            <a:spAutoFit/>
          </a:bodyPr>
          <a:lstStyle/>
          <a:p>
            <a:pPr algn="just"/>
            <a:r>
              <a:rPr lang="vi-VN" sz="4000" dirty="0">
                <a:solidFill>
                  <a:srgbClr val="002060"/>
                </a:solidFill>
                <a:latin typeface="UTM Duepuntozero" panose="02040603050506020204" pitchFamily="18" charset="0"/>
              </a:rPr>
              <a:t>2. Đọc câu chuyện và trả lời câu hỏi:</a:t>
            </a:r>
            <a:endParaRPr lang="en-US" sz="4000" dirty="0">
              <a:solidFill>
                <a:srgbClr val="002060"/>
              </a:solidFill>
              <a:latin typeface="UTM Duepuntozero" panose="02040603050506020204" pitchFamily="18" charset="0"/>
            </a:endParaRPr>
          </a:p>
        </p:txBody>
      </p:sp>
    </p:spTree>
    <p:extLst>
      <p:ext uri="{BB962C8B-B14F-4D97-AF65-F5344CB8AC3E}">
        <p14:creationId xmlns:p14="http://schemas.microsoft.com/office/powerpoint/2010/main" val="147638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14" presetClass="entr" presetSubtype="1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lipart, child art, illustration, cartoon&#10;&#10;Description automatically generated">
            <a:extLst>
              <a:ext uri="{FF2B5EF4-FFF2-40B4-BE49-F238E27FC236}">
                <a16:creationId xmlns:a16="http://schemas.microsoft.com/office/drawing/2014/main" xmlns="" id="{FC4203BA-0EC0-465D-0A78-7B76E43005B3}"/>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xmlns="" id="{27F672BB-A7E2-CAE8-18D1-E5EE517B607F}"/>
              </a:ext>
            </a:extLst>
          </p:cNvPr>
          <p:cNvSpPr/>
          <p:nvPr/>
        </p:nvSpPr>
        <p:spPr>
          <a:xfrm>
            <a:off x="365760" y="231648"/>
            <a:ext cx="11521440" cy="6473952"/>
          </a:xfrm>
          <a:custGeom>
            <a:avLst/>
            <a:gdLst>
              <a:gd name="connsiteX0" fmla="*/ 0 w 11521440"/>
              <a:gd name="connsiteY0" fmla="*/ 568996 h 6473952"/>
              <a:gd name="connsiteX1" fmla="*/ 568996 w 11521440"/>
              <a:gd name="connsiteY1" fmla="*/ 0 h 6473952"/>
              <a:gd name="connsiteX2" fmla="*/ 10952444 w 11521440"/>
              <a:gd name="connsiteY2" fmla="*/ 0 h 6473952"/>
              <a:gd name="connsiteX3" fmla="*/ 11521440 w 11521440"/>
              <a:gd name="connsiteY3" fmla="*/ 568996 h 6473952"/>
              <a:gd name="connsiteX4" fmla="*/ 11521440 w 11521440"/>
              <a:gd name="connsiteY4" fmla="*/ 5904956 h 6473952"/>
              <a:gd name="connsiteX5" fmla="*/ 10952444 w 11521440"/>
              <a:gd name="connsiteY5" fmla="*/ 6473952 h 6473952"/>
              <a:gd name="connsiteX6" fmla="*/ 568996 w 11521440"/>
              <a:gd name="connsiteY6" fmla="*/ 6473952 h 6473952"/>
              <a:gd name="connsiteX7" fmla="*/ 0 w 11521440"/>
              <a:gd name="connsiteY7" fmla="*/ 5904956 h 6473952"/>
              <a:gd name="connsiteX8" fmla="*/ 0 w 11521440"/>
              <a:gd name="connsiteY8" fmla="*/ 568996 h 647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21440" h="6473952" fill="none" extrusionOk="0">
                <a:moveTo>
                  <a:pt x="0" y="568996"/>
                </a:moveTo>
                <a:cubicBezTo>
                  <a:pt x="-47266" y="220537"/>
                  <a:pt x="263844" y="7819"/>
                  <a:pt x="568996" y="0"/>
                </a:cubicBezTo>
                <a:cubicBezTo>
                  <a:pt x="2886617" y="-138490"/>
                  <a:pt x="5914659" y="-6035"/>
                  <a:pt x="10952444" y="0"/>
                </a:cubicBezTo>
                <a:cubicBezTo>
                  <a:pt x="11227875" y="13656"/>
                  <a:pt x="11535954" y="256640"/>
                  <a:pt x="11521440" y="568996"/>
                </a:cubicBezTo>
                <a:cubicBezTo>
                  <a:pt x="11417133" y="2590734"/>
                  <a:pt x="11607034" y="4169966"/>
                  <a:pt x="11521440" y="5904956"/>
                </a:cubicBezTo>
                <a:cubicBezTo>
                  <a:pt x="11516449" y="6208899"/>
                  <a:pt x="11272280" y="6489717"/>
                  <a:pt x="10952444" y="6473952"/>
                </a:cubicBezTo>
                <a:cubicBezTo>
                  <a:pt x="7887476" y="6582605"/>
                  <a:pt x="3177642" y="6471864"/>
                  <a:pt x="568996" y="6473952"/>
                </a:cubicBezTo>
                <a:cubicBezTo>
                  <a:pt x="234178" y="6427984"/>
                  <a:pt x="-734" y="6192199"/>
                  <a:pt x="0" y="5904956"/>
                </a:cubicBezTo>
                <a:cubicBezTo>
                  <a:pt x="17786" y="4946852"/>
                  <a:pt x="-108856" y="2410526"/>
                  <a:pt x="0" y="568996"/>
                </a:cubicBezTo>
                <a:close/>
              </a:path>
              <a:path w="11521440" h="6473952" stroke="0" extrusionOk="0">
                <a:moveTo>
                  <a:pt x="0" y="568996"/>
                </a:moveTo>
                <a:cubicBezTo>
                  <a:pt x="25742" y="306969"/>
                  <a:pt x="283621" y="-18166"/>
                  <a:pt x="568996" y="0"/>
                </a:cubicBezTo>
                <a:cubicBezTo>
                  <a:pt x="4195929" y="62616"/>
                  <a:pt x="8479857" y="-25344"/>
                  <a:pt x="10952444" y="0"/>
                </a:cubicBezTo>
                <a:cubicBezTo>
                  <a:pt x="11284258" y="7257"/>
                  <a:pt x="11525917" y="199598"/>
                  <a:pt x="11521440" y="568996"/>
                </a:cubicBezTo>
                <a:cubicBezTo>
                  <a:pt x="11643710" y="1541901"/>
                  <a:pt x="11388808" y="3797688"/>
                  <a:pt x="11521440" y="5904956"/>
                </a:cubicBezTo>
                <a:cubicBezTo>
                  <a:pt x="11562742" y="6245074"/>
                  <a:pt x="11257785" y="6441796"/>
                  <a:pt x="10952444" y="6473952"/>
                </a:cubicBezTo>
                <a:cubicBezTo>
                  <a:pt x="7180579" y="6482302"/>
                  <a:pt x="3562083" y="6517484"/>
                  <a:pt x="568996" y="6473952"/>
                </a:cubicBezTo>
                <a:cubicBezTo>
                  <a:pt x="244747" y="6468162"/>
                  <a:pt x="-9383" y="6275409"/>
                  <a:pt x="0" y="5904956"/>
                </a:cubicBezTo>
                <a:cubicBezTo>
                  <a:pt x="-147664" y="3918326"/>
                  <a:pt x="139242" y="2703939"/>
                  <a:pt x="0" y="568996"/>
                </a:cubicBezTo>
                <a:close/>
              </a:path>
            </a:pathLst>
          </a:custGeom>
          <a:solidFill>
            <a:schemeClr val="lt1">
              <a:alpha val="94000"/>
            </a:schemeClr>
          </a:solidFill>
          <a:ln w="38100">
            <a:solidFill>
              <a:srgbClr val="E04A4B"/>
            </a:solidFill>
            <a:extLst>
              <a:ext uri="{C807C97D-BFC1-408E-A445-0C87EB9F89A2}">
                <ask:lineSketchStyleProps xmlns:ask="http://schemas.microsoft.com/office/drawing/2018/sketchyshapes" xmlns="" sd="2455170801">
                  <a:prstGeom prst="roundRect">
                    <a:avLst>
                      <a:gd name="adj" fmla="val 8789"/>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13" name="Group 12">
            <a:extLst>
              <a:ext uri="{FF2B5EF4-FFF2-40B4-BE49-F238E27FC236}">
                <a16:creationId xmlns:a16="http://schemas.microsoft.com/office/drawing/2014/main" xmlns="" id="{E5EBDACE-0263-3581-0A24-5EBF007A6161}"/>
              </a:ext>
            </a:extLst>
          </p:cNvPr>
          <p:cNvGrpSpPr/>
          <p:nvPr/>
        </p:nvGrpSpPr>
        <p:grpSpPr>
          <a:xfrm rot="948290">
            <a:off x="1100451" y="1576964"/>
            <a:ext cx="7969068" cy="3184499"/>
            <a:chOff x="1170708" y="665018"/>
            <a:chExt cx="7245928" cy="1569660"/>
          </a:xfrm>
        </p:grpSpPr>
        <p:sp>
          <p:nvSpPr>
            <p:cNvPr id="3" name="TextBox 2">
              <a:extLst>
                <a:ext uri="{FF2B5EF4-FFF2-40B4-BE49-F238E27FC236}">
                  <a16:creationId xmlns:a16="http://schemas.microsoft.com/office/drawing/2014/main" xmlns="" id="{A78AB6AE-57BA-9B73-9262-BF062747886F}"/>
                </a:ext>
              </a:extLst>
            </p:cNvPr>
            <p:cNvSpPr txBox="1"/>
            <p:nvPr/>
          </p:nvSpPr>
          <p:spPr>
            <a:xfrm>
              <a:off x="1170708" y="665018"/>
              <a:ext cx="7245928" cy="1569660"/>
            </a:xfrm>
            <a:prstGeom prst="rect">
              <a:avLst/>
            </a:prstGeom>
            <a:noFill/>
          </p:spPr>
          <p:txBody>
            <a:bodyPr wrap="square" rtlCol="0">
              <a:prstTxWarp prst="textArchUp">
                <a:avLst/>
              </a:prstTxWarp>
              <a:spAutoFit/>
            </a:bodyPr>
            <a:lstStyle/>
            <a:p>
              <a:r>
                <a:rPr lang="vi-VN" sz="9600" dirty="0">
                  <a:ln w="190500">
                    <a:solidFill>
                      <a:srgbClr val="CC00FF"/>
                    </a:solidFill>
                  </a:ln>
                  <a:solidFill>
                    <a:srgbClr val="CC00FF"/>
                  </a:solidFill>
                  <a:latin typeface="LNTH-LuoLuoNotangYuanTi 1" pitchFamily="2" charset="-128"/>
                  <a:ea typeface="LNTH-LuoLuoNotangYuanTi 1" pitchFamily="2" charset="-128"/>
                  <a:cs typeface="LNTH-LuoLuoNotangYuanTi 1" pitchFamily="2" charset="-128"/>
                </a:rPr>
                <a:t>TRÒ CHƠI</a:t>
              </a:r>
              <a:endParaRPr lang="en-US" sz="9600" dirty="0">
                <a:ln w="190500">
                  <a:solidFill>
                    <a:srgbClr val="CC00FF"/>
                  </a:solidFill>
                </a:ln>
                <a:solidFill>
                  <a:srgbClr val="CC00FF"/>
                </a:solidFill>
                <a:latin typeface="LNTH-LuoLuoNotangYuanTi 1" pitchFamily="2" charset="-128"/>
                <a:ea typeface="LNTH-LuoLuoNotangYuanTi 1" pitchFamily="2" charset="-128"/>
                <a:cs typeface="LNTH-LuoLuoNotangYuanTi 1" pitchFamily="2" charset="-128"/>
              </a:endParaRPr>
            </a:p>
          </p:txBody>
        </p:sp>
        <p:sp>
          <p:nvSpPr>
            <p:cNvPr id="12" name="TextBox 11">
              <a:extLst>
                <a:ext uri="{FF2B5EF4-FFF2-40B4-BE49-F238E27FC236}">
                  <a16:creationId xmlns:a16="http://schemas.microsoft.com/office/drawing/2014/main" xmlns="" id="{FEDFF307-6FB3-E7DB-39CD-E610A85FF958}"/>
                </a:ext>
              </a:extLst>
            </p:cNvPr>
            <p:cNvSpPr txBox="1"/>
            <p:nvPr/>
          </p:nvSpPr>
          <p:spPr>
            <a:xfrm>
              <a:off x="1170708" y="665018"/>
              <a:ext cx="7245928" cy="1569660"/>
            </a:xfrm>
            <a:prstGeom prst="rect">
              <a:avLst/>
            </a:prstGeom>
            <a:noFill/>
          </p:spPr>
          <p:txBody>
            <a:bodyPr wrap="square" rtlCol="0">
              <a:prstTxWarp prst="textArchUp">
                <a:avLst/>
              </a:prstTxWarp>
              <a:spAutoFit/>
            </a:bodyPr>
            <a:lstStyle/>
            <a:p>
              <a:r>
                <a:rPr lang="vi-VN" sz="9600" dirty="0">
                  <a:solidFill>
                    <a:schemeClr val="bg1"/>
                  </a:solidFill>
                  <a:latin typeface="LNTH-LuoLuoNotangYuanTi 1" pitchFamily="2" charset="-128"/>
                  <a:ea typeface="LNTH-LuoLuoNotangYuanTi 1" pitchFamily="2" charset="-128"/>
                  <a:cs typeface="LNTH-LuoLuoNotangYuanTi 1" pitchFamily="2" charset="-128"/>
                </a:rPr>
                <a:t>TRÒ CHƠI</a:t>
              </a:r>
              <a:endParaRPr lang="en-US" sz="9600" dirty="0">
                <a:solidFill>
                  <a:schemeClr val="bg1"/>
                </a:solidFill>
                <a:latin typeface="LNTH-LuoLuoNotangYuanTi 1" pitchFamily="2" charset="-128"/>
                <a:ea typeface="LNTH-LuoLuoNotangYuanTi 1" pitchFamily="2" charset="-128"/>
                <a:cs typeface="LNTH-LuoLuoNotangYuanTi 1" pitchFamily="2" charset="-128"/>
              </a:endParaRPr>
            </a:p>
          </p:txBody>
        </p:sp>
      </p:grpSp>
      <p:sp>
        <p:nvSpPr>
          <p:cNvPr id="17" name="TextBox 16">
            <a:extLst>
              <a:ext uri="{FF2B5EF4-FFF2-40B4-BE49-F238E27FC236}">
                <a16:creationId xmlns:a16="http://schemas.microsoft.com/office/drawing/2014/main" xmlns="" id="{673BF903-3B06-1FF6-ECBC-DC70725FF144}"/>
              </a:ext>
            </a:extLst>
          </p:cNvPr>
          <p:cNvSpPr txBox="1"/>
          <p:nvPr/>
        </p:nvSpPr>
        <p:spPr>
          <a:xfrm>
            <a:off x="1108363" y="1982450"/>
            <a:ext cx="5320146" cy="1446550"/>
          </a:xfrm>
          <a:prstGeom prst="rect">
            <a:avLst/>
          </a:prstGeom>
          <a:noFill/>
        </p:spPr>
        <p:txBody>
          <a:bodyPr wrap="square" rtlCol="0">
            <a:spAutoFit/>
          </a:bodyPr>
          <a:lstStyle/>
          <a:p>
            <a:r>
              <a:rPr lang="vi-VN" sz="8800" dirty="0">
                <a:ln w="28575">
                  <a:solidFill>
                    <a:srgbClr val="002060"/>
                  </a:solidFill>
                </a:ln>
                <a:solidFill>
                  <a:srgbClr val="CCFFFF"/>
                </a:solidFill>
                <a:latin typeface="UTM Showcard" panose="02040603050506020204" pitchFamily="18" charset="0"/>
              </a:rPr>
              <a:t>B</a:t>
            </a:r>
            <a:r>
              <a:rPr lang="vi-VN" sz="8800" dirty="0">
                <a:ln w="28575">
                  <a:solidFill>
                    <a:srgbClr val="002060"/>
                  </a:solidFill>
                </a:ln>
                <a:solidFill>
                  <a:srgbClr val="FFFFCC"/>
                </a:solidFill>
                <a:latin typeface="UTM Showcard" panose="02040603050506020204" pitchFamily="18" charset="0"/>
              </a:rPr>
              <a:t>Ắ</a:t>
            </a:r>
            <a:r>
              <a:rPr lang="vi-VN" sz="8800" dirty="0">
                <a:ln w="28575">
                  <a:solidFill>
                    <a:srgbClr val="002060"/>
                  </a:solidFill>
                </a:ln>
                <a:solidFill>
                  <a:schemeClr val="accent6">
                    <a:lumMod val="20000"/>
                    <a:lumOff val="80000"/>
                  </a:schemeClr>
                </a:solidFill>
                <a:latin typeface="UTM Showcard" panose="02040603050506020204" pitchFamily="18" charset="0"/>
              </a:rPr>
              <a:t>N</a:t>
            </a:r>
            <a:r>
              <a:rPr lang="vi-VN" sz="8800" dirty="0">
                <a:ln w="28575">
                  <a:solidFill>
                    <a:srgbClr val="002060"/>
                  </a:solidFill>
                </a:ln>
                <a:latin typeface="UTM Showcard" panose="02040603050506020204" pitchFamily="18" charset="0"/>
              </a:rPr>
              <a:t> </a:t>
            </a:r>
            <a:r>
              <a:rPr lang="vi-VN" sz="8800" dirty="0">
                <a:ln w="28575">
                  <a:solidFill>
                    <a:srgbClr val="002060"/>
                  </a:solidFill>
                </a:ln>
                <a:solidFill>
                  <a:srgbClr val="FFCCFF"/>
                </a:solidFill>
                <a:latin typeface="UTM Showcard" panose="02040603050506020204" pitchFamily="18" charset="0"/>
              </a:rPr>
              <a:t>T</a:t>
            </a:r>
            <a:r>
              <a:rPr lang="vi-VN" sz="8800" dirty="0">
                <a:ln w="28575">
                  <a:solidFill>
                    <a:srgbClr val="002060"/>
                  </a:solidFill>
                </a:ln>
                <a:solidFill>
                  <a:srgbClr val="FFCC99"/>
                </a:solidFill>
                <a:latin typeface="UTM Showcard" panose="02040603050506020204" pitchFamily="18" charset="0"/>
              </a:rPr>
              <a:t>Ê</a:t>
            </a:r>
            <a:r>
              <a:rPr lang="vi-VN" sz="8800" dirty="0">
                <a:ln w="28575">
                  <a:solidFill>
                    <a:srgbClr val="002060"/>
                  </a:solidFill>
                </a:ln>
                <a:solidFill>
                  <a:srgbClr val="CCCCFF"/>
                </a:solidFill>
                <a:latin typeface="UTM Showcard" panose="02040603050506020204" pitchFamily="18" charset="0"/>
              </a:rPr>
              <a:t>N</a:t>
            </a:r>
            <a:endParaRPr lang="en-US" sz="8800" dirty="0">
              <a:ln w="28575">
                <a:solidFill>
                  <a:srgbClr val="002060"/>
                </a:solidFill>
              </a:ln>
              <a:solidFill>
                <a:srgbClr val="CCCCFF"/>
              </a:solidFill>
              <a:latin typeface="UTM Showcard" panose="02040603050506020204" pitchFamily="18" charset="0"/>
            </a:endParaRPr>
          </a:p>
        </p:txBody>
      </p:sp>
      <p:grpSp>
        <p:nvGrpSpPr>
          <p:cNvPr id="21" name="Group 20">
            <a:extLst>
              <a:ext uri="{FF2B5EF4-FFF2-40B4-BE49-F238E27FC236}">
                <a16:creationId xmlns:a16="http://schemas.microsoft.com/office/drawing/2014/main" xmlns="" id="{25815603-166A-1C1F-1837-11787CD47D4C}"/>
              </a:ext>
            </a:extLst>
          </p:cNvPr>
          <p:cNvGrpSpPr/>
          <p:nvPr/>
        </p:nvGrpSpPr>
        <p:grpSpPr>
          <a:xfrm>
            <a:off x="1441240" y="2982607"/>
            <a:ext cx="3643745" cy="3643745"/>
            <a:chOff x="1441240" y="2982607"/>
            <a:chExt cx="3643745" cy="3643745"/>
          </a:xfrm>
        </p:grpSpPr>
        <p:pic>
          <p:nvPicPr>
            <p:cNvPr id="19" name="Picture 18" descr="A cartoon of a child with a speech bubble&#10;&#10;Description automatically generated with low confidence">
              <a:extLst>
                <a:ext uri="{FF2B5EF4-FFF2-40B4-BE49-F238E27FC236}">
                  <a16:creationId xmlns:a16="http://schemas.microsoft.com/office/drawing/2014/main" xmlns="" id="{719668D2-106A-19D6-B094-3D65DC95FA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1240" y="2982607"/>
              <a:ext cx="3643745" cy="3643745"/>
            </a:xfrm>
            <a:prstGeom prst="rect">
              <a:avLst/>
            </a:prstGeom>
          </p:spPr>
        </p:pic>
        <p:sp>
          <p:nvSpPr>
            <p:cNvPr id="20" name="Rectangle: Rounded Corners 19">
              <a:extLst>
                <a:ext uri="{FF2B5EF4-FFF2-40B4-BE49-F238E27FC236}">
                  <a16:creationId xmlns:a16="http://schemas.microsoft.com/office/drawing/2014/main" xmlns="" id="{887F2B2E-9438-1EC5-9E8D-79002899AFE0}"/>
                </a:ext>
              </a:extLst>
            </p:cNvPr>
            <p:cNvSpPr/>
            <p:nvPr/>
          </p:nvSpPr>
          <p:spPr>
            <a:xfrm>
              <a:off x="2493818" y="3564497"/>
              <a:ext cx="1219200" cy="674994"/>
            </a:xfrm>
            <a:prstGeom prst="roundRect">
              <a:avLst/>
            </a:prstGeom>
            <a:solidFill>
              <a:srgbClr val="E4E6E9"/>
            </a:solidFill>
            <a:ln>
              <a:solidFill>
                <a:srgbClr val="E4E6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xmlns="" id="{A1D0EAA3-1FEB-1AB7-DE2B-BF440D443627}"/>
              </a:ext>
            </a:extLst>
          </p:cNvPr>
          <p:cNvSpPr txBox="1"/>
          <p:nvPr/>
        </p:nvSpPr>
        <p:spPr>
          <a:xfrm>
            <a:off x="6126480" y="3096319"/>
            <a:ext cx="5389418" cy="3416320"/>
          </a:xfrm>
          <a:prstGeom prst="rect">
            <a:avLst/>
          </a:prstGeom>
          <a:noFill/>
        </p:spPr>
        <p:txBody>
          <a:bodyPr wrap="square" rtlCol="0">
            <a:spAutoFit/>
          </a:bodyPr>
          <a:lstStyle/>
          <a:p>
            <a:pPr algn="just"/>
            <a:r>
              <a:rPr lang="vi-VN" sz="3600" dirty="0">
                <a:latin typeface="Calibri" panose="020F0502020204030204" pitchFamily="34" charset="0"/>
                <a:ea typeface="Calibri" panose="020F0502020204030204" pitchFamily="34" charset="0"/>
                <a:cs typeface="Calibri" panose="020F0502020204030204" pitchFamily="34" charset="0"/>
              </a:rPr>
              <a:t>GV gọi tên 1 HS bất kì trả lời câu hỏi. Sau khi HS đầu tiên trả lời, HS này có quyền mời 1 bạn khác trả lời câu hỏi tiếp theo của GV, liên tục </a:t>
            </a:r>
            <a:r>
              <a:rPr lang="en-US" sz="3600" dirty="0" err="1">
                <a:latin typeface="Calibri" panose="020F0502020204030204" pitchFamily="34" charset="0"/>
                <a:ea typeface="Calibri" panose="020F0502020204030204" pitchFamily="34" charset="0"/>
                <a:cs typeface="Calibri" panose="020F0502020204030204" pitchFamily="34" charset="0"/>
              </a:rPr>
              <a:t>đến</a:t>
            </a:r>
            <a:r>
              <a:rPr lang="en-US" sz="3600" dirty="0">
                <a:latin typeface="Calibri" panose="020F0502020204030204" pitchFamily="34" charset="0"/>
                <a:ea typeface="Calibri" panose="020F0502020204030204" pitchFamily="34" charset="0"/>
                <a:cs typeface="Calibri" panose="020F0502020204030204" pitchFamily="34" charset="0"/>
              </a:rPr>
              <a:t> </a:t>
            </a:r>
            <a:r>
              <a:rPr lang="en-US" sz="3600" dirty="0" err="1">
                <a:latin typeface="Calibri" panose="020F0502020204030204" pitchFamily="34" charset="0"/>
                <a:ea typeface="Calibri" panose="020F0502020204030204" pitchFamily="34" charset="0"/>
                <a:cs typeface="Calibri" panose="020F0502020204030204" pitchFamily="34" charset="0"/>
              </a:rPr>
              <a:t>khi</a:t>
            </a:r>
            <a:r>
              <a:rPr lang="en-US" sz="3600" dirty="0">
                <a:latin typeface="Calibri" panose="020F0502020204030204" pitchFamily="34" charset="0"/>
                <a:ea typeface="Calibri" panose="020F0502020204030204" pitchFamily="34" charset="0"/>
                <a:cs typeface="Calibri" panose="020F0502020204030204" pitchFamily="34" charset="0"/>
              </a:rPr>
              <a:t> </a:t>
            </a:r>
            <a:r>
              <a:rPr lang="vi-VN" sz="3600" dirty="0">
                <a:latin typeface="Calibri" panose="020F0502020204030204" pitchFamily="34" charset="0"/>
                <a:ea typeface="Calibri" panose="020F0502020204030204" pitchFamily="34" charset="0"/>
                <a:cs typeface="Calibri" panose="020F0502020204030204" pitchFamily="34" charset="0"/>
              </a:rPr>
              <a:t>hết câu hỏi. </a:t>
            </a:r>
            <a:endParaRPr lang="en-US" sz="3600" dirty="0">
              <a:latin typeface="Calibri" panose="020F0502020204030204" pitchFamily="34" charset="0"/>
              <a:ea typeface="Calibri" panose="020F0502020204030204" pitchFamily="34" charset="0"/>
              <a:cs typeface="Calibri" panose="020F0502020204030204" pitchFamily="34" charset="0"/>
            </a:endParaRPr>
          </a:p>
        </p:txBody>
      </p:sp>
      <p:grpSp>
        <p:nvGrpSpPr>
          <p:cNvPr id="26" name="Group 25">
            <a:extLst>
              <a:ext uri="{FF2B5EF4-FFF2-40B4-BE49-F238E27FC236}">
                <a16:creationId xmlns:a16="http://schemas.microsoft.com/office/drawing/2014/main" xmlns="" id="{341821E5-99F4-039B-73DB-5D37B2E9C58F}"/>
              </a:ext>
            </a:extLst>
          </p:cNvPr>
          <p:cNvGrpSpPr/>
          <p:nvPr/>
        </p:nvGrpSpPr>
        <p:grpSpPr>
          <a:xfrm>
            <a:off x="6428509" y="-70763"/>
            <a:ext cx="4523876" cy="3147347"/>
            <a:chOff x="6096000" y="-10264"/>
            <a:chExt cx="4523876" cy="3147347"/>
          </a:xfrm>
        </p:grpSpPr>
        <p:pic>
          <p:nvPicPr>
            <p:cNvPr id="24" name="Picture 23" descr="A picture containing cat, clipart, mammal, cartoon&#10;&#10;Description automatically generated">
              <a:extLst>
                <a:ext uri="{FF2B5EF4-FFF2-40B4-BE49-F238E27FC236}">
                  <a16:creationId xmlns:a16="http://schemas.microsoft.com/office/drawing/2014/main" xmlns="" id="{4AB05290-FCF9-81F8-32E4-1E7142CA3979}"/>
                </a:ext>
              </a:extLst>
            </p:cNvPr>
            <p:cNvPicPr>
              <a:picLocks noChangeAspect="1"/>
            </p:cNvPicPr>
            <p:nvPr/>
          </p:nvPicPr>
          <p:blipFill rotWithShape="1">
            <a:blip r:embed="rId5">
              <a:extLst>
                <a:ext uri="{28A0092B-C50C-407E-A947-70E740481C1C}">
                  <a14:useLocalDpi xmlns:a14="http://schemas.microsoft.com/office/drawing/2010/main" val="0"/>
                </a:ext>
              </a:extLst>
            </a:blip>
            <a:srcRect t="12650" b="17778"/>
            <a:stretch/>
          </p:blipFill>
          <p:spPr>
            <a:xfrm>
              <a:off x="6096000" y="-10264"/>
              <a:ext cx="4523876" cy="3147347"/>
            </a:xfrm>
            <a:prstGeom prst="rect">
              <a:avLst/>
            </a:prstGeom>
          </p:spPr>
        </p:pic>
        <p:sp>
          <p:nvSpPr>
            <p:cNvPr id="25" name="TextBox 24">
              <a:extLst>
                <a:ext uri="{FF2B5EF4-FFF2-40B4-BE49-F238E27FC236}">
                  <a16:creationId xmlns:a16="http://schemas.microsoft.com/office/drawing/2014/main" xmlns="" id="{80B3EA0D-8CE5-2616-387D-7C485CB71E6A}"/>
                </a:ext>
              </a:extLst>
            </p:cNvPr>
            <p:cNvSpPr txBox="1"/>
            <p:nvPr/>
          </p:nvSpPr>
          <p:spPr>
            <a:xfrm>
              <a:off x="6910505" y="2025737"/>
              <a:ext cx="3075709" cy="769441"/>
            </a:xfrm>
            <a:prstGeom prst="rect">
              <a:avLst/>
            </a:prstGeom>
            <a:noFill/>
          </p:spPr>
          <p:txBody>
            <a:bodyPr wrap="square" rtlCol="0">
              <a:spAutoFit/>
            </a:bodyPr>
            <a:lstStyle/>
            <a:p>
              <a:pPr algn="ctr"/>
              <a:r>
                <a:rPr lang="vi-VN" sz="4400" dirty="0">
                  <a:solidFill>
                    <a:srgbClr val="002060"/>
                  </a:solidFill>
                  <a:latin typeface="UTM Duepuntozero" panose="02040603050506020204" pitchFamily="18" charset="0"/>
                </a:rPr>
                <a:t>LUẬT CHƠI</a:t>
              </a:r>
              <a:endParaRPr lang="en-US" sz="4400" dirty="0">
                <a:solidFill>
                  <a:srgbClr val="002060"/>
                </a:solidFill>
                <a:latin typeface="UTM Duepuntozero" panose="02040603050506020204" pitchFamily="18" charset="0"/>
              </a:endParaRPr>
            </a:p>
          </p:txBody>
        </p:sp>
      </p:grpSp>
    </p:spTree>
    <p:extLst>
      <p:ext uri="{BB962C8B-B14F-4D97-AF65-F5344CB8AC3E}">
        <p14:creationId xmlns:p14="http://schemas.microsoft.com/office/powerpoint/2010/main" val="72314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randombar(horizontal)">
                                      <p:cBhvr>
                                        <p:cTn id="26" dur="500"/>
                                        <p:tgtEl>
                                          <p:spTgt spid="26"/>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randombar(horizontal)">
                                      <p:cBhvr>
                                        <p:cTn id="2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creenshot, colorfulness, blur, blue&#10;&#10;Description automatically generated">
            <a:extLst>
              <a:ext uri="{FF2B5EF4-FFF2-40B4-BE49-F238E27FC236}">
                <a16:creationId xmlns:a16="http://schemas.microsoft.com/office/drawing/2014/main" xmlns="" id="{543B3D4A-1865-6BDA-AFDE-2797FA33022B}"/>
              </a:ext>
            </a:extLst>
          </p:cNvPr>
          <p:cNvPicPr>
            <a:picLocks noChangeAspect="1"/>
          </p:cNvPicPr>
          <p:nvPr/>
        </p:nvPicPr>
        <p:blipFill rotWithShape="1">
          <a:blip r:embed="rId2">
            <a:extLst>
              <a:ext uri="{28A0092B-C50C-407E-A947-70E740481C1C}">
                <a14:useLocalDpi xmlns:a14="http://schemas.microsoft.com/office/drawing/2010/main" val="0"/>
              </a:ext>
            </a:extLst>
          </a:blip>
          <a:srcRect r="50851"/>
          <a:stretch/>
        </p:blipFill>
        <p:spPr>
          <a:xfrm>
            <a:off x="13254" y="-13490"/>
            <a:ext cx="12178746" cy="6858000"/>
          </a:xfrm>
          <a:prstGeom prst="rect">
            <a:avLst/>
          </a:prstGeom>
        </p:spPr>
      </p:pic>
      <p:pic>
        <p:nvPicPr>
          <p:cNvPr id="303" name="Picture 302">
            <a:extLst>
              <a:ext uri="{FF2B5EF4-FFF2-40B4-BE49-F238E27FC236}">
                <a16:creationId xmlns:a16="http://schemas.microsoft.com/office/drawing/2014/main" xmlns="" id="{781E9777-CD84-EDFB-A57A-E6CAAD72E0D9}"/>
              </a:ext>
            </a:extLst>
          </p:cNvPr>
          <p:cNvPicPr>
            <a:picLocks noChangeAspect="1"/>
          </p:cNvPicPr>
          <p:nvPr/>
        </p:nvPicPr>
        <p:blipFill rotWithShape="1">
          <a:blip r:embed="rId3">
            <a:alphaModFix amt="85000"/>
            <a:extLst>
              <a:ext uri="{BEBA8EAE-BF5A-486C-A8C5-ECC9F3942E4B}">
                <a14:imgProps xmlns:a14="http://schemas.microsoft.com/office/drawing/2010/main">
                  <a14:imgLayer r:embed="rId4">
                    <a14:imgEffect>
                      <a14:colorTemperature colorTemp="4700"/>
                    </a14:imgEffect>
                    <a14:imgEffect>
                      <a14:saturation sat="400000"/>
                    </a14:imgEffect>
                    <a14:imgEffect>
                      <a14:brightnessContrast bright="-20000" contrast="40000"/>
                    </a14:imgEffect>
                  </a14:imgLayer>
                </a14:imgProps>
              </a:ext>
            </a:extLst>
          </a:blip>
          <a:srcRect r="15009" b="42747"/>
          <a:stretch/>
        </p:blipFill>
        <p:spPr>
          <a:xfrm>
            <a:off x="-1794" y="3919750"/>
            <a:ext cx="12193794" cy="2952774"/>
          </a:xfrm>
          <a:prstGeom prst="rect">
            <a:avLst/>
          </a:prstGeom>
        </p:spPr>
      </p:pic>
      <p:grpSp>
        <p:nvGrpSpPr>
          <p:cNvPr id="5" name="Picture 2">
            <a:extLst>
              <a:ext uri="{FF2B5EF4-FFF2-40B4-BE49-F238E27FC236}">
                <a16:creationId xmlns:a16="http://schemas.microsoft.com/office/drawing/2014/main" xmlns="" id="{B561227E-D6BA-BE70-57CB-5FF586E84E2B}"/>
              </a:ext>
            </a:extLst>
          </p:cNvPr>
          <p:cNvGrpSpPr/>
          <p:nvPr/>
        </p:nvGrpSpPr>
        <p:grpSpPr>
          <a:xfrm>
            <a:off x="-259093" y="-712538"/>
            <a:ext cx="12613631" cy="4697347"/>
            <a:chOff x="1860003" y="-17185"/>
            <a:chExt cx="5324459" cy="2336500"/>
          </a:xfrm>
        </p:grpSpPr>
        <p:sp>
          <p:nvSpPr>
            <p:cNvPr id="6" name="Freeform: Shape 5">
              <a:extLst>
                <a:ext uri="{FF2B5EF4-FFF2-40B4-BE49-F238E27FC236}">
                  <a16:creationId xmlns:a16="http://schemas.microsoft.com/office/drawing/2014/main" xmlns="" id="{22CB0F5C-A5F7-5EE2-4972-0DB6CA1F9598}"/>
                </a:ext>
              </a:extLst>
            </p:cNvPr>
            <p:cNvSpPr/>
            <p:nvPr/>
          </p:nvSpPr>
          <p:spPr>
            <a:xfrm>
              <a:off x="1860003" y="-17185"/>
              <a:ext cx="5322212" cy="2336500"/>
            </a:xfrm>
            <a:custGeom>
              <a:avLst/>
              <a:gdLst>
                <a:gd name="connsiteX0" fmla="*/ 5312564 w 5322212"/>
                <a:gd name="connsiteY0" fmla="*/ 1129931 h 2336500"/>
                <a:gd name="connsiteX1" fmla="*/ 5312564 w 5322212"/>
                <a:gd name="connsiteY1" fmla="*/ 872321 h 2336500"/>
                <a:gd name="connsiteX2" fmla="*/ 5268531 w 5322212"/>
                <a:gd name="connsiteY2" fmla="*/ 828291 h 2336500"/>
                <a:gd name="connsiteX3" fmla="*/ 5268531 w 5322212"/>
                <a:gd name="connsiteY3" fmla="*/ 806590 h 2336500"/>
                <a:gd name="connsiteX4" fmla="*/ 5246962 w 5322212"/>
                <a:gd name="connsiteY4" fmla="*/ 785033 h 2336500"/>
                <a:gd name="connsiteX5" fmla="*/ 5246962 w 5322212"/>
                <a:gd name="connsiteY5" fmla="*/ 731361 h 2336500"/>
                <a:gd name="connsiteX6" fmla="*/ 5268137 w 5322212"/>
                <a:gd name="connsiteY6" fmla="*/ 731361 h 2336500"/>
                <a:gd name="connsiteX7" fmla="*/ 5268137 w 5322212"/>
                <a:gd name="connsiteY7" fmla="*/ 702615 h 2336500"/>
                <a:gd name="connsiteX8" fmla="*/ 5259879 w 5322212"/>
                <a:gd name="connsiteY8" fmla="*/ 702615 h 2336500"/>
                <a:gd name="connsiteX9" fmla="*/ 5259879 w 5322212"/>
                <a:gd name="connsiteY9" fmla="*/ 677652 h 2336500"/>
                <a:gd name="connsiteX10" fmla="*/ 5252558 w 5322212"/>
                <a:gd name="connsiteY10" fmla="*/ 677652 h 2336500"/>
                <a:gd name="connsiteX11" fmla="*/ 5187418 w 5322212"/>
                <a:gd name="connsiteY11" fmla="*/ 623358 h 2336500"/>
                <a:gd name="connsiteX12" fmla="*/ 5187418 w 5322212"/>
                <a:gd name="connsiteY12" fmla="*/ 460262 h 2336500"/>
                <a:gd name="connsiteX13" fmla="*/ 5181551 w 5322212"/>
                <a:gd name="connsiteY13" fmla="*/ 460262 h 2336500"/>
                <a:gd name="connsiteX14" fmla="*/ 5181551 w 5322212"/>
                <a:gd name="connsiteY14" fmla="*/ 382374 h 2336500"/>
                <a:gd name="connsiteX15" fmla="*/ 5176791 w 5322212"/>
                <a:gd name="connsiteY15" fmla="*/ 382374 h 2336500"/>
                <a:gd name="connsiteX16" fmla="*/ 5176791 w 5322212"/>
                <a:gd name="connsiteY16" fmla="*/ 324690 h 2336500"/>
                <a:gd name="connsiteX17" fmla="*/ 5170550 w 5322212"/>
                <a:gd name="connsiteY17" fmla="*/ 324690 h 2336500"/>
                <a:gd name="connsiteX18" fmla="*/ 5170550 w 5322212"/>
                <a:gd name="connsiteY18" fmla="*/ 382374 h 2336500"/>
                <a:gd name="connsiteX19" fmla="*/ 5165764 w 5322212"/>
                <a:gd name="connsiteY19" fmla="*/ 382374 h 2336500"/>
                <a:gd name="connsiteX20" fmla="*/ 5165764 w 5322212"/>
                <a:gd name="connsiteY20" fmla="*/ 460262 h 2336500"/>
                <a:gd name="connsiteX21" fmla="*/ 5159923 w 5322212"/>
                <a:gd name="connsiteY21" fmla="*/ 460262 h 2336500"/>
                <a:gd name="connsiteX22" fmla="*/ 5159923 w 5322212"/>
                <a:gd name="connsiteY22" fmla="*/ 623358 h 2336500"/>
                <a:gd name="connsiteX23" fmla="*/ 5094778 w 5322212"/>
                <a:gd name="connsiteY23" fmla="*/ 677652 h 2336500"/>
                <a:gd name="connsiteX24" fmla="*/ 5087436 w 5322212"/>
                <a:gd name="connsiteY24" fmla="*/ 677652 h 2336500"/>
                <a:gd name="connsiteX25" fmla="*/ 5087436 w 5322212"/>
                <a:gd name="connsiteY25" fmla="*/ 702615 h 2336500"/>
                <a:gd name="connsiteX26" fmla="*/ 5079183 w 5322212"/>
                <a:gd name="connsiteY26" fmla="*/ 702615 h 2336500"/>
                <a:gd name="connsiteX27" fmla="*/ 5079183 w 5322212"/>
                <a:gd name="connsiteY27" fmla="*/ 731361 h 2336500"/>
                <a:gd name="connsiteX28" fmla="*/ 5100353 w 5322212"/>
                <a:gd name="connsiteY28" fmla="*/ 731361 h 2336500"/>
                <a:gd name="connsiteX29" fmla="*/ 5100353 w 5322212"/>
                <a:gd name="connsiteY29" fmla="*/ 785033 h 2336500"/>
                <a:gd name="connsiteX30" fmla="*/ 5078783 w 5322212"/>
                <a:gd name="connsiteY30" fmla="*/ 806590 h 2336500"/>
                <a:gd name="connsiteX31" fmla="*/ 5078783 w 5322212"/>
                <a:gd name="connsiteY31" fmla="*/ 828291 h 2336500"/>
                <a:gd name="connsiteX32" fmla="*/ 5057800 w 5322212"/>
                <a:gd name="connsiteY32" fmla="*/ 865749 h 2336500"/>
                <a:gd name="connsiteX33" fmla="*/ 5057800 w 5322212"/>
                <a:gd name="connsiteY33" fmla="*/ 828728 h 2336500"/>
                <a:gd name="connsiteX34" fmla="*/ 5017659 w 5322212"/>
                <a:gd name="connsiteY34" fmla="*/ 828728 h 2336500"/>
                <a:gd name="connsiteX35" fmla="*/ 5017659 w 5322212"/>
                <a:gd name="connsiteY35" fmla="*/ 766036 h 2336500"/>
                <a:gd name="connsiteX36" fmla="*/ 4838831 w 5322212"/>
                <a:gd name="connsiteY36" fmla="*/ 766036 h 2336500"/>
                <a:gd name="connsiteX37" fmla="*/ 4838831 w 5322212"/>
                <a:gd name="connsiteY37" fmla="*/ 828728 h 2336500"/>
                <a:gd name="connsiteX38" fmla="*/ 4798669 w 5322212"/>
                <a:gd name="connsiteY38" fmla="*/ 828728 h 2336500"/>
                <a:gd name="connsiteX39" fmla="*/ 4798669 w 5322212"/>
                <a:gd name="connsiteY39" fmla="*/ 1080729 h 2336500"/>
                <a:gd name="connsiteX40" fmla="*/ 4663726 w 5322212"/>
                <a:gd name="connsiteY40" fmla="*/ 1080729 h 2336500"/>
                <a:gd name="connsiteX41" fmla="*/ 4663726 w 5322212"/>
                <a:gd name="connsiteY41" fmla="*/ 1171917 h 2336500"/>
                <a:gd name="connsiteX42" fmla="*/ 4537190 w 5322212"/>
                <a:gd name="connsiteY42" fmla="*/ 1171917 h 2336500"/>
                <a:gd name="connsiteX43" fmla="*/ 4537190 w 5322212"/>
                <a:gd name="connsiteY43" fmla="*/ 687710 h 2336500"/>
                <a:gd name="connsiteX44" fmla="*/ 4482572 w 5322212"/>
                <a:gd name="connsiteY44" fmla="*/ 687710 h 2336500"/>
                <a:gd name="connsiteX45" fmla="*/ 4482572 w 5322212"/>
                <a:gd name="connsiteY45" fmla="*/ 421536 h 2336500"/>
                <a:gd name="connsiteX46" fmla="*/ 4439955 w 5322212"/>
                <a:gd name="connsiteY46" fmla="*/ 421536 h 2336500"/>
                <a:gd name="connsiteX47" fmla="*/ 4439955 w 5322212"/>
                <a:gd name="connsiteY47" fmla="*/ 256842 h 2336500"/>
                <a:gd name="connsiteX48" fmla="*/ 4379075 w 5322212"/>
                <a:gd name="connsiteY48" fmla="*/ 256842 h 2336500"/>
                <a:gd name="connsiteX49" fmla="*/ 4379075 w 5322212"/>
                <a:gd name="connsiteY49" fmla="*/ 421536 h 2336500"/>
                <a:gd name="connsiteX50" fmla="*/ 4336458 w 5322212"/>
                <a:gd name="connsiteY50" fmla="*/ 421536 h 2336500"/>
                <a:gd name="connsiteX51" fmla="*/ 4336458 w 5322212"/>
                <a:gd name="connsiteY51" fmla="*/ 687710 h 2336500"/>
                <a:gd name="connsiteX52" fmla="*/ 4281845 w 5322212"/>
                <a:gd name="connsiteY52" fmla="*/ 687710 h 2336500"/>
                <a:gd name="connsiteX53" fmla="*/ 4281845 w 5322212"/>
                <a:gd name="connsiteY53" fmla="*/ 1407848 h 2336500"/>
                <a:gd name="connsiteX54" fmla="*/ 4073877 w 5322212"/>
                <a:gd name="connsiteY54" fmla="*/ 1407848 h 2336500"/>
                <a:gd name="connsiteX55" fmla="*/ 4073877 w 5322212"/>
                <a:gd name="connsiteY55" fmla="*/ 927967 h 2336500"/>
                <a:gd name="connsiteX56" fmla="*/ 3896050 w 5322212"/>
                <a:gd name="connsiteY56" fmla="*/ 927967 h 2336500"/>
                <a:gd name="connsiteX57" fmla="*/ 3896050 w 5322212"/>
                <a:gd name="connsiteY57" fmla="*/ 589577 h 2336500"/>
                <a:gd name="connsiteX58" fmla="*/ 3835171 w 5322212"/>
                <a:gd name="connsiteY58" fmla="*/ 661954 h 2336500"/>
                <a:gd name="connsiteX59" fmla="*/ 3835171 w 5322212"/>
                <a:gd name="connsiteY59" fmla="*/ 754270 h 2336500"/>
                <a:gd name="connsiteX60" fmla="*/ 3749937 w 5322212"/>
                <a:gd name="connsiteY60" fmla="*/ 754270 h 2336500"/>
                <a:gd name="connsiteX61" fmla="*/ 3749937 w 5322212"/>
                <a:gd name="connsiteY61" fmla="*/ 836773 h 2336500"/>
                <a:gd name="connsiteX62" fmla="*/ 3616932 w 5322212"/>
                <a:gd name="connsiteY62" fmla="*/ 836773 h 2336500"/>
                <a:gd name="connsiteX63" fmla="*/ 3616932 w 5322212"/>
                <a:gd name="connsiteY63" fmla="*/ 584777 h 2336500"/>
                <a:gd name="connsiteX64" fmla="*/ 3576791 w 5322212"/>
                <a:gd name="connsiteY64" fmla="*/ 584777 h 2336500"/>
                <a:gd name="connsiteX65" fmla="*/ 3576791 w 5322212"/>
                <a:gd name="connsiteY65" fmla="*/ 522082 h 2336500"/>
                <a:gd name="connsiteX66" fmla="*/ 3477452 w 5322212"/>
                <a:gd name="connsiteY66" fmla="*/ 522082 h 2336500"/>
                <a:gd name="connsiteX67" fmla="*/ 3477452 w 5322212"/>
                <a:gd name="connsiteY67" fmla="*/ 0 h 2336500"/>
                <a:gd name="connsiteX68" fmla="*/ 3331344 w 5322212"/>
                <a:gd name="connsiteY68" fmla="*/ 164694 h 2336500"/>
                <a:gd name="connsiteX69" fmla="*/ 3331344 w 5322212"/>
                <a:gd name="connsiteY69" fmla="*/ 321697 h 2336500"/>
                <a:gd name="connsiteX70" fmla="*/ 3222128 w 5322212"/>
                <a:gd name="connsiteY70" fmla="*/ 430869 h 2336500"/>
                <a:gd name="connsiteX71" fmla="*/ 3222128 w 5322212"/>
                <a:gd name="connsiteY71" fmla="*/ 885975 h 2336500"/>
                <a:gd name="connsiteX72" fmla="*/ 3119510 w 5322212"/>
                <a:gd name="connsiteY72" fmla="*/ 885975 h 2336500"/>
                <a:gd name="connsiteX73" fmla="*/ 3119510 w 5322212"/>
                <a:gd name="connsiteY73" fmla="*/ 856814 h 2336500"/>
                <a:gd name="connsiteX74" fmla="*/ 3073981 w 5322212"/>
                <a:gd name="connsiteY74" fmla="*/ 856814 h 2336500"/>
                <a:gd name="connsiteX75" fmla="*/ 3073981 w 5322212"/>
                <a:gd name="connsiteY75" fmla="*/ 643829 h 2336500"/>
                <a:gd name="connsiteX76" fmla="*/ 3019362 w 5322212"/>
                <a:gd name="connsiteY76" fmla="*/ 643829 h 2336500"/>
                <a:gd name="connsiteX77" fmla="*/ 3019362 w 5322212"/>
                <a:gd name="connsiteY77" fmla="*/ 377655 h 2336500"/>
                <a:gd name="connsiteX78" fmla="*/ 2976745 w 5322212"/>
                <a:gd name="connsiteY78" fmla="*/ 377655 h 2336500"/>
                <a:gd name="connsiteX79" fmla="*/ 2976745 w 5322212"/>
                <a:gd name="connsiteY79" fmla="*/ 212961 h 2336500"/>
                <a:gd name="connsiteX80" fmla="*/ 2915871 w 5322212"/>
                <a:gd name="connsiteY80" fmla="*/ 285341 h 2336500"/>
                <a:gd name="connsiteX81" fmla="*/ 2915871 w 5322212"/>
                <a:gd name="connsiteY81" fmla="*/ 377655 h 2336500"/>
                <a:gd name="connsiteX82" fmla="*/ 2873254 w 5322212"/>
                <a:gd name="connsiteY82" fmla="*/ 377655 h 2336500"/>
                <a:gd name="connsiteX83" fmla="*/ 2873254 w 5322212"/>
                <a:gd name="connsiteY83" fmla="*/ 643829 h 2336500"/>
                <a:gd name="connsiteX84" fmla="*/ 2818636 w 5322212"/>
                <a:gd name="connsiteY84" fmla="*/ 643829 h 2336500"/>
                <a:gd name="connsiteX85" fmla="*/ 2818636 w 5322212"/>
                <a:gd name="connsiteY85" fmla="*/ 1135066 h 2336500"/>
                <a:gd name="connsiteX86" fmla="*/ 2711795 w 5322212"/>
                <a:gd name="connsiteY86" fmla="*/ 1135066 h 2336500"/>
                <a:gd name="connsiteX87" fmla="*/ 2711795 w 5322212"/>
                <a:gd name="connsiteY87" fmla="*/ 806282 h 2336500"/>
                <a:gd name="connsiteX88" fmla="*/ 2657177 w 5322212"/>
                <a:gd name="connsiteY88" fmla="*/ 806282 h 2336500"/>
                <a:gd name="connsiteX89" fmla="*/ 2657177 w 5322212"/>
                <a:gd name="connsiteY89" fmla="*/ 724752 h 2336500"/>
                <a:gd name="connsiteX90" fmla="*/ 2568013 w 5322212"/>
                <a:gd name="connsiteY90" fmla="*/ 724752 h 2336500"/>
                <a:gd name="connsiteX91" fmla="*/ 2568013 w 5322212"/>
                <a:gd name="connsiteY91" fmla="*/ 491484 h 2336500"/>
                <a:gd name="connsiteX92" fmla="*/ 2555884 w 5322212"/>
                <a:gd name="connsiteY92" fmla="*/ 491484 h 2336500"/>
                <a:gd name="connsiteX93" fmla="*/ 2555884 w 5322212"/>
                <a:gd name="connsiteY93" fmla="*/ 330095 h 2336500"/>
                <a:gd name="connsiteX94" fmla="*/ 2545965 w 5322212"/>
                <a:gd name="connsiteY94" fmla="*/ 330095 h 2336500"/>
                <a:gd name="connsiteX95" fmla="*/ 2545965 w 5322212"/>
                <a:gd name="connsiteY95" fmla="*/ 210570 h 2336500"/>
                <a:gd name="connsiteX96" fmla="*/ 2533069 w 5322212"/>
                <a:gd name="connsiteY96" fmla="*/ 210570 h 2336500"/>
                <a:gd name="connsiteX97" fmla="*/ 2533069 w 5322212"/>
                <a:gd name="connsiteY97" fmla="*/ 330095 h 2336500"/>
                <a:gd name="connsiteX98" fmla="*/ 2523149 w 5322212"/>
                <a:gd name="connsiteY98" fmla="*/ 330095 h 2336500"/>
                <a:gd name="connsiteX99" fmla="*/ 2523149 w 5322212"/>
                <a:gd name="connsiteY99" fmla="*/ 491484 h 2336500"/>
                <a:gd name="connsiteX100" fmla="*/ 2511026 w 5322212"/>
                <a:gd name="connsiteY100" fmla="*/ 491484 h 2336500"/>
                <a:gd name="connsiteX101" fmla="*/ 2511026 w 5322212"/>
                <a:gd name="connsiteY101" fmla="*/ 724752 h 2336500"/>
                <a:gd name="connsiteX102" fmla="*/ 2421857 w 5322212"/>
                <a:gd name="connsiteY102" fmla="*/ 724752 h 2336500"/>
                <a:gd name="connsiteX103" fmla="*/ 2421857 w 5322212"/>
                <a:gd name="connsiteY103" fmla="*/ 806282 h 2336500"/>
                <a:gd name="connsiteX104" fmla="*/ 2367244 w 5322212"/>
                <a:gd name="connsiteY104" fmla="*/ 806282 h 2336500"/>
                <a:gd name="connsiteX105" fmla="*/ 2367244 w 5322212"/>
                <a:gd name="connsiteY105" fmla="*/ 1072539 h 2336500"/>
                <a:gd name="connsiteX106" fmla="*/ 2352852 w 5322212"/>
                <a:gd name="connsiteY106" fmla="*/ 1072539 h 2336500"/>
                <a:gd name="connsiteX107" fmla="*/ 2352852 w 5322212"/>
                <a:gd name="connsiteY107" fmla="*/ 899779 h 2336500"/>
                <a:gd name="connsiteX108" fmla="*/ 2325314 w 5322212"/>
                <a:gd name="connsiteY108" fmla="*/ 899779 h 2336500"/>
                <a:gd name="connsiteX109" fmla="*/ 2325314 w 5322212"/>
                <a:gd name="connsiteY109" fmla="*/ 856814 h 2336500"/>
                <a:gd name="connsiteX110" fmla="*/ 2202702 w 5322212"/>
                <a:gd name="connsiteY110" fmla="*/ 856814 h 2336500"/>
                <a:gd name="connsiteX111" fmla="*/ 2202702 w 5322212"/>
                <a:gd name="connsiteY111" fmla="*/ 885975 h 2336500"/>
                <a:gd name="connsiteX112" fmla="*/ 2049981 w 5322212"/>
                <a:gd name="connsiteY112" fmla="*/ 885975 h 2336500"/>
                <a:gd name="connsiteX113" fmla="*/ 2049981 w 5322212"/>
                <a:gd name="connsiteY113" fmla="*/ 1009991 h 2336500"/>
                <a:gd name="connsiteX114" fmla="*/ 1964411 w 5322212"/>
                <a:gd name="connsiteY114" fmla="*/ 1009991 h 2336500"/>
                <a:gd name="connsiteX115" fmla="*/ 1964411 w 5322212"/>
                <a:gd name="connsiteY115" fmla="*/ 584777 h 2336500"/>
                <a:gd name="connsiteX116" fmla="*/ 1924270 w 5322212"/>
                <a:gd name="connsiteY116" fmla="*/ 584777 h 2336500"/>
                <a:gd name="connsiteX117" fmla="*/ 1924270 w 5322212"/>
                <a:gd name="connsiteY117" fmla="*/ 522082 h 2336500"/>
                <a:gd name="connsiteX118" fmla="*/ 1745443 w 5322212"/>
                <a:gd name="connsiteY118" fmla="*/ 522082 h 2336500"/>
                <a:gd name="connsiteX119" fmla="*/ 1745443 w 5322212"/>
                <a:gd name="connsiteY119" fmla="*/ 584777 h 2336500"/>
                <a:gd name="connsiteX120" fmla="*/ 1705281 w 5322212"/>
                <a:gd name="connsiteY120" fmla="*/ 584777 h 2336500"/>
                <a:gd name="connsiteX121" fmla="*/ 1705281 w 5322212"/>
                <a:gd name="connsiteY121" fmla="*/ 836773 h 2336500"/>
                <a:gd name="connsiteX122" fmla="*/ 1570364 w 5322212"/>
                <a:gd name="connsiteY122" fmla="*/ 836773 h 2336500"/>
                <a:gd name="connsiteX123" fmla="*/ 1570364 w 5322212"/>
                <a:gd name="connsiteY123" fmla="*/ 927967 h 2336500"/>
                <a:gd name="connsiteX124" fmla="*/ 1248335 w 5322212"/>
                <a:gd name="connsiteY124" fmla="*/ 927967 h 2336500"/>
                <a:gd name="connsiteX125" fmla="*/ 1248335 w 5322212"/>
                <a:gd name="connsiteY125" fmla="*/ 1407848 h 2336500"/>
                <a:gd name="connsiteX126" fmla="*/ 1229908 w 5322212"/>
                <a:gd name="connsiteY126" fmla="*/ 1407848 h 2336500"/>
                <a:gd name="connsiteX127" fmla="*/ 1229908 w 5322212"/>
                <a:gd name="connsiteY127" fmla="*/ 506138 h 2336500"/>
                <a:gd name="connsiteX128" fmla="*/ 1175289 w 5322212"/>
                <a:gd name="connsiteY128" fmla="*/ 506138 h 2336500"/>
                <a:gd name="connsiteX129" fmla="*/ 1175289 w 5322212"/>
                <a:gd name="connsiteY129" fmla="*/ 454420 h 2336500"/>
                <a:gd name="connsiteX130" fmla="*/ 996004 w 5322212"/>
                <a:gd name="connsiteY130" fmla="*/ 454420 h 2336500"/>
                <a:gd name="connsiteX131" fmla="*/ 996004 w 5322212"/>
                <a:gd name="connsiteY131" fmla="*/ 506138 h 2336500"/>
                <a:gd name="connsiteX132" fmla="*/ 885356 w 5322212"/>
                <a:gd name="connsiteY132" fmla="*/ 506138 h 2336500"/>
                <a:gd name="connsiteX133" fmla="*/ 885356 w 5322212"/>
                <a:gd name="connsiteY133" fmla="*/ 1171917 h 2336500"/>
                <a:gd name="connsiteX134" fmla="*/ 790288 w 5322212"/>
                <a:gd name="connsiteY134" fmla="*/ 1171917 h 2336500"/>
                <a:gd name="connsiteX135" fmla="*/ 790288 w 5322212"/>
                <a:gd name="connsiteY135" fmla="*/ 687710 h 2336500"/>
                <a:gd name="connsiteX136" fmla="*/ 690726 w 5322212"/>
                <a:gd name="connsiteY136" fmla="*/ 687710 h 2336500"/>
                <a:gd name="connsiteX137" fmla="*/ 556385 w 5322212"/>
                <a:gd name="connsiteY137" fmla="*/ 580345 h 2336500"/>
                <a:gd name="connsiteX138" fmla="*/ 445736 w 5322212"/>
                <a:gd name="connsiteY138" fmla="*/ 632042 h 2336500"/>
                <a:gd name="connsiteX139" fmla="*/ 445736 w 5322212"/>
                <a:gd name="connsiteY139" fmla="*/ 766036 h 2336500"/>
                <a:gd name="connsiteX140" fmla="*/ 347234 w 5322212"/>
                <a:gd name="connsiteY140" fmla="*/ 766036 h 2336500"/>
                <a:gd name="connsiteX141" fmla="*/ 347234 w 5322212"/>
                <a:gd name="connsiteY141" fmla="*/ 299767 h 2336500"/>
                <a:gd name="connsiteX142" fmla="*/ 127662 w 5322212"/>
                <a:gd name="connsiteY142" fmla="*/ 433093 h 2336500"/>
                <a:gd name="connsiteX143" fmla="*/ 127662 w 5322212"/>
                <a:gd name="connsiteY143" fmla="*/ 659464 h 2336500"/>
                <a:gd name="connsiteX144" fmla="*/ 11876 w 5322212"/>
                <a:gd name="connsiteY144" fmla="*/ 580345 h 2336500"/>
                <a:gd name="connsiteX145" fmla="*/ 11876 w 5322212"/>
                <a:gd name="connsiteY145" fmla="*/ 1129931 h 2336500"/>
                <a:gd name="connsiteX146" fmla="*/ 0 w 5322212"/>
                <a:gd name="connsiteY146" fmla="*/ 1129931 h 2336500"/>
                <a:gd name="connsiteX147" fmla="*/ 0 w 5322212"/>
                <a:gd name="connsiteY147" fmla="*/ 2336500 h 2336500"/>
                <a:gd name="connsiteX148" fmla="*/ 5322212 w 5322212"/>
                <a:gd name="connsiteY148" fmla="*/ 2336500 h 2336500"/>
                <a:gd name="connsiteX149" fmla="*/ 5322212 w 5322212"/>
                <a:gd name="connsiteY149" fmla="*/ 1129931 h 2336500"/>
                <a:gd name="connsiteX150" fmla="*/ 5312564 w 5322212"/>
                <a:gd name="connsiteY150" fmla="*/ 1129931 h 233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5322212" h="2336500">
                  <a:moveTo>
                    <a:pt x="5312564" y="1129931"/>
                  </a:moveTo>
                  <a:lnTo>
                    <a:pt x="5312564" y="872321"/>
                  </a:lnTo>
                  <a:cubicBezTo>
                    <a:pt x="5288247" y="872321"/>
                    <a:pt x="5268531" y="852615"/>
                    <a:pt x="5268531" y="828291"/>
                  </a:cubicBezTo>
                  <a:lnTo>
                    <a:pt x="5268531" y="806590"/>
                  </a:lnTo>
                  <a:cubicBezTo>
                    <a:pt x="5256636" y="806590"/>
                    <a:pt x="5246962" y="796948"/>
                    <a:pt x="5246962" y="785033"/>
                  </a:cubicBezTo>
                  <a:lnTo>
                    <a:pt x="5246962" y="731361"/>
                  </a:lnTo>
                  <a:lnTo>
                    <a:pt x="5268137" y="731361"/>
                  </a:lnTo>
                  <a:lnTo>
                    <a:pt x="5268137" y="702615"/>
                  </a:lnTo>
                  <a:lnTo>
                    <a:pt x="5259879" y="702615"/>
                  </a:lnTo>
                  <a:lnTo>
                    <a:pt x="5259879" y="677652"/>
                  </a:lnTo>
                  <a:lnTo>
                    <a:pt x="5252558" y="677652"/>
                  </a:lnTo>
                  <a:lnTo>
                    <a:pt x="5187418" y="623358"/>
                  </a:lnTo>
                  <a:lnTo>
                    <a:pt x="5187418" y="460262"/>
                  </a:lnTo>
                  <a:lnTo>
                    <a:pt x="5181551" y="460262"/>
                  </a:lnTo>
                  <a:lnTo>
                    <a:pt x="5181551" y="382374"/>
                  </a:lnTo>
                  <a:lnTo>
                    <a:pt x="5176791" y="382374"/>
                  </a:lnTo>
                  <a:lnTo>
                    <a:pt x="5176791" y="324690"/>
                  </a:lnTo>
                  <a:lnTo>
                    <a:pt x="5170550" y="324690"/>
                  </a:lnTo>
                  <a:lnTo>
                    <a:pt x="5170550" y="382374"/>
                  </a:lnTo>
                  <a:lnTo>
                    <a:pt x="5165764" y="382374"/>
                  </a:lnTo>
                  <a:lnTo>
                    <a:pt x="5165764" y="460262"/>
                  </a:lnTo>
                  <a:lnTo>
                    <a:pt x="5159923" y="460262"/>
                  </a:lnTo>
                  <a:lnTo>
                    <a:pt x="5159923" y="623358"/>
                  </a:lnTo>
                  <a:lnTo>
                    <a:pt x="5094778" y="677652"/>
                  </a:lnTo>
                  <a:lnTo>
                    <a:pt x="5087436" y="677652"/>
                  </a:lnTo>
                  <a:lnTo>
                    <a:pt x="5087436" y="702615"/>
                  </a:lnTo>
                  <a:lnTo>
                    <a:pt x="5079183" y="702615"/>
                  </a:lnTo>
                  <a:lnTo>
                    <a:pt x="5079183" y="731361"/>
                  </a:lnTo>
                  <a:lnTo>
                    <a:pt x="5100353" y="731361"/>
                  </a:lnTo>
                  <a:lnTo>
                    <a:pt x="5100353" y="785033"/>
                  </a:lnTo>
                  <a:cubicBezTo>
                    <a:pt x="5100353" y="796948"/>
                    <a:pt x="5090705" y="806590"/>
                    <a:pt x="5078783" y="806590"/>
                  </a:cubicBezTo>
                  <a:lnTo>
                    <a:pt x="5078783" y="828291"/>
                  </a:lnTo>
                  <a:cubicBezTo>
                    <a:pt x="5078783" y="844154"/>
                    <a:pt x="5070381" y="857995"/>
                    <a:pt x="5057800" y="865749"/>
                  </a:cubicBezTo>
                  <a:lnTo>
                    <a:pt x="5057800" y="828728"/>
                  </a:lnTo>
                  <a:lnTo>
                    <a:pt x="5017659" y="828728"/>
                  </a:lnTo>
                  <a:lnTo>
                    <a:pt x="5017659" y="766036"/>
                  </a:lnTo>
                  <a:lnTo>
                    <a:pt x="4838831" y="766036"/>
                  </a:lnTo>
                  <a:lnTo>
                    <a:pt x="4838831" y="828728"/>
                  </a:lnTo>
                  <a:lnTo>
                    <a:pt x="4798669" y="828728"/>
                  </a:lnTo>
                  <a:lnTo>
                    <a:pt x="4798669" y="1080729"/>
                  </a:lnTo>
                  <a:lnTo>
                    <a:pt x="4663726" y="1080729"/>
                  </a:lnTo>
                  <a:lnTo>
                    <a:pt x="4663726" y="1171917"/>
                  </a:lnTo>
                  <a:lnTo>
                    <a:pt x="4537190" y="1171917"/>
                  </a:lnTo>
                  <a:lnTo>
                    <a:pt x="4537190" y="687710"/>
                  </a:lnTo>
                  <a:lnTo>
                    <a:pt x="4482572" y="687710"/>
                  </a:lnTo>
                  <a:lnTo>
                    <a:pt x="4482572" y="421536"/>
                  </a:lnTo>
                  <a:lnTo>
                    <a:pt x="4439955" y="421536"/>
                  </a:lnTo>
                  <a:lnTo>
                    <a:pt x="4439955" y="256842"/>
                  </a:lnTo>
                  <a:lnTo>
                    <a:pt x="4379075" y="256842"/>
                  </a:lnTo>
                  <a:lnTo>
                    <a:pt x="4379075" y="421536"/>
                  </a:lnTo>
                  <a:lnTo>
                    <a:pt x="4336458" y="421536"/>
                  </a:lnTo>
                  <a:lnTo>
                    <a:pt x="4336458" y="687710"/>
                  </a:lnTo>
                  <a:lnTo>
                    <a:pt x="4281845" y="687710"/>
                  </a:lnTo>
                  <a:lnTo>
                    <a:pt x="4281845" y="1407848"/>
                  </a:lnTo>
                  <a:lnTo>
                    <a:pt x="4073877" y="1407848"/>
                  </a:lnTo>
                  <a:lnTo>
                    <a:pt x="4073877" y="927967"/>
                  </a:lnTo>
                  <a:lnTo>
                    <a:pt x="3896050" y="927967"/>
                  </a:lnTo>
                  <a:lnTo>
                    <a:pt x="3896050" y="589577"/>
                  </a:lnTo>
                  <a:lnTo>
                    <a:pt x="3835171" y="661954"/>
                  </a:lnTo>
                  <a:lnTo>
                    <a:pt x="3835171" y="754270"/>
                  </a:lnTo>
                  <a:lnTo>
                    <a:pt x="3749937" y="754270"/>
                  </a:lnTo>
                  <a:lnTo>
                    <a:pt x="3749937" y="836773"/>
                  </a:lnTo>
                  <a:lnTo>
                    <a:pt x="3616932" y="836773"/>
                  </a:lnTo>
                  <a:lnTo>
                    <a:pt x="3616932" y="584777"/>
                  </a:lnTo>
                  <a:lnTo>
                    <a:pt x="3576791" y="584777"/>
                  </a:lnTo>
                  <a:lnTo>
                    <a:pt x="3576791" y="522082"/>
                  </a:lnTo>
                  <a:lnTo>
                    <a:pt x="3477452" y="522082"/>
                  </a:lnTo>
                  <a:lnTo>
                    <a:pt x="3477452" y="0"/>
                  </a:lnTo>
                  <a:lnTo>
                    <a:pt x="3331344" y="164694"/>
                  </a:lnTo>
                  <a:lnTo>
                    <a:pt x="3331344" y="321697"/>
                  </a:lnTo>
                  <a:cubicBezTo>
                    <a:pt x="3331344" y="381979"/>
                    <a:pt x="3282444" y="430869"/>
                    <a:pt x="3222128" y="430869"/>
                  </a:cubicBezTo>
                  <a:lnTo>
                    <a:pt x="3222128" y="885975"/>
                  </a:lnTo>
                  <a:lnTo>
                    <a:pt x="3119510" y="885975"/>
                  </a:lnTo>
                  <a:lnTo>
                    <a:pt x="3119510" y="856814"/>
                  </a:lnTo>
                  <a:lnTo>
                    <a:pt x="3073981" y="856814"/>
                  </a:lnTo>
                  <a:lnTo>
                    <a:pt x="3073981" y="643829"/>
                  </a:lnTo>
                  <a:lnTo>
                    <a:pt x="3019362" y="643829"/>
                  </a:lnTo>
                  <a:lnTo>
                    <a:pt x="3019362" y="377655"/>
                  </a:lnTo>
                  <a:lnTo>
                    <a:pt x="2976745" y="377655"/>
                  </a:lnTo>
                  <a:lnTo>
                    <a:pt x="2976745" y="212961"/>
                  </a:lnTo>
                  <a:lnTo>
                    <a:pt x="2915871" y="285341"/>
                  </a:lnTo>
                  <a:lnTo>
                    <a:pt x="2915871" y="377655"/>
                  </a:lnTo>
                  <a:lnTo>
                    <a:pt x="2873254" y="377655"/>
                  </a:lnTo>
                  <a:lnTo>
                    <a:pt x="2873254" y="643829"/>
                  </a:lnTo>
                  <a:lnTo>
                    <a:pt x="2818636" y="643829"/>
                  </a:lnTo>
                  <a:lnTo>
                    <a:pt x="2818636" y="1135066"/>
                  </a:lnTo>
                  <a:lnTo>
                    <a:pt x="2711795" y="1135066"/>
                  </a:lnTo>
                  <a:lnTo>
                    <a:pt x="2711795" y="806282"/>
                  </a:lnTo>
                  <a:lnTo>
                    <a:pt x="2657177" y="806282"/>
                  </a:lnTo>
                  <a:lnTo>
                    <a:pt x="2657177" y="724752"/>
                  </a:lnTo>
                  <a:lnTo>
                    <a:pt x="2568013" y="724752"/>
                  </a:lnTo>
                  <a:lnTo>
                    <a:pt x="2568013" y="491484"/>
                  </a:lnTo>
                  <a:lnTo>
                    <a:pt x="2555884" y="491484"/>
                  </a:lnTo>
                  <a:lnTo>
                    <a:pt x="2555884" y="330095"/>
                  </a:lnTo>
                  <a:lnTo>
                    <a:pt x="2545965" y="330095"/>
                  </a:lnTo>
                  <a:lnTo>
                    <a:pt x="2545965" y="210570"/>
                  </a:lnTo>
                  <a:lnTo>
                    <a:pt x="2533069" y="210570"/>
                  </a:lnTo>
                  <a:lnTo>
                    <a:pt x="2533069" y="330095"/>
                  </a:lnTo>
                  <a:lnTo>
                    <a:pt x="2523149" y="330095"/>
                  </a:lnTo>
                  <a:lnTo>
                    <a:pt x="2523149" y="491484"/>
                  </a:lnTo>
                  <a:lnTo>
                    <a:pt x="2511026" y="491484"/>
                  </a:lnTo>
                  <a:lnTo>
                    <a:pt x="2511026" y="724752"/>
                  </a:lnTo>
                  <a:lnTo>
                    <a:pt x="2421857" y="724752"/>
                  </a:lnTo>
                  <a:lnTo>
                    <a:pt x="2421857" y="806282"/>
                  </a:lnTo>
                  <a:lnTo>
                    <a:pt x="2367244" y="806282"/>
                  </a:lnTo>
                  <a:lnTo>
                    <a:pt x="2367244" y="1072539"/>
                  </a:lnTo>
                  <a:lnTo>
                    <a:pt x="2352852" y="1072539"/>
                  </a:lnTo>
                  <a:lnTo>
                    <a:pt x="2352852" y="899779"/>
                  </a:lnTo>
                  <a:lnTo>
                    <a:pt x="2325314" y="899779"/>
                  </a:lnTo>
                  <a:lnTo>
                    <a:pt x="2325314" y="856814"/>
                  </a:lnTo>
                  <a:lnTo>
                    <a:pt x="2202702" y="856814"/>
                  </a:lnTo>
                  <a:lnTo>
                    <a:pt x="2202702" y="885975"/>
                  </a:lnTo>
                  <a:lnTo>
                    <a:pt x="2049981" y="885975"/>
                  </a:lnTo>
                  <a:lnTo>
                    <a:pt x="2049981" y="1009991"/>
                  </a:lnTo>
                  <a:lnTo>
                    <a:pt x="1964411" y="1009991"/>
                  </a:lnTo>
                  <a:lnTo>
                    <a:pt x="1964411" y="584777"/>
                  </a:lnTo>
                  <a:lnTo>
                    <a:pt x="1924270" y="584777"/>
                  </a:lnTo>
                  <a:lnTo>
                    <a:pt x="1924270" y="522082"/>
                  </a:lnTo>
                  <a:lnTo>
                    <a:pt x="1745443" y="522082"/>
                  </a:lnTo>
                  <a:lnTo>
                    <a:pt x="1745443" y="584777"/>
                  </a:lnTo>
                  <a:lnTo>
                    <a:pt x="1705281" y="584777"/>
                  </a:lnTo>
                  <a:lnTo>
                    <a:pt x="1705281" y="836773"/>
                  </a:lnTo>
                  <a:lnTo>
                    <a:pt x="1570364" y="836773"/>
                  </a:lnTo>
                  <a:lnTo>
                    <a:pt x="1570364" y="927967"/>
                  </a:lnTo>
                  <a:lnTo>
                    <a:pt x="1248335" y="927967"/>
                  </a:lnTo>
                  <a:lnTo>
                    <a:pt x="1248335" y="1407848"/>
                  </a:lnTo>
                  <a:lnTo>
                    <a:pt x="1229908" y="1407848"/>
                  </a:lnTo>
                  <a:lnTo>
                    <a:pt x="1229908" y="506138"/>
                  </a:lnTo>
                  <a:lnTo>
                    <a:pt x="1175289" y="506138"/>
                  </a:lnTo>
                  <a:lnTo>
                    <a:pt x="1175289" y="454420"/>
                  </a:lnTo>
                  <a:lnTo>
                    <a:pt x="996004" y="454420"/>
                  </a:lnTo>
                  <a:lnTo>
                    <a:pt x="996004" y="506138"/>
                  </a:lnTo>
                  <a:lnTo>
                    <a:pt x="885356" y="506138"/>
                  </a:lnTo>
                  <a:lnTo>
                    <a:pt x="885356" y="1171917"/>
                  </a:lnTo>
                  <a:lnTo>
                    <a:pt x="790288" y="1171917"/>
                  </a:lnTo>
                  <a:lnTo>
                    <a:pt x="790288" y="687710"/>
                  </a:lnTo>
                  <a:lnTo>
                    <a:pt x="690726" y="687710"/>
                  </a:lnTo>
                  <a:lnTo>
                    <a:pt x="556385" y="580345"/>
                  </a:lnTo>
                  <a:lnTo>
                    <a:pt x="445736" y="632042"/>
                  </a:lnTo>
                  <a:lnTo>
                    <a:pt x="445736" y="766036"/>
                  </a:lnTo>
                  <a:lnTo>
                    <a:pt x="347234" y="766036"/>
                  </a:lnTo>
                  <a:lnTo>
                    <a:pt x="347234" y="299767"/>
                  </a:lnTo>
                  <a:lnTo>
                    <a:pt x="127662" y="433093"/>
                  </a:lnTo>
                  <a:lnTo>
                    <a:pt x="127662" y="659464"/>
                  </a:lnTo>
                  <a:lnTo>
                    <a:pt x="11876" y="580345"/>
                  </a:lnTo>
                  <a:lnTo>
                    <a:pt x="11876" y="1129931"/>
                  </a:lnTo>
                  <a:lnTo>
                    <a:pt x="0" y="1129931"/>
                  </a:lnTo>
                  <a:lnTo>
                    <a:pt x="0" y="2336500"/>
                  </a:lnTo>
                  <a:lnTo>
                    <a:pt x="5322212" y="2336500"/>
                  </a:lnTo>
                  <a:lnTo>
                    <a:pt x="5322212" y="1129931"/>
                  </a:lnTo>
                  <a:lnTo>
                    <a:pt x="5312564" y="1129931"/>
                  </a:lnTo>
                </a:path>
              </a:pathLst>
            </a:custGeom>
            <a:solidFill>
              <a:srgbClr val="C0C0C0"/>
            </a:solidFill>
            <a:ln w="531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xmlns="" id="{062C40F7-2212-EF03-79D5-EA0244947C8B}"/>
                </a:ext>
              </a:extLst>
            </p:cNvPr>
            <p:cNvSpPr/>
            <p:nvPr/>
          </p:nvSpPr>
          <p:spPr>
            <a:xfrm>
              <a:off x="1860003" y="789341"/>
              <a:ext cx="255345" cy="1529973"/>
            </a:xfrm>
            <a:custGeom>
              <a:avLst/>
              <a:gdLst>
                <a:gd name="connsiteX0" fmla="*/ 200728 w 255345"/>
                <a:gd name="connsiteY0" fmla="*/ 164698 h 1529973"/>
                <a:gd name="connsiteX1" fmla="*/ 158111 w 255345"/>
                <a:gd name="connsiteY1" fmla="*/ 164698 h 1529973"/>
                <a:gd name="connsiteX2" fmla="*/ 158111 w 255345"/>
                <a:gd name="connsiteY2" fmla="*/ 0 h 1529973"/>
                <a:gd name="connsiteX3" fmla="*/ 97234 w 255345"/>
                <a:gd name="connsiteY3" fmla="*/ 0 h 1529973"/>
                <a:gd name="connsiteX4" fmla="*/ 97234 w 255345"/>
                <a:gd name="connsiteY4" fmla="*/ 164698 h 1529973"/>
                <a:gd name="connsiteX5" fmla="*/ 54617 w 255345"/>
                <a:gd name="connsiteY5" fmla="*/ 164698 h 1529973"/>
                <a:gd name="connsiteX6" fmla="*/ 54617 w 255345"/>
                <a:gd name="connsiteY6" fmla="*/ 430849 h 1529973"/>
                <a:gd name="connsiteX7" fmla="*/ 0 w 255345"/>
                <a:gd name="connsiteY7" fmla="*/ 430849 h 1529973"/>
                <a:gd name="connsiteX8" fmla="*/ 0 w 255345"/>
                <a:gd name="connsiteY8" fmla="*/ 1529974 h 1529973"/>
                <a:gd name="connsiteX9" fmla="*/ 255345 w 255345"/>
                <a:gd name="connsiteY9" fmla="*/ 1529974 h 1529973"/>
                <a:gd name="connsiteX10" fmla="*/ 255345 w 255345"/>
                <a:gd name="connsiteY10" fmla="*/ 430849 h 1529973"/>
                <a:gd name="connsiteX11" fmla="*/ 200728 w 255345"/>
                <a:gd name="connsiteY11" fmla="*/ 430849 h 1529973"/>
                <a:gd name="connsiteX12" fmla="*/ 200728 w 255345"/>
                <a:gd name="connsiteY12" fmla="*/ 164698 h 152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5345" h="1529973">
                  <a:moveTo>
                    <a:pt x="200728" y="164698"/>
                  </a:moveTo>
                  <a:lnTo>
                    <a:pt x="158111" y="164698"/>
                  </a:lnTo>
                  <a:lnTo>
                    <a:pt x="158111" y="0"/>
                  </a:lnTo>
                  <a:lnTo>
                    <a:pt x="97234" y="0"/>
                  </a:lnTo>
                  <a:lnTo>
                    <a:pt x="97234" y="164698"/>
                  </a:lnTo>
                  <a:lnTo>
                    <a:pt x="54617" y="164698"/>
                  </a:lnTo>
                  <a:lnTo>
                    <a:pt x="54617" y="430849"/>
                  </a:lnTo>
                  <a:lnTo>
                    <a:pt x="0" y="430849"/>
                  </a:lnTo>
                  <a:lnTo>
                    <a:pt x="0" y="1529974"/>
                  </a:lnTo>
                  <a:lnTo>
                    <a:pt x="255345" y="1529974"/>
                  </a:lnTo>
                  <a:lnTo>
                    <a:pt x="255345" y="430849"/>
                  </a:lnTo>
                  <a:lnTo>
                    <a:pt x="200728" y="430849"/>
                  </a:lnTo>
                  <a:lnTo>
                    <a:pt x="200728" y="164698"/>
                  </a:lnTo>
                </a:path>
              </a:pathLst>
            </a:custGeom>
            <a:solidFill>
              <a:srgbClr val="969696"/>
            </a:solidFill>
            <a:ln w="531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xmlns="" id="{FC2BA43E-5EBB-8FA9-EC3C-E0CBC13414C4}"/>
                </a:ext>
              </a:extLst>
            </p:cNvPr>
            <p:cNvSpPr/>
            <p:nvPr/>
          </p:nvSpPr>
          <p:spPr>
            <a:xfrm>
              <a:off x="2719093" y="784147"/>
              <a:ext cx="506904" cy="1535167"/>
            </a:xfrm>
            <a:custGeom>
              <a:avLst/>
              <a:gdLst>
                <a:gd name="connsiteX0" fmla="*/ 445316 w 506904"/>
                <a:gd name="connsiteY0" fmla="*/ 185750 h 1535167"/>
                <a:gd name="connsiteX1" fmla="*/ 397253 w 506904"/>
                <a:gd name="connsiteY1" fmla="*/ 185750 h 1535167"/>
                <a:gd name="connsiteX2" fmla="*/ 397253 w 506904"/>
                <a:gd name="connsiteY2" fmla="*/ 81631 h 1535167"/>
                <a:gd name="connsiteX3" fmla="*/ 328594 w 506904"/>
                <a:gd name="connsiteY3" fmla="*/ 0 h 1535167"/>
                <a:gd name="connsiteX4" fmla="*/ 328594 w 506904"/>
                <a:gd name="connsiteY4" fmla="*/ 185750 h 1535167"/>
                <a:gd name="connsiteX5" fmla="*/ 280530 w 506904"/>
                <a:gd name="connsiteY5" fmla="*/ 185750 h 1535167"/>
                <a:gd name="connsiteX6" fmla="*/ 280530 w 506904"/>
                <a:gd name="connsiteY6" fmla="*/ 485953 h 1535167"/>
                <a:gd name="connsiteX7" fmla="*/ 218926 w 506904"/>
                <a:gd name="connsiteY7" fmla="*/ 485953 h 1535167"/>
                <a:gd name="connsiteX8" fmla="*/ 218926 w 506904"/>
                <a:gd name="connsiteY8" fmla="*/ 598554 h 1535167"/>
                <a:gd name="connsiteX9" fmla="*/ 146108 w 506904"/>
                <a:gd name="connsiteY9" fmla="*/ 495723 h 1535167"/>
                <a:gd name="connsiteX10" fmla="*/ 146108 w 506904"/>
                <a:gd name="connsiteY10" fmla="*/ 338719 h 1535167"/>
                <a:gd name="connsiteX11" fmla="*/ 0 w 506904"/>
                <a:gd name="connsiteY11" fmla="*/ 174027 h 1535167"/>
                <a:gd name="connsiteX12" fmla="*/ 0 w 506904"/>
                <a:gd name="connsiteY12" fmla="*/ 1535168 h 1535167"/>
                <a:gd name="connsiteX13" fmla="*/ 506904 w 506904"/>
                <a:gd name="connsiteY13" fmla="*/ 1535168 h 1535167"/>
                <a:gd name="connsiteX14" fmla="*/ 506904 w 506904"/>
                <a:gd name="connsiteY14" fmla="*/ 485953 h 1535167"/>
                <a:gd name="connsiteX15" fmla="*/ 445316 w 506904"/>
                <a:gd name="connsiteY15" fmla="*/ 485953 h 1535167"/>
                <a:gd name="connsiteX16" fmla="*/ 445316 w 506904"/>
                <a:gd name="connsiteY16" fmla="*/ 185750 h 1535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6904" h="1535167">
                  <a:moveTo>
                    <a:pt x="445316" y="185750"/>
                  </a:moveTo>
                  <a:lnTo>
                    <a:pt x="397253" y="185750"/>
                  </a:lnTo>
                  <a:lnTo>
                    <a:pt x="397253" y="81631"/>
                  </a:lnTo>
                  <a:lnTo>
                    <a:pt x="328594" y="0"/>
                  </a:lnTo>
                  <a:lnTo>
                    <a:pt x="328594" y="185750"/>
                  </a:lnTo>
                  <a:lnTo>
                    <a:pt x="280530" y="185750"/>
                  </a:lnTo>
                  <a:lnTo>
                    <a:pt x="280530" y="485953"/>
                  </a:lnTo>
                  <a:lnTo>
                    <a:pt x="218926" y="485953"/>
                  </a:lnTo>
                  <a:lnTo>
                    <a:pt x="218926" y="598554"/>
                  </a:lnTo>
                  <a:cubicBezTo>
                    <a:pt x="176538" y="583548"/>
                    <a:pt x="146108" y="543243"/>
                    <a:pt x="146108" y="495723"/>
                  </a:cubicBezTo>
                  <a:lnTo>
                    <a:pt x="146108" y="338719"/>
                  </a:lnTo>
                  <a:lnTo>
                    <a:pt x="0" y="174027"/>
                  </a:lnTo>
                  <a:lnTo>
                    <a:pt x="0" y="1535168"/>
                  </a:lnTo>
                  <a:lnTo>
                    <a:pt x="506904" y="1535168"/>
                  </a:lnTo>
                  <a:lnTo>
                    <a:pt x="506904" y="485953"/>
                  </a:lnTo>
                  <a:lnTo>
                    <a:pt x="445316" y="485953"/>
                  </a:lnTo>
                  <a:lnTo>
                    <a:pt x="445316" y="185750"/>
                  </a:lnTo>
                </a:path>
              </a:pathLst>
            </a:custGeom>
            <a:solidFill>
              <a:srgbClr val="A2DCE3"/>
            </a:solidFill>
            <a:ln w="531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84586E36-6C6D-FE34-B9F9-06D50848EFD7}"/>
                </a:ext>
              </a:extLst>
            </p:cNvPr>
            <p:cNvSpPr/>
            <p:nvPr/>
          </p:nvSpPr>
          <p:spPr>
            <a:xfrm>
              <a:off x="5167280" y="1168492"/>
              <a:ext cx="344551" cy="1150822"/>
            </a:xfrm>
            <a:custGeom>
              <a:avLst/>
              <a:gdLst>
                <a:gd name="connsiteX0" fmla="*/ 233903 w 344551"/>
                <a:gd name="connsiteY0" fmla="*/ 0 h 1150822"/>
                <a:gd name="connsiteX1" fmla="*/ 54618 w 344551"/>
                <a:gd name="connsiteY1" fmla="*/ 0 h 1150822"/>
                <a:gd name="connsiteX2" fmla="*/ 54618 w 344551"/>
                <a:gd name="connsiteY2" fmla="*/ 51698 h 1150822"/>
                <a:gd name="connsiteX3" fmla="*/ 0 w 344551"/>
                <a:gd name="connsiteY3" fmla="*/ 51698 h 1150822"/>
                <a:gd name="connsiteX4" fmla="*/ 0 w 344551"/>
                <a:gd name="connsiteY4" fmla="*/ 1150822 h 1150822"/>
                <a:gd name="connsiteX5" fmla="*/ 344551 w 344551"/>
                <a:gd name="connsiteY5" fmla="*/ 1150822 h 1150822"/>
                <a:gd name="connsiteX6" fmla="*/ 344551 w 344551"/>
                <a:gd name="connsiteY6" fmla="*/ 51698 h 1150822"/>
                <a:gd name="connsiteX7" fmla="*/ 233903 w 344551"/>
                <a:gd name="connsiteY7" fmla="*/ 51698 h 1150822"/>
                <a:gd name="connsiteX8" fmla="*/ 233903 w 344551"/>
                <a:gd name="connsiteY8" fmla="*/ 0 h 115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551" h="1150822">
                  <a:moveTo>
                    <a:pt x="233903" y="0"/>
                  </a:moveTo>
                  <a:lnTo>
                    <a:pt x="54618" y="0"/>
                  </a:lnTo>
                  <a:lnTo>
                    <a:pt x="54618" y="51698"/>
                  </a:lnTo>
                  <a:lnTo>
                    <a:pt x="0" y="51698"/>
                  </a:lnTo>
                  <a:lnTo>
                    <a:pt x="0" y="1150822"/>
                  </a:lnTo>
                  <a:lnTo>
                    <a:pt x="344551" y="1150822"/>
                  </a:lnTo>
                  <a:lnTo>
                    <a:pt x="344551" y="51698"/>
                  </a:lnTo>
                  <a:lnTo>
                    <a:pt x="233903" y="51698"/>
                  </a:lnTo>
                  <a:lnTo>
                    <a:pt x="233903" y="0"/>
                  </a:lnTo>
                </a:path>
              </a:pathLst>
            </a:custGeom>
            <a:solidFill>
              <a:srgbClr val="A2DCE3"/>
            </a:solidFill>
            <a:ln w="531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CBB3DECD-257A-755B-716D-8978551EA1F5}"/>
                </a:ext>
              </a:extLst>
            </p:cNvPr>
            <p:cNvSpPr/>
            <p:nvPr/>
          </p:nvSpPr>
          <p:spPr>
            <a:xfrm>
              <a:off x="6839910" y="789341"/>
              <a:ext cx="344551" cy="1529973"/>
            </a:xfrm>
            <a:custGeom>
              <a:avLst/>
              <a:gdLst>
                <a:gd name="connsiteX0" fmla="*/ 118448 w 344551"/>
                <a:gd name="connsiteY0" fmla="*/ 154513 h 1529973"/>
                <a:gd name="connsiteX1" fmla="*/ 118448 w 344551"/>
                <a:gd name="connsiteY1" fmla="*/ 529711 h 1529973"/>
                <a:gd name="connsiteX2" fmla="*/ 0 w 344551"/>
                <a:gd name="connsiteY2" fmla="*/ 610655 h 1529973"/>
                <a:gd name="connsiteX3" fmla="*/ 0 w 344551"/>
                <a:gd name="connsiteY3" fmla="*/ 1529974 h 1529973"/>
                <a:gd name="connsiteX4" fmla="*/ 344551 w 344551"/>
                <a:gd name="connsiteY4" fmla="*/ 1529974 h 1529973"/>
                <a:gd name="connsiteX5" fmla="*/ 344551 w 344551"/>
                <a:gd name="connsiteY5" fmla="*/ 0 h 1529973"/>
                <a:gd name="connsiteX6" fmla="*/ 118448 w 344551"/>
                <a:gd name="connsiteY6" fmla="*/ 154513 h 152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551" h="1529973">
                  <a:moveTo>
                    <a:pt x="118448" y="154513"/>
                  </a:moveTo>
                  <a:lnTo>
                    <a:pt x="118448" y="529711"/>
                  </a:lnTo>
                  <a:lnTo>
                    <a:pt x="0" y="610655"/>
                  </a:lnTo>
                  <a:lnTo>
                    <a:pt x="0" y="1529974"/>
                  </a:lnTo>
                  <a:lnTo>
                    <a:pt x="344551" y="1529974"/>
                  </a:lnTo>
                  <a:lnTo>
                    <a:pt x="344551" y="0"/>
                  </a:lnTo>
                  <a:lnTo>
                    <a:pt x="118448" y="154513"/>
                  </a:lnTo>
                </a:path>
              </a:pathLst>
            </a:custGeom>
            <a:solidFill>
              <a:srgbClr val="969696"/>
            </a:solidFill>
            <a:ln w="531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D34E957E-0064-181D-2CF3-AB49414C7F6A}"/>
                </a:ext>
              </a:extLst>
            </p:cNvPr>
            <p:cNvSpPr/>
            <p:nvPr/>
          </p:nvSpPr>
          <p:spPr>
            <a:xfrm>
              <a:off x="4235920" y="1138687"/>
              <a:ext cx="344551" cy="1180627"/>
            </a:xfrm>
            <a:custGeom>
              <a:avLst/>
              <a:gdLst>
                <a:gd name="connsiteX0" fmla="*/ 289954 w 344551"/>
                <a:gd name="connsiteY0" fmla="*/ 26937 h 1180627"/>
                <a:gd name="connsiteX1" fmla="*/ 289954 w 344551"/>
                <a:gd name="connsiteY1" fmla="*/ 0 h 1180627"/>
                <a:gd name="connsiteX2" fmla="*/ 54613 w 344551"/>
                <a:gd name="connsiteY2" fmla="*/ 0 h 1180627"/>
                <a:gd name="connsiteX3" fmla="*/ 54613 w 344551"/>
                <a:gd name="connsiteY3" fmla="*/ 26937 h 1180627"/>
                <a:gd name="connsiteX4" fmla="*/ 0 w 344551"/>
                <a:gd name="connsiteY4" fmla="*/ 81503 h 1180627"/>
                <a:gd name="connsiteX5" fmla="*/ 0 w 344551"/>
                <a:gd name="connsiteY5" fmla="*/ 1180628 h 1180627"/>
                <a:gd name="connsiteX6" fmla="*/ 344551 w 344551"/>
                <a:gd name="connsiteY6" fmla="*/ 1180628 h 1180627"/>
                <a:gd name="connsiteX7" fmla="*/ 344551 w 344551"/>
                <a:gd name="connsiteY7" fmla="*/ 81503 h 1180627"/>
                <a:gd name="connsiteX8" fmla="*/ 289954 w 344551"/>
                <a:gd name="connsiteY8" fmla="*/ 26937 h 118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551" h="1180627">
                  <a:moveTo>
                    <a:pt x="289954" y="26937"/>
                  </a:moveTo>
                  <a:lnTo>
                    <a:pt x="289954" y="0"/>
                  </a:lnTo>
                  <a:lnTo>
                    <a:pt x="54613" y="0"/>
                  </a:lnTo>
                  <a:lnTo>
                    <a:pt x="54613" y="26937"/>
                  </a:lnTo>
                  <a:cubicBezTo>
                    <a:pt x="54613" y="57078"/>
                    <a:pt x="30158" y="81503"/>
                    <a:pt x="0" y="81503"/>
                  </a:cubicBezTo>
                  <a:lnTo>
                    <a:pt x="0" y="1180628"/>
                  </a:lnTo>
                  <a:lnTo>
                    <a:pt x="344551" y="1180628"/>
                  </a:lnTo>
                  <a:lnTo>
                    <a:pt x="344551" y="81503"/>
                  </a:lnTo>
                  <a:cubicBezTo>
                    <a:pt x="314388" y="81503"/>
                    <a:pt x="289954" y="57078"/>
                    <a:pt x="289954" y="26937"/>
                  </a:cubicBezTo>
                </a:path>
              </a:pathLst>
            </a:custGeom>
            <a:solidFill>
              <a:srgbClr val="A2DCE3"/>
            </a:solidFill>
            <a:ln w="531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871B5DA7-4F41-25E4-A2CE-3C3A732AD4D9}"/>
                </a:ext>
              </a:extLst>
            </p:cNvPr>
            <p:cNvSpPr/>
            <p:nvPr/>
          </p:nvSpPr>
          <p:spPr>
            <a:xfrm>
              <a:off x="5606904" y="789341"/>
              <a:ext cx="561522" cy="1529973"/>
            </a:xfrm>
            <a:custGeom>
              <a:avLst/>
              <a:gdLst>
                <a:gd name="connsiteX0" fmla="*/ 452286 w 561522"/>
                <a:gd name="connsiteY0" fmla="*/ 164698 h 1529973"/>
                <a:gd name="connsiteX1" fmla="*/ 367052 w 561522"/>
                <a:gd name="connsiteY1" fmla="*/ 164698 h 1529973"/>
                <a:gd name="connsiteX2" fmla="*/ 367052 w 561522"/>
                <a:gd name="connsiteY2" fmla="*/ 72361 h 1529973"/>
                <a:gd name="connsiteX3" fmla="*/ 306178 w 561522"/>
                <a:gd name="connsiteY3" fmla="*/ 0 h 1529973"/>
                <a:gd name="connsiteX4" fmla="*/ 306178 w 561522"/>
                <a:gd name="connsiteY4" fmla="*/ 357265 h 1529973"/>
                <a:gd name="connsiteX5" fmla="*/ 233903 w 561522"/>
                <a:gd name="connsiteY5" fmla="*/ 323484 h 1529973"/>
                <a:gd name="connsiteX6" fmla="*/ 99562 w 561522"/>
                <a:gd name="connsiteY6" fmla="*/ 430849 h 1529973"/>
                <a:gd name="connsiteX7" fmla="*/ 0 w 561522"/>
                <a:gd name="connsiteY7" fmla="*/ 430849 h 1529973"/>
                <a:gd name="connsiteX8" fmla="*/ 0 w 561522"/>
                <a:gd name="connsiteY8" fmla="*/ 1529974 h 1529973"/>
                <a:gd name="connsiteX9" fmla="*/ 561523 w 561522"/>
                <a:gd name="connsiteY9" fmla="*/ 1529974 h 1529973"/>
                <a:gd name="connsiteX10" fmla="*/ 561523 w 561522"/>
                <a:gd name="connsiteY10" fmla="*/ 430849 h 1529973"/>
                <a:gd name="connsiteX11" fmla="*/ 452286 w 561522"/>
                <a:gd name="connsiteY11" fmla="*/ 430849 h 1529973"/>
                <a:gd name="connsiteX12" fmla="*/ 452286 w 561522"/>
                <a:gd name="connsiteY12" fmla="*/ 164698 h 152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1522" h="1529973">
                  <a:moveTo>
                    <a:pt x="452286" y="164698"/>
                  </a:moveTo>
                  <a:lnTo>
                    <a:pt x="367052" y="164698"/>
                  </a:lnTo>
                  <a:lnTo>
                    <a:pt x="367052" y="72361"/>
                  </a:lnTo>
                  <a:lnTo>
                    <a:pt x="306178" y="0"/>
                  </a:lnTo>
                  <a:lnTo>
                    <a:pt x="306178" y="357265"/>
                  </a:lnTo>
                  <a:lnTo>
                    <a:pt x="233903" y="323484"/>
                  </a:lnTo>
                  <a:lnTo>
                    <a:pt x="99562" y="430849"/>
                  </a:lnTo>
                  <a:lnTo>
                    <a:pt x="0" y="430849"/>
                  </a:lnTo>
                  <a:lnTo>
                    <a:pt x="0" y="1529974"/>
                  </a:lnTo>
                  <a:lnTo>
                    <a:pt x="561523" y="1529974"/>
                  </a:lnTo>
                  <a:lnTo>
                    <a:pt x="561523" y="430849"/>
                  </a:lnTo>
                  <a:lnTo>
                    <a:pt x="452286" y="430849"/>
                  </a:lnTo>
                  <a:lnTo>
                    <a:pt x="452286" y="164698"/>
                  </a:lnTo>
                </a:path>
              </a:pathLst>
            </a:custGeom>
            <a:solidFill>
              <a:srgbClr val="A2DCE3"/>
            </a:solidFill>
            <a:ln w="531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D4997D71-2C9B-D858-DC6F-9F3F1F018AFE}"/>
                </a:ext>
              </a:extLst>
            </p:cNvPr>
            <p:cNvSpPr/>
            <p:nvPr/>
          </p:nvSpPr>
          <p:spPr>
            <a:xfrm>
              <a:off x="3685397" y="624504"/>
              <a:ext cx="344551" cy="1694810"/>
            </a:xfrm>
            <a:custGeom>
              <a:avLst/>
              <a:gdLst>
                <a:gd name="connsiteX0" fmla="*/ 289933 w 344551"/>
                <a:gd name="connsiteY0" fmla="*/ 514183 h 1694810"/>
                <a:gd name="connsiteX1" fmla="*/ 200769 w 344551"/>
                <a:gd name="connsiteY1" fmla="*/ 514183 h 1694810"/>
                <a:gd name="connsiteX2" fmla="*/ 200769 w 344551"/>
                <a:gd name="connsiteY2" fmla="*/ 280913 h 1694810"/>
                <a:gd name="connsiteX3" fmla="*/ 188646 w 344551"/>
                <a:gd name="connsiteY3" fmla="*/ 280913 h 1694810"/>
                <a:gd name="connsiteX4" fmla="*/ 188646 w 344551"/>
                <a:gd name="connsiteY4" fmla="*/ 119525 h 1694810"/>
                <a:gd name="connsiteX5" fmla="*/ 178721 w 344551"/>
                <a:gd name="connsiteY5" fmla="*/ 119525 h 1694810"/>
                <a:gd name="connsiteX6" fmla="*/ 178721 w 344551"/>
                <a:gd name="connsiteY6" fmla="*/ 0 h 1694810"/>
                <a:gd name="connsiteX7" fmla="*/ 165830 w 344551"/>
                <a:gd name="connsiteY7" fmla="*/ 0 h 1694810"/>
                <a:gd name="connsiteX8" fmla="*/ 165830 w 344551"/>
                <a:gd name="connsiteY8" fmla="*/ 119525 h 1694810"/>
                <a:gd name="connsiteX9" fmla="*/ 155906 w 344551"/>
                <a:gd name="connsiteY9" fmla="*/ 119525 h 1694810"/>
                <a:gd name="connsiteX10" fmla="*/ 155906 w 344551"/>
                <a:gd name="connsiteY10" fmla="*/ 280913 h 1694810"/>
                <a:gd name="connsiteX11" fmla="*/ 143782 w 344551"/>
                <a:gd name="connsiteY11" fmla="*/ 280913 h 1694810"/>
                <a:gd name="connsiteX12" fmla="*/ 143782 w 344551"/>
                <a:gd name="connsiteY12" fmla="*/ 514183 h 1694810"/>
                <a:gd name="connsiteX13" fmla="*/ 54618 w 344551"/>
                <a:gd name="connsiteY13" fmla="*/ 514183 h 1694810"/>
                <a:gd name="connsiteX14" fmla="*/ 54618 w 344551"/>
                <a:gd name="connsiteY14" fmla="*/ 595686 h 1694810"/>
                <a:gd name="connsiteX15" fmla="*/ 0 w 344551"/>
                <a:gd name="connsiteY15" fmla="*/ 595686 h 1694810"/>
                <a:gd name="connsiteX16" fmla="*/ 0 w 344551"/>
                <a:gd name="connsiteY16" fmla="*/ 1694810 h 1694810"/>
                <a:gd name="connsiteX17" fmla="*/ 344551 w 344551"/>
                <a:gd name="connsiteY17" fmla="*/ 1694810 h 1694810"/>
                <a:gd name="connsiteX18" fmla="*/ 344551 w 344551"/>
                <a:gd name="connsiteY18" fmla="*/ 595686 h 1694810"/>
                <a:gd name="connsiteX19" fmla="*/ 289933 w 344551"/>
                <a:gd name="connsiteY19" fmla="*/ 595686 h 1694810"/>
                <a:gd name="connsiteX20" fmla="*/ 289933 w 344551"/>
                <a:gd name="connsiteY20" fmla="*/ 514183 h 169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4551" h="1694810">
                  <a:moveTo>
                    <a:pt x="289933" y="514183"/>
                  </a:moveTo>
                  <a:lnTo>
                    <a:pt x="200769" y="514183"/>
                  </a:lnTo>
                  <a:lnTo>
                    <a:pt x="200769" y="280913"/>
                  </a:lnTo>
                  <a:lnTo>
                    <a:pt x="188646" y="280913"/>
                  </a:lnTo>
                  <a:lnTo>
                    <a:pt x="188646" y="119525"/>
                  </a:lnTo>
                  <a:lnTo>
                    <a:pt x="178721" y="119525"/>
                  </a:lnTo>
                  <a:lnTo>
                    <a:pt x="178721" y="0"/>
                  </a:lnTo>
                  <a:lnTo>
                    <a:pt x="165830" y="0"/>
                  </a:lnTo>
                  <a:lnTo>
                    <a:pt x="165830" y="119525"/>
                  </a:lnTo>
                  <a:lnTo>
                    <a:pt x="155906" y="119525"/>
                  </a:lnTo>
                  <a:lnTo>
                    <a:pt x="155906" y="280913"/>
                  </a:lnTo>
                  <a:lnTo>
                    <a:pt x="143782" y="280913"/>
                  </a:lnTo>
                  <a:lnTo>
                    <a:pt x="143782" y="514183"/>
                  </a:lnTo>
                  <a:lnTo>
                    <a:pt x="54618" y="514183"/>
                  </a:lnTo>
                  <a:lnTo>
                    <a:pt x="54618" y="595686"/>
                  </a:lnTo>
                  <a:lnTo>
                    <a:pt x="0" y="595686"/>
                  </a:lnTo>
                  <a:lnTo>
                    <a:pt x="0" y="1694810"/>
                  </a:lnTo>
                  <a:lnTo>
                    <a:pt x="344551" y="1694810"/>
                  </a:lnTo>
                  <a:lnTo>
                    <a:pt x="344551" y="595686"/>
                  </a:lnTo>
                  <a:lnTo>
                    <a:pt x="289933" y="595686"/>
                  </a:lnTo>
                  <a:lnTo>
                    <a:pt x="289933" y="514183"/>
                  </a:lnTo>
                </a:path>
              </a:pathLst>
            </a:custGeom>
            <a:solidFill>
              <a:srgbClr val="A2DCE3"/>
            </a:solidFill>
            <a:ln w="531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9BCBA036-B023-B251-119E-FC3C0EEB9533}"/>
                </a:ext>
              </a:extLst>
            </p:cNvPr>
            <p:cNvSpPr/>
            <p:nvPr/>
          </p:nvSpPr>
          <p:spPr>
            <a:xfrm>
              <a:off x="1860003" y="1037165"/>
              <a:ext cx="5322212" cy="1282149"/>
            </a:xfrm>
            <a:custGeom>
              <a:avLst/>
              <a:gdLst>
                <a:gd name="connsiteX0" fmla="*/ 5143342 w 5322212"/>
                <a:gd name="connsiteY0" fmla="*/ 607867 h 1282149"/>
                <a:gd name="connsiteX1" fmla="*/ 5143342 w 5322212"/>
                <a:gd name="connsiteY1" fmla="*/ 731882 h 1282149"/>
                <a:gd name="connsiteX2" fmla="*/ 5057800 w 5322212"/>
                <a:gd name="connsiteY2" fmla="*/ 731882 h 1282149"/>
                <a:gd name="connsiteX3" fmla="*/ 5057800 w 5322212"/>
                <a:gd name="connsiteY3" fmla="*/ 306669 h 1282149"/>
                <a:gd name="connsiteX4" fmla="*/ 5017659 w 5322212"/>
                <a:gd name="connsiteY4" fmla="*/ 306669 h 1282149"/>
                <a:gd name="connsiteX5" fmla="*/ 5017659 w 5322212"/>
                <a:gd name="connsiteY5" fmla="*/ 243950 h 1282149"/>
                <a:gd name="connsiteX6" fmla="*/ 4838831 w 5322212"/>
                <a:gd name="connsiteY6" fmla="*/ 243950 h 1282149"/>
                <a:gd name="connsiteX7" fmla="*/ 4838831 w 5322212"/>
                <a:gd name="connsiteY7" fmla="*/ 306669 h 1282149"/>
                <a:gd name="connsiteX8" fmla="*/ 4798669 w 5322212"/>
                <a:gd name="connsiteY8" fmla="*/ 306669 h 1282149"/>
                <a:gd name="connsiteX9" fmla="*/ 4798669 w 5322212"/>
                <a:gd name="connsiteY9" fmla="*/ 558643 h 1282149"/>
                <a:gd name="connsiteX10" fmla="*/ 4663726 w 5322212"/>
                <a:gd name="connsiteY10" fmla="*/ 558643 h 1282149"/>
                <a:gd name="connsiteX11" fmla="*/ 4663726 w 5322212"/>
                <a:gd name="connsiteY11" fmla="*/ 649858 h 1282149"/>
                <a:gd name="connsiteX12" fmla="*/ 4341724 w 5322212"/>
                <a:gd name="connsiteY12" fmla="*/ 649858 h 1282149"/>
                <a:gd name="connsiteX13" fmla="*/ 4341724 w 5322212"/>
                <a:gd name="connsiteY13" fmla="*/ 885789 h 1282149"/>
                <a:gd name="connsiteX14" fmla="*/ 4073877 w 5322212"/>
                <a:gd name="connsiteY14" fmla="*/ 885789 h 1282149"/>
                <a:gd name="connsiteX15" fmla="*/ 4073877 w 5322212"/>
                <a:gd name="connsiteY15" fmla="*/ 405881 h 1282149"/>
                <a:gd name="connsiteX16" fmla="*/ 3751870 w 5322212"/>
                <a:gd name="connsiteY16" fmla="*/ 405881 h 1282149"/>
                <a:gd name="connsiteX17" fmla="*/ 3751870 w 5322212"/>
                <a:gd name="connsiteY17" fmla="*/ 314688 h 1282149"/>
                <a:gd name="connsiteX18" fmla="*/ 3616932 w 5322212"/>
                <a:gd name="connsiteY18" fmla="*/ 314688 h 1282149"/>
                <a:gd name="connsiteX19" fmla="*/ 3616932 w 5322212"/>
                <a:gd name="connsiteY19" fmla="*/ 62692 h 1282149"/>
                <a:gd name="connsiteX20" fmla="*/ 3576791 w 5322212"/>
                <a:gd name="connsiteY20" fmla="*/ 62692 h 1282149"/>
                <a:gd name="connsiteX21" fmla="*/ 3576791 w 5322212"/>
                <a:gd name="connsiteY21" fmla="*/ 0 h 1282149"/>
                <a:gd name="connsiteX22" fmla="*/ 3397942 w 5322212"/>
                <a:gd name="connsiteY22" fmla="*/ 0 h 1282149"/>
                <a:gd name="connsiteX23" fmla="*/ 3397942 w 5322212"/>
                <a:gd name="connsiteY23" fmla="*/ 62692 h 1282149"/>
                <a:gd name="connsiteX24" fmla="*/ 3357801 w 5322212"/>
                <a:gd name="connsiteY24" fmla="*/ 62692 h 1282149"/>
                <a:gd name="connsiteX25" fmla="*/ 3357801 w 5322212"/>
                <a:gd name="connsiteY25" fmla="*/ 487927 h 1282149"/>
                <a:gd name="connsiteX26" fmla="*/ 3272253 w 5322212"/>
                <a:gd name="connsiteY26" fmla="*/ 487927 h 1282149"/>
                <a:gd name="connsiteX27" fmla="*/ 3272253 w 5322212"/>
                <a:gd name="connsiteY27" fmla="*/ 363895 h 1282149"/>
                <a:gd name="connsiteX28" fmla="*/ 3119510 w 5322212"/>
                <a:gd name="connsiteY28" fmla="*/ 363895 h 1282149"/>
                <a:gd name="connsiteX29" fmla="*/ 3119510 w 5322212"/>
                <a:gd name="connsiteY29" fmla="*/ 334728 h 1282149"/>
                <a:gd name="connsiteX30" fmla="*/ 2996898 w 5322212"/>
                <a:gd name="connsiteY30" fmla="*/ 334728 h 1282149"/>
                <a:gd name="connsiteX31" fmla="*/ 2996898 w 5322212"/>
                <a:gd name="connsiteY31" fmla="*/ 377715 h 1282149"/>
                <a:gd name="connsiteX32" fmla="*/ 2969387 w 5322212"/>
                <a:gd name="connsiteY32" fmla="*/ 377715 h 1282149"/>
                <a:gd name="connsiteX33" fmla="*/ 2969387 w 5322212"/>
                <a:gd name="connsiteY33" fmla="*/ 550475 h 1282149"/>
                <a:gd name="connsiteX34" fmla="*/ 2876869 w 5322212"/>
                <a:gd name="connsiteY34" fmla="*/ 550475 h 1282149"/>
                <a:gd name="connsiteX35" fmla="*/ 2876869 w 5322212"/>
                <a:gd name="connsiteY35" fmla="*/ 612980 h 1282149"/>
                <a:gd name="connsiteX36" fmla="*/ 2445343 w 5322212"/>
                <a:gd name="connsiteY36" fmla="*/ 612980 h 1282149"/>
                <a:gd name="connsiteX37" fmla="*/ 2445343 w 5322212"/>
                <a:gd name="connsiteY37" fmla="*/ 550475 h 1282149"/>
                <a:gd name="connsiteX38" fmla="*/ 2352852 w 5322212"/>
                <a:gd name="connsiteY38" fmla="*/ 550475 h 1282149"/>
                <a:gd name="connsiteX39" fmla="*/ 2352852 w 5322212"/>
                <a:gd name="connsiteY39" fmla="*/ 377715 h 1282149"/>
                <a:gd name="connsiteX40" fmla="*/ 2325314 w 5322212"/>
                <a:gd name="connsiteY40" fmla="*/ 377715 h 1282149"/>
                <a:gd name="connsiteX41" fmla="*/ 2325314 w 5322212"/>
                <a:gd name="connsiteY41" fmla="*/ 334728 h 1282149"/>
                <a:gd name="connsiteX42" fmla="*/ 2202702 w 5322212"/>
                <a:gd name="connsiteY42" fmla="*/ 334728 h 1282149"/>
                <a:gd name="connsiteX43" fmla="*/ 2202702 w 5322212"/>
                <a:gd name="connsiteY43" fmla="*/ 363895 h 1282149"/>
                <a:gd name="connsiteX44" fmla="*/ 2049981 w 5322212"/>
                <a:gd name="connsiteY44" fmla="*/ 363895 h 1282149"/>
                <a:gd name="connsiteX45" fmla="*/ 2049981 w 5322212"/>
                <a:gd name="connsiteY45" fmla="*/ 487927 h 1282149"/>
                <a:gd name="connsiteX46" fmla="*/ 1964411 w 5322212"/>
                <a:gd name="connsiteY46" fmla="*/ 487927 h 1282149"/>
                <a:gd name="connsiteX47" fmla="*/ 1964411 w 5322212"/>
                <a:gd name="connsiteY47" fmla="*/ 62692 h 1282149"/>
                <a:gd name="connsiteX48" fmla="*/ 1924270 w 5322212"/>
                <a:gd name="connsiteY48" fmla="*/ 62692 h 1282149"/>
                <a:gd name="connsiteX49" fmla="*/ 1924270 w 5322212"/>
                <a:gd name="connsiteY49" fmla="*/ 0 h 1282149"/>
                <a:gd name="connsiteX50" fmla="*/ 1745443 w 5322212"/>
                <a:gd name="connsiteY50" fmla="*/ 0 h 1282149"/>
                <a:gd name="connsiteX51" fmla="*/ 1745443 w 5322212"/>
                <a:gd name="connsiteY51" fmla="*/ 62692 h 1282149"/>
                <a:gd name="connsiteX52" fmla="*/ 1705281 w 5322212"/>
                <a:gd name="connsiteY52" fmla="*/ 62692 h 1282149"/>
                <a:gd name="connsiteX53" fmla="*/ 1705281 w 5322212"/>
                <a:gd name="connsiteY53" fmla="*/ 314688 h 1282149"/>
                <a:gd name="connsiteX54" fmla="*/ 1570364 w 5322212"/>
                <a:gd name="connsiteY54" fmla="*/ 314688 h 1282149"/>
                <a:gd name="connsiteX55" fmla="*/ 1570364 w 5322212"/>
                <a:gd name="connsiteY55" fmla="*/ 405881 h 1282149"/>
                <a:gd name="connsiteX56" fmla="*/ 1248335 w 5322212"/>
                <a:gd name="connsiteY56" fmla="*/ 405881 h 1282149"/>
                <a:gd name="connsiteX57" fmla="*/ 1248335 w 5322212"/>
                <a:gd name="connsiteY57" fmla="*/ 885789 h 1282149"/>
                <a:gd name="connsiteX58" fmla="*/ 980488 w 5322212"/>
                <a:gd name="connsiteY58" fmla="*/ 885789 h 1282149"/>
                <a:gd name="connsiteX59" fmla="*/ 980488 w 5322212"/>
                <a:gd name="connsiteY59" fmla="*/ 649858 h 1282149"/>
                <a:gd name="connsiteX60" fmla="*/ 658487 w 5322212"/>
                <a:gd name="connsiteY60" fmla="*/ 649858 h 1282149"/>
                <a:gd name="connsiteX61" fmla="*/ 658487 w 5322212"/>
                <a:gd name="connsiteY61" fmla="*/ 558643 h 1282149"/>
                <a:gd name="connsiteX62" fmla="*/ 523544 w 5322212"/>
                <a:gd name="connsiteY62" fmla="*/ 558643 h 1282149"/>
                <a:gd name="connsiteX63" fmla="*/ 523544 w 5322212"/>
                <a:gd name="connsiteY63" fmla="*/ 306669 h 1282149"/>
                <a:gd name="connsiteX64" fmla="*/ 483403 w 5322212"/>
                <a:gd name="connsiteY64" fmla="*/ 306669 h 1282149"/>
                <a:gd name="connsiteX65" fmla="*/ 483403 w 5322212"/>
                <a:gd name="connsiteY65" fmla="*/ 243950 h 1282149"/>
                <a:gd name="connsiteX66" fmla="*/ 304576 w 5322212"/>
                <a:gd name="connsiteY66" fmla="*/ 243950 h 1282149"/>
                <a:gd name="connsiteX67" fmla="*/ 304576 w 5322212"/>
                <a:gd name="connsiteY67" fmla="*/ 306669 h 1282149"/>
                <a:gd name="connsiteX68" fmla="*/ 264414 w 5322212"/>
                <a:gd name="connsiteY68" fmla="*/ 306669 h 1282149"/>
                <a:gd name="connsiteX69" fmla="*/ 264414 w 5322212"/>
                <a:gd name="connsiteY69" fmla="*/ 731882 h 1282149"/>
                <a:gd name="connsiteX70" fmla="*/ 178869 w 5322212"/>
                <a:gd name="connsiteY70" fmla="*/ 731882 h 1282149"/>
                <a:gd name="connsiteX71" fmla="*/ 178869 w 5322212"/>
                <a:gd name="connsiteY71" fmla="*/ 607867 h 1282149"/>
                <a:gd name="connsiteX72" fmla="*/ 0 w 5322212"/>
                <a:gd name="connsiteY72" fmla="*/ 607867 h 1282149"/>
                <a:gd name="connsiteX73" fmla="*/ 0 w 5322212"/>
                <a:gd name="connsiteY73" fmla="*/ 1282150 h 1282149"/>
                <a:gd name="connsiteX74" fmla="*/ 5322212 w 5322212"/>
                <a:gd name="connsiteY74" fmla="*/ 1282150 h 1282149"/>
                <a:gd name="connsiteX75" fmla="*/ 5322212 w 5322212"/>
                <a:gd name="connsiteY75" fmla="*/ 607867 h 1282149"/>
                <a:gd name="connsiteX76" fmla="*/ 5143342 w 5322212"/>
                <a:gd name="connsiteY76" fmla="*/ 607867 h 128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322212" h="1282149">
                  <a:moveTo>
                    <a:pt x="5143342" y="607867"/>
                  </a:moveTo>
                  <a:lnTo>
                    <a:pt x="5143342" y="731882"/>
                  </a:lnTo>
                  <a:lnTo>
                    <a:pt x="5057800" y="731882"/>
                  </a:lnTo>
                  <a:lnTo>
                    <a:pt x="5057800" y="306669"/>
                  </a:lnTo>
                  <a:lnTo>
                    <a:pt x="5017659" y="306669"/>
                  </a:lnTo>
                  <a:lnTo>
                    <a:pt x="5017659" y="243950"/>
                  </a:lnTo>
                  <a:lnTo>
                    <a:pt x="4838831" y="243950"/>
                  </a:lnTo>
                  <a:lnTo>
                    <a:pt x="4838831" y="306669"/>
                  </a:lnTo>
                  <a:lnTo>
                    <a:pt x="4798669" y="306669"/>
                  </a:lnTo>
                  <a:lnTo>
                    <a:pt x="4798669" y="558643"/>
                  </a:lnTo>
                  <a:lnTo>
                    <a:pt x="4663726" y="558643"/>
                  </a:lnTo>
                  <a:lnTo>
                    <a:pt x="4663726" y="649858"/>
                  </a:lnTo>
                  <a:lnTo>
                    <a:pt x="4341724" y="649858"/>
                  </a:lnTo>
                  <a:lnTo>
                    <a:pt x="4341724" y="885789"/>
                  </a:lnTo>
                  <a:lnTo>
                    <a:pt x="4073877" y="885789"/>
                  </a:lnTo>
                  <a:lnTo>
                    <a:pt x="4073877" y="405881"/>
                  </a:lnTo>
                  <a:lnTo>
                    <a:pt x="3751870" y="405881"/>
                  </a:lnTo>
                  <a:lnTo>
                    <a:pt x="3751870" y="314688"/>
                  </a:lnTo>
                  <a:lnTo>
                    <a:pt x="3616932" y="314688"/>
                  </a:lnTo>
                  <a:lnTo>
                    <a:pt x="3616932" y="62692"/>
                  </a:lnTo>
                  <a:lnTo>
                    <a:pt x="3576791" y="62692"/>
                  </a:lnTo>
                  <a:lnTo>
                    <a:pt x="3576791" y="0"/>
                  </a:lnTo>
                  <a:lnTo>
                    <a:pt x="3397942" y="0"/>
                  </a:lnTo>
                  <a:lnTo>
                    <a:pt x="3397942" y="62692"/>
                  </a:lnTo>
                  <a:lnTo>
                    <a:pt x="3357801" y="62692"/>
                  </a:lnTo>
                  <a:lnTo>
                    <a:pt x="3357801" y="487927"/>
                  </a:lnTo>
                  <a:lnTo>
                    <a:pt x="3272253" y="487927"/>
                  </a:lnTo>
                  <a:lnTo>
                    <a:pt x="3272253" y="363895"/>
                  </a:lnTo>
                  <a:lnTo>
                    <a:pt x="3119510" y="363895"/>
                  </a:lnTo>
                  <a:lnTo>
                    <a:pt x="3119510" y="334728"/>
                  </a:lnTo>
                  <a:lnTo>
                    <a:pt x="2996898" y="334728"/>
                  </a:lnTo>
                  <a:lnTo>
                    <a:pt x="2996898" y="377715"/>
                  </a:lnTo>
                  <a:lnTo>
                    <a:pt x="2969387" y="377715"/>
                  </a:lnTo>
                  <a:lnTo>
                    <a:pt x="2969387" y="550475"/>
                  </a:lnTo>
                  <a:lnTo>
                    <a:pt x="2876869" y="550475"/>
                  </a:lnTo>
                  <a:lnTo>
                    <a:pt x="2876869" y="612980"/>
                  </a:lnTo>
                  <a:lnTo>
                    <a:pt x="2445343" y="612980"/>
                  </a:lnTo>
                  <a:lnTo>
                    <a:pt x="2445343" y="550475"/>
                  </a:lnTo>
                  <a:lnTo>
                    <a:pt x="2352852" y="550475"/>
                  </a:lnTo>
                  <a:lnTo>
                    <a:pt x="2352852" y="377715"/>
                  </a:lnTo>
                  <a:lnTo>
                    <a:pt x="2325314" y="377715"/>
                  </a:lnTo>
                  <a:lnTo>
                    <a:pt x="2325314" y="334728"/>
                  </a:lnTo>
                  <a:lnTo>
                    <a:pt x="2202702" y="334728"/>
                  </a:lnTo>
                  <a:lnTo>
                    <a:pt x="2202702" y="363895"/>
                  </a:lnTo>
                  <a:lnTo>
                    <a:pt x="2049981" y="363895"/>
                  </a:lnTo>
                  <a:lnTo>
                    <a:pt x="2049981" y="487927"/>
                  </a:lnTo>
                  <a:lnTo>
                    <a:pt x="1964411" y="487927"/>
                  </a:lnTo>
                  <a:lnTo>
                    <a:pt x="1964411" y="62692"/>
                  </a:lnTo>
                  <a:lnTo>
                    <a:pt x="1924270" y="62692"/>
                  </a:lnTo>
                  <a:lnTo>
                    <a:pt x="1924270" y="0"/>
                  </a:lnTo>
                  <a:lnTo>
                    <a:pt x="1745443" y="0"/>
                  </a:lnTo>
                  <a:lnTo>
                    <a:pt x="1745443" y="62692"/>
                  </a:lnTo>
                  <a:lnTo>
                    <a:pt x="1705281" y="62692"/>
                  </a:lnTo>
                  <a:lnTo>
                    <a:pt x="1705281" y="314688"/>
                  </a:lnTo>
                  <a:lnTo>
                    <a:pt x="1570364" y="314688"/>
                  </a:lnTo>
                  <a:lnTo>
                    <a:pt x="1570364" y="405881"/>
                  </a:lnTo>
                  <a:lnTo>
                    <a:pt x="1248335" y="405881"/>
                  </a:lnTo>
                  <a:lnTo>
                    <a:pt x="1248335" y="885789"/>
                  </a:lnTo>
                  <a:lnTo>
                    <a:pt x="980488" y="885789"/>
                  </a:lnTo>
                  <a:lnTo>
                    <a:pt x="980488" y="649858"/>
                  </a:lnTo>
                  <a:lnTo>
                    <a:pt x="658487" y="649858"/>
                  </a:lnTo>
                  <a:lnTo>
                    <a:pt x="658487" y="558643"/>
                  </a:lnTo>
                  <a:lnTo>
                    <a:pt x="523544" y="558643"/>
                  </a:lnTo>
                  <a:lnTo>
                    <a:pt x="523544" y="306669"/>
                  </a:lnTo>
                  <a:lnTo>
                    <a:pt x="483403" y="306669"/>
                  </a:lnTo>
                  <a:lnTo>
                    <a:pt x="483403" y="243950"/>
                  </a:lnTo>
                  <a:lnTo>
                    <a:pt x="304576" y="243950"/>
                  </a:lnTo>
                  <a:lnTo>
                    <a:pt x="304576" y="306669"/>
                  </a:lnTo>
                  <a:lnTo>
                    <a:pt x="264414" y="306669"/>
                  </a:lnTo>
                  <a:lnTo>
                    <a:pt x="264414" y="731882"/>
                  </a:lnTo>
                  <a:lnTo>
                    <a:pt x="178869" y="731882"/>
                  </a:lnTo>
                  <a:lnTo>
                    <a:pt x="178869" y="607867"/>
                  </a:lnTo>
                  <a:lnTo>
                    <a:pt x="0" y="607867"/>
                  </a:lnTo>
                  <a:lnTo>
                    <a:pt x="0" y="1282150"/>
                  </a:lnTo>
                  <a:lnTo>
                    <a:pt x="5322212" y="1282150"/>
                  </a:lnTo>
                  <a:lnTo>
                    <a:pt x="5322212" y="607867"/>
                  </a:lnTo>
                  <a:lnTo>
                    <a:pt x="5143342" y="607867"/>
                  </a:lnTo>
                </a:path>
              </a:pathLst>
            </a:custGeom>
            <a:solidFill>
              <a:srgbClr val="5F5F5F"/>
            </a:solidFill>
            <a:ln w="531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B84182A2-779F-2C96-C1C0-1F67EE62FCBE}"/>
                </a:ext>
              </a:extLst>
            </p:cNvPr>
            <p:cNvSpPr/>
            <p:nvPr/>
          </p:nvSpPr>
          <p:spPr>
            <a:xfrm>
              <a:off x="6202722" y="349847"/>
              <a:ext cx="344551" cy="1525979"/>
            </a:xfrm>
            <a:custGeom>
              <a:avLst/>
              <a:gdLst>
                <a:gd name="connsiteX0" fmla="*/ 289933 w 344551"/>
                <a:gd name="connsiteY0" fmla="*/ 595709 h 1525979"/>
                <a:gd name="connsiteX1" fmla="*/ 289933 w 344551"/>
                <a:gd name="connsiteY1" fmla="*/ 514185 h 1525979"/>
                <a:gd name="connsiteX2" fmla="*/ 200769 w 344551"/>
                <a:gd name="connsiteY2" fmla="*/ 514185 h 1525979"/>
                <a:gd name="connsiteX3" fmla="*/ 200769 w 344551"/>
                <a:gd name="connsiteY3" fmla="*/ 280915 h 1525979"/>
                <a:gd name="connsiteX4" fmla="*/ 188646 w 344551"/>
                <a:gd name="connsiteY4" fmla="*/ 280915 h 1525979"/>
                <a:gd name="connsiteX5" fmla="*/ 188646 w 344551"/>
                <a:gd name="connsiteY5" fmla="*/ 119524 h 1525979"/>
                <a:gd name="connsiteX6" fmla="*/ 178747 w 344551"/>
                <a:gd name="connsiteY6" fmla="*/ 119524 h 1525979"/>
                <a:gd name="connsiteX7" fmla="*/ 178747 w 344551"/>
                <a:gd name="connsiteY7" fmla="*/ 0 h 1525979"/>
                <a:gd name="connsiteX8" fmla="*/ 165830 w 344551"/>
                <a:gd name="connsiteY8" fmla="*/ 0 h 1525979"/>
                <a:gd name="connsiteX9" fmla="*/ 165830 w 344551"/>
                <a:gd name="connsiteY9" fmla="*/ 119524 h 1525979"/>
                <a:gd name="connsiteX10" fmla="*/ 155906 w 344551"/>
                <a:gd name="connsiteY10" fmla="*/ 119524 h 1525979"/>
                <a:gd name="connsiteX11" fmla="*/ 155906 w 344551"/>
                <a:gd name="connsiteY11" fmla="*/ 280915 h 1525979"/>
                <a:gd name="connsiteX12" fmla="*/ 143782 w 344551"/>
                <a:gd name="connsiteY12" fmla="*/ 280915 h 1525979"/>
                <a:gd name="connsiteX13" fmla="*/ 143782 w 344551"/>
                <a:gd name="connsiteY13" fmla="*/ 514185 h 1525979"/>
                <a:gd name="connsiteX14" fmla="*/ 54618 w 344551"/>
                <a:gd name="connsiteY14" fmla="*/ 514185 h 1525979"/>
                <a:gd name="connsiteX15" fmla="*/ 54618 w 344551"/>
                <a:gd name="connsiteY15" fmla="*/ 595709 h 1525979"/>
                <a:gd name="connsiteX16" fmla="*/ 0 w 344551"/>
                <a:gd name="connsiteY16" fmla="*/ 595709 h 1525979"/>
                <a:gd name="connsiteX17" fmla="*/ 0 w 344551"/>
                <a:gd name="connsiteY17" fmla="*/ 1525980 h 1525979"/>
                <a:gd name="connsiteX18" fmla="*/ 344551 w 344551"/>
                <a:gd name="connsiteY18" fmla="*/ 1525980 h 1525979"/>
                <a:gd name="connsiteX19" fmla="*/ 344551 w 344551"/>
                <a:gd name="connsiteY19" fmla="*/ 595709 h 1525979"/>
                <a:gd name="connsiteX20" fmla="*/ 289933 w 344551"/>
                <a:gd name="connsiteY20" fmla="*/ 595709 h 152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4551" h="1525979">
                  <a:moveTo>
                    <a:pt x="289933" y="595709"/>
                  </a:moveTo>
                  <a:lnTo>
                    <a:pt x="289933" y="514185"/>
                  </a:lnTo>
                  <a:lnTo>
                    <a:pt x="200769" y="514185"/>
                  </a:lnTo>
                  <a:lnTo>
                    <a:pt x="200769" y="280915"/>
                  </a:lnTo>
                  <a:lnTo>
                    <a:pt x="188646" y="280915"/>
                  </a:lnTo>
                  <a:lnTo>
                    <a:pt x="188646" y="119524"/>
                  </a:lnTo>
                  <a:lnTo>
                    <a:pt x="178747" y="119524"/>
                  </a:lnTo>
                  <a:lnTo>
                    <a:pt x="178747" y="0"/>
                  </a:lnTo>
                  <a:lnTo>
                    <a:pt x="165830" y="0"/>
                  </a:lnTo>
                  <a:lnTo>
                    <a:pt x="165830" y="119524"/>
                  </a:lnTo>
                  <a:lnTo>
                    <a:pt x="155906" y="119524"/>
                  </a:lnTo>
                  <a:lnTo>
                    <a:pt x="155906" y="280915"/>
                  </a:lnTo>
                  <a:lnTo>
                    <a:pt x="143782" y="280915"/>
                  </a:lnTo>
                  <a:lnTo>
                    <a:pt x="143782" y="514185"/>
                  </a:lnTo>
                  <a:lnTo>
                    <a:pt x="54618" y="514185"/>
                  </a:lnTo>
                  <a:lnTo>
                    <a:pt x="54618" y="595709"/>
                  </a:lnTo>
                  <a:lnTo>
                    <a:pt x="0" y="595709"/>
                  </a:lnTo>
                  <a:lnTo>
                    <a:pt x="0" y="1525980"/>
                  </a:lnTo>
                  <a:lnTo>
                    <a:pt x="344551" y="1525980"/>
                  </a:lnTo>
                  <a:lnTo>
                    <a:pt x="344551" y="595709"/>
                  </a:lnTo>
                  <a:lnTo>
                    <a:pt x="289933" y="595709"/>
                  </a:lnTo>
                </a:path>
              </a:pathLst>
            </a:custGeom>
            <a:solidFill>
              <a:srgbClr val="969696"/>
            </a:solidFill>
            <a:ln w="531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32DB3918-69FE-9A7D-7C6C-730DC7E77FB5}"/>
                </a:ext>
              </a:extLst>
            </p:cNvPr>
            <p:cNvSpPr/>
            <p:nvPr/>
          </p:nvSpPr>
          <p:spPr>
            <a:xfrm>
              <a:off x="1860003" y="518677"/>
              <a:ext cx="5324459" cy="1800637"/>
            </a:xfrm>
            <a:custGeom>
              <a:avLst/>
              <a:gdLst>
                <a:gd name="connsiteX0" fmla="*/ 5324459 w 5324459"/>
                <a:gd name="connsiteY0" fmla="*/ 1343953 h 1800637"/>
                <a:gd name="connsiteX1" fmla="*/ 5143342 w 5324459"/>
                <a:gd name="connsiteY1" fmla="*/ 1343953 h 1800637"/>
                <a:gd name="connsiteX2" fmla="*/ 5143342 w 5324459"/>
                <a:gd name="connsiteY2" fmla="*/ 1467985 h 1800637"/>
                <a:gd name="connsiteX3" fmla="*/ 5057800 w 5324459"/>
                <a:gd name="connsiteY3" fmla="*/ 1467985 h 1800637"/>
                <a:gd name="connsiteX4" fmla="*/ 5057800 w 5324459"/>
                <a:gd name="connsiteY4" fmla="*/ 1042749 h 1800637"/>
                <a:gd name="connsiteX5" fmla="*/ 5017659 w 5324459"/>
                <a:gd name="connsiteY5" fmla="*/ 1042749 h 1800637"/>
                <a:gd name="connsiteX6" fmla="*/ 5017659 w 5324459"/>
                <a:gd name="connsiteY6" fmla="*/ 980058 h 1800637"/>
                <a:gd name="connsiteX7" fmla="*/ 4838831 w 5324459"/>
                <a:gd name="connsiteY7" fmla="*/ 980058 h 1800637"/>
                <a:gd name="connsiteX8" fmla="*/ 4838831 w 5324459"/>
                <a:gd name="connsiteY8" fmla="*/ 1042749 h 1800637"/>
                <a:gd name="connsiteX9" fmla="*/ 4798669 w 5324459"/>
                <a:gd name="connsiteY9" fmla="*/ 1042749 h 1800637"/>
                <a:gd name="connsiteX10" fmla="*/ 4798669 w 5324459"/>
                <a:gd name="connsiteY10" fmla="*/ 1294751 h 1800637"/>
                <a:gd name="connsiteX11" fmla="*/ 4663726 w 5324459"/>
                <a:gd name="connsiteY11" fmla="*/ 1294751 h 1800637"/>
                <a:gd name="connsiteX12" fmla="*/ 4663726 w 5324459"/>
                <a:gd name="connsiteY12" fmla="*/ 1385939 h 1800637"/>
                <a:gd name="connsiteX13" fmla="*/ 4582320 w 5324459"/>
                <a:gd name="connsiteY13" fmla="*/ 1385939 h 1800637"/>
                <a:gd name="connsiteX14" fmla="*/ 4582320 w 5324459"/>
                <a:gd name="connsiteY14" fmla="*/ 775390 h 1800637"/>
                <a:gd name="connsiteX15" fmla="*/ 4237769 w 5324459"/>
                <a:gd name="connsiteY15" fmla="*/ 1010863 h 1800637"/>
                <a:gd name="connsiteX16" fmla="*/ 4237769 w 5324459"/>
                <a:gd name="connsiteY16" fmla="*/ 1621870 h 1800637"/>
                <a:gd name="connsiteX17" fmla="*/ 4073877 w 5324459"/>
                <a:gd name="connsiteY17" fmla="*/ 1621870 h 1800637"/>
                <a:gd name="connsiteX18" fmla="*/ 4073877 w 5324459"/>
                <a:gd name="connsiteY18" fmla="*/ 1141989 h 1800637"/>
                <a:gd name="connsiteX19" fmla="*/ 3751870 w 5324459"/>
                <a:gd name="connsiteY19" fmla="*/ 1141989 h 1800637"/>
                <a:gd name="connsiteX20" fmla="*/ 3751870 w 5324459"/>
                <a:gd name="connsiteY20" fmla="*/ 1050795 h 1800637"/>
                <a:gd name="connsiteX21" fmla="*/ 3616932 w 5324459"/>
                <a:gd name="connsiteY21" fmla="*/ 1050795 h 1800637"/>
                <a:gd name="connsiteX22" fmla="*/ 3616932 w 5324459"/>
                <a:gd name="connsiteY22" fmla="*/ 798794 h 1800637"/>
                <a:gd name="connsiteX23" fmla="*/ 3576791 w 5324459"/>
                <a:gd name="connsiteY23" fmla="*/ 798794 h 1800637"/>
                <a:gd name="connsiteX24" fmla="*/ 3576791 w 5324459"/>
                <a:gd name="connsiteY24" fmla="*/ 736102 h 1800637"/>
                <a:gd name="connsiteX25" fmla="*/ 3397942 w 5324459"/>
                <a:gd name="connsiteY25" fmla="*/ 736102 h 1800637"/>
                <a:gd name="connsiteX26" fmla="*/ 3397942 w 5324459"/>
                <a:gd name="connsiteY26" fmla="*/ 798794 h 1800637"/>
                <a:gd name="connsiteX27" fmla="*/ 3357801 w 5324459"/>
                <a:gd name="connsiteY27" fmla="*/ 798794 h 1800637"/>
                <a:gd name="connsiteX28" fmla="*/ 3357801 w 5324459"/>
                <a:gd name="connsiteY28" fmla="*/ 1224013 h 1800637"/>
                <a:gd name="connsiteX29" fmla="*/ 3272253 w 5324459"/>
                <a:gd name="connsiteY29" fmla="*/ 1224013 h 1800637"/>
                <a:gd name="connsiteX30" fmla="*/ 3272253 w 5324459"/>
                <a:gd name="connsiteY30" fmla="*/ 1099997 h 1800637"/>
                <a:gd name="connsiteX31" fmla="*/ 3119510 w 5324459"/>
                <a:gd name="connsiteY31" fmla="*/ 1099997 h 1800637"/>
                <a:gd name="connsiteX32" fmla="*/ 3119510 w 5324459"/>
                <a:gd name="connsiteY32" fmla="*/ 1070815 h 1800637"/>
                <a:gd name="connsiteX33" fmla="*/ 3065014 w 5324459"/>
                <a:gd name="connsiteY33" fmla="*/ 1070815 h 1800637"/>
                <a:gd name="connsiteX34" fmla="*/ 3065014 w 5324459"/>
                <a:gd name="connsiteY34" fmla="*/ 825673 h 1800637"/>
                <a:gd name="connsiteX35" fmla="*/ 3010423 w 5324459"/>
                <a:gd name="connsiteY35" fmla="*/ 771085 h 1800637"/>
                <a:gd name="connsiteX36" fmla="*/ 3010423 w 5324459"/>
                <a:gd name="connsiteY36" fmla="*/ 744169 h 1800637"/>
                <a:gd name="connsiteX37" fmla="*/ 2983672 w 5324459"/>
                <a:gd name="connsiteY37" fmla="*/ 717435 h 1800637"/>
                <a:gd name="connsiteX38" fmla="*/ 2983672 w 5324459"/>
                <a:gd name="connsiteY38" fmla="*/ 650858 h 1800637"/>
                <a:gd name="connsiteX39" fmla="*/ 3009922 w 5324459"/>
                <a:gd name="connsiteY39" fmla="*/ 650858 h 1800637"/>
                <a:gd name="connsiteX40" fmla="*/ 3009922 w 5324459"/>
                <a:gd name="connsiteY40" fmla="*/ 615226 h 1800637"/>
                <a:gd name="connsiteX41" fmla="*/ 2999689 w 5324459"/>
                <a:gd name="connsiteY41" fmla="*/ 615226 h 1800637"/>
                <a:gd name="connsiteX42" fmla="*/ 2999689 w 5324459"/>
                <a:gd name="connsiteY42" fmla="*/ 584234 h 1800637"/>
                <a:gd name="connsiteX43" fmla="*/ 2990579 w 5324459"/>
                <a:gd name="connsiteY43" fmla="*/ 584234 h 1800637"/>
                <a:gd name="connsiteX44" fmla="*/ 2909796 w 5324459"/>
                <a:gd name="connsiteY44" fmla="*/ 516907 h 1800637"/>
                <a:gd name="connsiteX45" fmla="*/ 2909796 w 5324459"/>
                <a:gd name="connsiteY45" fmla="*/ 314651 h 1800637"/>
                <a:gd name="connsiteX46" fmla="*/ 2902538 w 5324459"/>
                <a:gd name="connsiteY46" fmla="*/ 314651 h 1800637"/>
                <a:gd name="connsiteX47" fmla="*/ 2902538 w 5324459"/>
                <a:gd name="connsiteY47" fmla="*/ 218056 h 1800637"/>
                <a:gd name="connsiteX48" fmla="*/ 2896612 w 5324459"/>
                <a:gd name="connsiteY48" fmla="*/ 218056 h 1800637"/>
                <a:gd name="connsiteX49" fmla="*/ 2896612 w 5324459"/>
                <a:gd name="connsiteY49" fmla="*/ 146504 h 1800637"/>
                <a:gd name="connsiteX50" fmla="*/ 2888870 w 5324459"/>
                <a:gd name="connsiteY50" fmla="*/ 146504 h 1800637"/>
                <a:gd name="connsiteX51" fmla="*/ 2888870 w 5324459"/>
                <a:gd name="connsiteY51" fmla="*/ 218056 h 1800637"/>
                <a:gd name="connsiteX52" fmla="*/ 2882944 w 5324459"/>
                <a:gd name="connsiteY52" fmla="*/ 218056 h 1800637"/>
                <a:gd name="connsiteX53" fmla="*/ 2882944 w 5324459"/>
                <a:gd name="connsiteY53" fmla="*/ 314651 h 1800637"/>
                <a:gd name="connsiteX54" fmla="*/ 2875687 w 5324459"/>
                <a:gd name="connsiteY54" fmla="*/ 314651 h 1800637"/>
                <a:gd name="connsiteX55" fmla="*/ 2875687 w 5324459"/>
                <a:gd name="connsiteY55" fmla="*/ 516907 h 1800637"/>
                <a:gd name="connsiteX56" fmla="*/ 2794905 w 5324459"/>
                <a:gd name="connsiteY56" fmla="*/ 584234 h 1800637"/>
                <a:gd name="connsiteX57" fmla="*/ 2785816 w 5324459"/>
                <a:gd name="connsiteY57" fmla="*/ 584234 h 1800637"/>
                <a:gd name="connsiteX58" fmla="*/ 2785816 w 5324459"/>
                <a:gd name="connsiteY58" fmla="*/ 615226 h 1800637"/>
                <a:gd name="connsiteX59" fmla="*/ 2775582 w 5324459"/>
                <a:gd name="connsiteY59" fmla="*/ 615226 h 1800637"/>
                <a:gd name="connsiteX60" fmla="*/ 2775582 w 5324459"/>
                <a:gd name="connsiteY60" fmla="*/ 650858 h 1800637"/>
                <a:gd name="connsiteX61" fmla="*/ 2801832 w 5324459"/>
                <a:gd name="connsiteY61" fmla="*/ 650858 h 1800637"/>
                <a:gd name="connsiteX62" fmla="*/ 2801832 w 5324459"/>
                <a:gd name="connsiteY62" fmla="*/ 717435 h 1800637"/>
                <a:gd name="connsiteX63" fmla="*/ 2775082 w 5324459"/>
                <a:gd name="connsiteY63" fmla="*/ 744169 h 1800637"/>
                <a:gd name="connsiteX64" fmla="*/ 2775082 w 5324459"/>
                <a:gd name="connsiteY64" fmla="*/ 771085 h 1800637"/>
                <a:gd name="connsiteX65" fmla="*/ 2720468 w 5324459"/>
                <a:gd name="connsiteY65" fmla="*/ 825673 h 1800637"/>
                <a:gd name="connsiteX66" fmla="*/ 2720468 w 5324459"/>
                <a:gd name="connsiteY66" fmla="*/ 1349088 h 1800637"/>
                <a:gd name="connsiteX67" fmla="*/ 2436670 w 5324459"/>
                <a:gd name="connsiteY67" fmla="*/ 1349088 h 1800637"/>
                <a:gd name="connsiteX68" fmla="*/ 2436670 w 5324459"/>
                <a:gd name="connsiteY68" fmla="*/ 1286561 h 1800637"/>
                <a:gd name="connsiteX69" fmla="*/ 2344157 w 5324459"/>
                <a:gd name="connsiteY69" fmla="*/ 1286561 h 1800637"/>
                <a:gd name="connsiteX70" fmla="*/ 2344157 w 5324459"/>
                <a:gd name="connsiteY70" fmla="*/ 1113801 h 1800637"/>
                <a:gd name="connsiteX71" fmla="*/ 2316640 w 5324459"/>
                <a:gd name="connsiteY71" fmla="*/ 1113801 h 1800637"/>
                <a:gd name="connsiteX72" fmla="*/ 2316640 w 5324459"/>
                <a:gd name="connsiteY72" fmla="*/ 1070815 h 1800637"/>
                <a:gd name="connsiteX73" fmla="*/ 2194029 w 5324459"/>
                <a:gd name="connsiteY73" fmla="*/ 1070815 h 1800637"/>
                <a:gd name="connsiteX74" fmla="*/ 2194029 w 5324459"/>
                <a:gd name="connsiteY74" fmla="*/ 1099997 h 1800637"/>
                <a:gd name="connsiteX75" fmla="*/ 2049981 w 5324459"/>
                <a:gd name="connsiteY75" fmla="*/ 1099997 h 1800637"/>
                <a:gd name="connsiteX76" fmla="*/ 2049981 w 5324459"/>
                <a:gd name="connsiteY76" fmla="*/ 1224013 h 1800637"/>
                <a:gd name="connsiteX77" fmla="*/ 1964411 w 5324459"/>
                <a:gd name="connsiteY77" fmla="*/ 1224013 h 1800637"/>
                <a:gd name="connsiteX78" fmla="*/ 1964411 w 5324459"/>
                <a:gd name="connsiteY78" fmla="*/ 798794 h 1800637"/>
                <a:gd name="connsiteX79" fmla="*/ 1924270 w 5324459"/>
                <a:gd name="connsiteY79" fmla="*/ 798794 h 1800637"/>
                <a:gd name="connsiteX80" fmla="*/ 1924270 w 5324459"/>
                <a:gd name="connsiteY80" fmla="*/ 736102 h 1800637"/>
                <a:gd name="connsiteX81" fmla="*/ 1745443 w 5324459"/>
                <a:gd name="connsiteY81" fmla="*/ 736102 h 1800637"/>
                <a:gd name="connsiteX82" fmla="*/ 1745443 w 5324459"/>
                <a:gd name="connsiteY82" fmla="*/ 798794 h 1800637"/>
                <a:gd name="connsiteX83" fmla="*/ 1705281 w 5324459"/>
                <a:gd name="connsiteY83" fmla="*/ 798794 h 1800637"/>
                <a:gd name="connsiteX84" fmla="*/ 1705281 w 5324459"/>
                <a:gd name="connsiteY84" fmla="*/ 1050795 h 1800637"/>
                <a:gd name="connsiteX85" fmla="*/ 1570364 w 5324459"/>
                <a:gd name="connsiteY85" fmla="*/ 1050795 h 1800637"/>
                <a:gd name="connsiteX86" fmla="*/ 1570364 w 5324459"/>
                <a:gd name="connsiteY86" fmla="*/ 1141989 h 1800637"/>
                <a:gd name="connsiteX87" fmla="*/ 1432966 w 5324459"/>
                <a:gd name="connsiteY87" fmla="*/ 1141989 h 1800637"/>
                <a:gd name="connsiteX88" fmla="*/ 1432966 w 5324459"/>
                <a:gd name="connsiteY88" fmla="*/ 1252509 h 1800637"/>
                <a:gd name="connsiteX89" fmla="*/ 1241722 w 5324459"/>
                <a:gd name="connsiteY89" fmla="*/ 1252509 h 1800637"/>
                <a:gd name="connsiteX90" fmla="*/ 1241722 w 5324459"/>
                <a:gd name="connsiteY90" fmla="*/ 1028552 h 1800637"/>
                <a:gd name="connsiteX91" fmla="*/ 1149210 w 5324459"/>
                <a:gd name="connsiteY91" fmla="*/ 1028552 h 1800637"/>
                <a:gd name="connsiteX92" fmla="*/ 1149210 w 5324459"/>
                <a:gd name="connsiteY92" fmla="*/ 855792 h 1800637"/>
                <a:gd name="connsiteX93" fmla="*/ 1121693 w 5324459"/>
                <a:gd name="connsiteY93" fmla="*/ 855792 h 1800637"/>
                <a:gd name="connsiteX94" fmla="*/ 1121693 w 5324459"/>
                <a:gd name="connsiteY94" fmla="*/ 812805 h 1800637"/>
                <a:gd name="connsiteX95" fmla="*/ 999087 w 5324459"/>
                <a:gd name="connsiteY95" fmla="*/ 812805 h 1800637"/>
                <a:gd name="connsiteX96" fmla="*/ 999087 w 5324459"/>
                <a:gd name="connsiteY96" fmla="*/ 855792 h 1800637"/>
                <a:gd name="connsiteX97" fmla="*/ 971570 w 5324459"/>
                <a:gd name="connsiteY97" fmla="*/ 855792 h 1800637"/>
                <a:gd name="connsiteX98" fmla="*/ 971570 w 5324459"/>
                <a:gd name="connsiteY98" fmla="*/ 1147310 h 1800637"/>
                <a:gd name="connsiteX99" fmla="*/ 912916 w 5324459"/>
                <a:gd name="connsiteY99" fmla="*/ 1147310 h 1800637"/>
                <a:gd name="connsiteX100" fmla="*/ 912916 w 5324459"/>
                <a:gd name="connsiteY100" fmla="*/ 1062290 h 1800637"/>
                <a:gd name="connsiteX101" fmla="*/ 859091 w 5324459"/>
                <a:gd name="connsiteY101" fmla="*/ 1062290 h 1800637"/>
                <a:gd name="connsiteX102" fmla="*/ 859091 w 5324459"/>
                <a:gd name="connsiteY102" fmla="*/ 595707 h 1800637"/>
                <a:gd name="connsiteX103" fmla="*/ 804473 w 5324459"/>
                <a:gd name="connsiteY103" fmla="*/ 595707 h 1800637"/>
                <a:gd name="connsiteX104" fmla="*/ 804473 w 5324459"/>
                <a:gd name="connsiteY104" fmla="*/ 514183 h 1800637"/>
                <a:gd name="connsiteX105" fmla="*/ 715309 w 5324459"/>
                <a:gd name="connsiteY105" fmla="*/ 514183 h 1800637"/>
                <a:gd name="connsiteX106" fmla="*/ 715309 w 5324459"/>
                <a:gd name="connsiteY106" fmla="*/ 280913 h 1800637"/>
                <a:gd name="connsiteX107" fmla="*/ 703159 w 5324459"/>
                <a:gd name="connsiteY107" fmla="*/ 280913 h 1800637"/>
                <a:gd name="connsiteX108" fmla="*/ 703159 w 5324459"/>
                <a:gd name="connsiteY108" fmla="*/ 119525 h 1800637"/>
                <a:gd name="connsiteX109" fmla="*/ 693261 w 5324459"/>
                <a:gd name="connsiteY109" fmla="*/ 119525 h 1800637"/>
                <a:gd name="connsiteX110" fmla="*/ 693261 w 5324459"/>
                <a:gd name="connsiteY110" fmla="*/ 0 h 1800637"/>
                <a:gd name="connsiteX111" fmla="*/ 680343 w 5324459"/>
                <a:gd name="connsiteY111" fmla="*/ 0 h 1800637"/>
                <a:gd name="connsiteX112" fmla="*/ 680343 w 5324459"/>
                <a:gd name="connsiteY112" fmla="*/ 119525 h 1800637"/>
                <a:gd name="connsiteX113" fmla="*/ 670445 w 5324459"/>
                <a:gd name="connsiteY113" fmla="*/ 119525 h 1800637"/>
                <a:gd name="connsiteX114" fmla="*/ 670445 w 5324459"/>
                <a:gd name="connsiteY114" fmla="*/ 280913 h 1800637"/>
                <a:gd name="connsiteX115" fmla="*/ 658321 w 5324459"/>
                <a:gd name="connsiteY115" fmla="*/ 280913 h 1800637"/>
                <a:gd name="connsiteX116" fmla="*/ 658321 w 5324459"/>
                <a:gd name="connsiteY116" fmla="*/ 514183 h 1800637"/>
                <a:gd name="connsiteX117" fmla="*/ 569137 w 5324459"/>
                <a:gd name="connsiteY117" fmla="*/ 514183 h 1800637"/>
                <a:gd name="connsiteX118" fmla="*/ 569137 w 5324459"/>
                <a:gd name="connsiteY118" fmla="*/ 595707 h 1800637"/>
                <a:gd name="connsiteX119" fmla="*/ 514538 w 5324459"/>
                <a:gd name="connsiteY119" fmla="*/ 595707 h 1800637"/>
                <a:gd name="connsiteX120" fmla="*/ 514538 w 5324459"/>
                <a:gd name="connsiteY120" fmla="*/ 1042749 h 1800637"/>
                <a:gd name="connsiteX121" fmla="*/ 483403 w 5324459"/>
                <a:gd name="connsiteY121" fmla="*/ 1042749 h 1800637"/>
                <a:gd name="connsiteX122" fmla="*/ 483403 w 5324459"/>
                <a:gd name="connsiteY122" fmla="*/ 980058 h 1800637"/>
                <a:gd name="connsiteX123" fmla="*/ 304576 w 5324459"/>
                <a:gd name="connsiteY123" fmla="*/ 980058 h 1800637"/>
                <a:gd name="connsiteX124" fmla="*/ 304576 w 5324459"/>
                <a:gd name="connsiteY124" fmla="*/ 1042749 h 1800637"/>
                <a:gd name="connsiteX125" fmla="*/ 264414 w 5324459"/>
                <a:gd name="connsiteY125" fmla="*/ 1042749 h 1800637"/>
                <a:gd name="connsiteX126" fmla="*/ 264414 w 5324459"/>
                <a:gd name="connsiteY126" fmla="*/ 1467985 h 1800637"/>
                <a:gd name="connsiteX127" fmla="*/ 178869 w 5324459"/>
                <a:gd name="connsiteY127" fmla="*/ 1467985 h 1800637"/>
                <a:gd name="connsiteX128" fmla="*/ 178869 w 5324459"/>
                <a:gd name="connsiteY128" fmla="*/ 1343953 h 1800637"/>
                <a:gd name="connsiteX129" fmla="*/ 0 w 5324459"/>
                <a:gd name="connsiteY129" fmla="*/ 1343953 h 1800637"/>
                <a:gd name="connsiteX130" fmla="*/ 0 w 5324459"/>
                <a:gd name="connsiteY130" fmla="*/ 1800638 h 1800637"/>
                <a:gd name="connsiteX131" fmla="*/ 5324459 w 5324459"/>
                <a:gd name="connsiteY131" fmla="*/ 1800638 h 1800637"/>
                <a:gd name="connsiteX132" fmla="*/ 5324459 w 5324459"/>
                <a:gd name="connsiteY132" fmla="*/ 1343953 h 180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5324459" h="1800637">
                  <a:moveTo>
                    <a:pt x="5324459" y="1343953"/>
                  </a:moveTo>
                  <a:lnTo>
                    <a:pt x="5143342" y="1343953"/>
                  </a:lnTo>
                  <a:lnTo>
                    <a:pt x="5143342" y="1467985"/>
                  </a:lnTo>
                  <a:lnTo>
                    <a:pt x="5057800" y="1467985"/>
                  </a:lnTo>
                  <a:lnTo>
                    <a:pt x="5057800" y="1042749"/>
                  </a:lnTo>
                  <a:lnTo>
                    <a:pt x="5017659" y="1042749"/>
                  </a:lnTo>
                  <a:lnTo>
                    <a:pt x="5017659" y="980058"/>
                  </a:lnTo>
                  <a:lnTo>
                    <a:pt x="4838831" y="980058"/>
                  </a:lnTo>
                  <a:lnTo>
                    <a:pt x="4838831" y="1042749"/>
                  </a:lnTo>
                  <a:lnTo>
                    <a:pt x="4798669" y="1042749"/>
                  </a:lnTo>
                  <a:lnTo>
                    <a:pt x="4798669" y="1294751"/>
                  </a:lnTo>
                  <a:lnTo>
                    <a:pt x="4663726" y="1294751"/>
                  </a:lnTo>
                  <a:lnTo>
                    <a:pt x="4663726" y="1385939"/>
                  </a:lnTo>
                  <a:lnTo>
                    <a:pt x="4582320" y="1385939"/>
                  </a:lnTo>
                  <a:lnTo>
                    <a:pt x="4582320" y="775390"/>
                  </a:lnTo>
                  <a:lnTo>
                    <a:pt x="4237769" y="1010863"/>
                  </a:lnTo>
                  <a:lnTo>
                    <a:pt x="4237769" y="1621870"/>
                  </a:lnTo>
                  <a:lnTo>
                    <a:pt x="4073877" y="1621870"/>
                  </a:lnTo>
                  <a:lnTo>
                    <a:pt x="4073877" y="1141989"/>
                  </a:lnTo>
                  <a:lnTo>
                    <a:pt x="3751870" y="1141989"/>
                  </a:lnTo>
                  <a:lnTo>
                    <a:pt x="3751870" y="1050795"/>
                  </a:lnTo>
                  <a:lnTo>
                    <a:pt x="3616932" y="1050795"/>
                  </a:lnTo>
                  <a:lnTo>
                    <a:pt x="3616932" y="798794"/>
                  </a:lnTo>
                  <a:lnTo>
                    <a:pt x="3576791" y="798794"/>
                  </a:lnTo>
                  <a:lnTo>
                    <a:pt x="3576791" y="736102"/>
                  </a:lnTo>
                  <a:lnTo>
                    <a:pt x="3397942" y="736102"/>
                  </a:lnTo>
                  <a:lnTo>
                    <a:pt x="3397942" y="798794"/>
                  </a:lnTo>
                  <a:lnTo>
                    <a:pt x="3357801" y="798794"/>
                  </a:lnTo>
                  <a:lnTo>
                    <a:pt x="3357801" y="1224013"/>
                  </a:lnTo>
                  <a:lnTo>
                    <a:pt x="3272253" y="1224013"/>
                  </a:lnTo>
                  <a:lnTo>
                    <a:pt x="3272253" y="1099997"/>
                  </a:lnTo>
                  <a:lnTo>
                    <a:pt x="3119510" y="1099997"/>
                  </a:lnTo>
                  <a:lnTo>
                    <a:pt x="3119510" y="1070815"/>
                  </a:lnTo>
                  <a:lnTo>
                    <a:pt x="3065014" y="1070815"/>
                  </a:lnTo>
                  <a:lnTo>
                    <a:pt x="3065014" y="825673"/>
                  </a:lnTo>
                  <a:cubicBezTo>
                    <a:pt x="3034857" y="825673"/>
                    <a:pt x="3010423" y="801231"/>
                    <a:pt x="3010423" y="771085"/>
                  </a:cubicBezTo>
                  <a:lnTo>
                    <a:pt x="3010423" y="744169"/>
                  </a:lnTo>
                  <a:cubicBezTo>
                    <a:pt x="2995631" y="744169"/>
                    <a:pt x="2983672" y="732196"/>
                    <a:pt x="2983672" y="717435"/>
                  </a:cubicBezTo>
                  <a:lnTo>
                    <a:pt x="2983672" y="650858"/>
                  </a:lnTo>
                  <a:lnTo>
                    <a:pt x="3009922" y="650858"/>
                  </a:lnTo>
                  <a:lnTo>
                    <a:pt x="3009922" y="615226"/>
                  </a:lnTo>
                  <a:lnTo>
                    <a:pt x="2999689" y="615226"/>
                  </a:lnTo>
                  <a:lnTo>
                    <a:pt x="2999689" y="584234"/>
                  </a:lnTo>
                  <a:lnTo>
                    <a:pt x="2990579" y="584234"/>
                  </a:lnTo>
                  <a:lnTo>
                    <a:pt x="2909796" y="516907"/>
                  </a:lnTo>
                  <a:lnTo>
                    <a:pt x="2909796" y="314651"/>
                  </a:lnTo>
                  <a:lnTo>
                    <a:pt x="2902538" y="314651"/>
                  </a:lnTo>
                  <a:lnTo>
                    <a:pt x="2902538" y="218056"/>
                  </a:lnTo>
                  <a:lnTo>
                    <a:pt x="2896612" y="218056"/>
                  </a:lnTo>
                  <a:lnTo>
                    <a:pt x="2896612" y="146504"/>
                  </a:lnTo>
                  <a:lnTo>
                    <a:pt x="2888870" y="146504"/>
                  </a:lnTo>
                  <a:lnTo>
                    <a:pt x="2888870" y="218056"/>
                  </a:lnTo>
                  <a:lnTo>
                    <a:pt x="2882944" y="218056"/>
                  </a:lnTo>
                  <a:lnTo>
                    <a:pt x="2882944" y="314651"/>
                  </a:lnTo>
                  <a:lnTo>
                    <a:pt x="2875687" y="314651"/>
                  </a:lnTo>
                  <a:lnTo>
                    <a:pt x="2875687" y="516907"/>
                  </a:lnTo>
                  <a:lnTo>
                    <a:pt x="2794905" y="584234"/>
                  </a:lnTo>
                  <a:lnTo>
                    <a:pt x="2785816" y="584234"/>
                  </a:lnTo>
                  <a:lnTo>
                    <a:pt x="2785816" y="615226"/>
                  </a:lnTo>
                  <a:lnTo>
                    <a:pt x="2775582" y="615226"/>
                  </a:lnTo>
                  <a:lnTo>
                    <a:pt x="2775582" y="650858"/>
                  </a:lnTo>
                  <a:lnTo>
                    <a:pt x="2801832" y="650858"/>
                  </a:lnTo>
                  <a:lnTo>
                    <a:pt x="2801832" y="717435"/>
                  </a:lnTo>
                  <a:cubicBezTo>
                    <a:pt x="2801832" y="732196"/>
                    <a:pt x="2789852" y="744169"/>
                    <a:pt x="2775082" y="744169"/>
                  </a:cubicBezTo>
                  <a:lnTo>
                    <a:pt x="2775082" y="771085"/>
                  </a:lnTo>
                  <a:cubicBezTo>
                    <a:pt x="2775082" y="801231"/>
                    <a:pt x="2750626" y="825673"/>
                    <a:pt x="2720468" y="825673"/>
                  </a:cubicBezTo>
                  <a:lnTo>
                    <a:pt x="2720468" y="1349088"/>
                  </a:lnTo>
                  <a:lnTo>
                    <a:pt x="2436670" y="1349088"/>
                  </a:lnTo>
                  <a:lnTo>
                    <a:pt x="2436670" y="1286561"/>
                  </a:lnTo>
                  <a:lnTo>
                    <a:pt x="2344157" y="1286561"/>
                  </a:lnTo>
                  <a:lnTo>
                    <a:pt x="2344157" y="1113801"/>
                  </a:lnTo>
                  <a:lnTo>
                    <a:pt x="2316640" y="1113801"/>
                  </a:lnTo>
                  <a:lnTo>
                    <a:pt x="2316640" y="1070815"/>
                  </a:lnTo>
                  <a:lnTo>
                    <a:pt x="2194029" y="1070815"/>
                  </a:lnTo>
                  <a:lnTo>
                    <a:pt x="2194029" y="1099997"/>
                  </a:lnTo>
                  <a:lnTo>
                    <a:pt x="2049981" y="1099997"/>
                  </a:lnTo>
                  <a:lnTo>
                    <a:pt x="2049981" y="1224013"/>
                  </a:lnTo>
                  <a:lnTo>
                    <a:pt x="1964411" y="1224013"/>
                  </a:lnTo>
                  <a:lnTo>
                    <a:pt x="1964411" y="798794"/>
                  </a:lnTo>
                  <a:lnTo>
                    <a:pt x="1924270" y="798794"/>
                  </a:lnTo>
                  <a:lnTo>
                    <a:pt x="1924270" y="736102"/>
                  </a:lnTo>
                  <a:lnTo>
                    <a:pt x="1745443" y="736102"/>
                  </a:lnTo>
                  <a:lnTo>
                    <a:pt x="1745443" y="798794"/>
                  </a:lnTo>
                  <a:lnTo>
                    <a:pt x="1705281" y="798794"/>
                  </a:lnTo>
                  <a:lnTo>
                    <a:pt x="1705281" y="1050795"/>
                  </a:lnTo>
                  <a:lnTo>
                    <a:pt x="1570364" y="1050795"/>
                  </a:lnTo>
                  <a:lnTo>
                    <a:pt x="1570364" y="1141989"/>
                  </a:lnTo>
                  <a:lnTo>
                    <a:pt x="1432966" y="1141989"/>
                  </a:lnTo>
                  <a:lnTo>
                    <a:pt x="1432966" y="1252509"/>
                  </a:lnTo>
                  <a:lnTo>
                    <a:pt x="1241722" y="1252509"/>
                  </a:lnTo>
                  <a:lnTo>
                    <a:pt x="1241722" y="1028552"/>
                  </a:lnTo>
                  <a:lnTo>
                    <a:pt x="1149210" y="1028552"/>
                  </a:lnTo>
                  <a:lnTo>
                    <a:pt x="1149210" y="855792"/>
                  </a:lnTo>
                  <a:lnTo>
                    <a:pt x="1121693" y="855792"/>
                  </a:lnTo>
                  <a:lnTo>
                    <a:pt x="1121693" y="812805"/>
                  </a:lnTo>
                  <a:lnTo>
                    <a:pt x="999087" y="812805"/>
                  </a:lnTo>
                  <a:lnTo>
                    <a:pt x="999087" y="855792"/>
                  </a:lnTo>
                  <a:lnTo>
                    <a:pt x="971570" y="855792"/>
                  </a:lnTo>
                  <a:lnTo>
                    <a:pt x="971570" y="1147310"/>
                  </a:lnTo>
                  <a:lnTo>
                    <a:pt x="912916" y="1147310"/>
                  </a:lnTo>
                  <a:lnTo>
                    <a:pt x="912916" y="1062290"/>
                  </a:lnTo>
                  <a:lnTo>
                    <a:pt x="859091" y="1062290"/>
                  </a:lnTo>
                  <a:lnTo>
                    <a:pt x="859091" y="595707"/>
                  </a:lnTo>
                  <a:lnTo>
                    <a:pt x="804473" y="595707"/>
                  </a:lnTo>
                  <a:lnTo>
                    <a:pt x="804473" y="514183"/>
                  </a:lnTo>
                  <a:lnTo>
                    <a:pt x="715309" y="514183"/>
                  </a:lnTo>
                  <a:lnTo>
                    <a:pt x="715309" y="280913"/>
                  </a:lnTo>
                  <a:lnTo>
                    <a:pt x="703159" y="280913"/>
                  </a:lnTo>
                  <a:lnTo>
                    <a:pt x="703159" y="119525"/>
                  </a:lnTo>
                  <a:lnTo>
                    <a:pt x="693261" y="119525"/>
                  </a:lnTo>
                  <a:lnTo>
                    <a:pt x="693261" y="0"/>
                  </a:lnTo>
                  <a:lnTo>
                    <a:pt x="680343" y="0"/>
                  </a:lnTo>
                  <a:lnTo>
                    <a:pt x="680343" y="119525"/>
                  </a:lnTo>
                  <a:lnTo>
                    <a:pt x="670445" y="119525"/>
                  </a:lnTo>
                  <a:lnTo>
                    <a:pt x="670445" y="280913"/>
                  </a:lnTo>
                  <a:lnTo>
                    <a:pt x="658321" y="280913"/>
                  </a:lnTo>
                  <a:lnTo>
                    <a:pt x="658321" y="514183"/>
                  </a:lnTo>
                  <a:lnTo>
                    <a:pt x="569137" y="514183"/>
                  </a:lnTo>
                  <a:lnTo>
                    <a:pt x="569137" y="595707"/>
                  </a:lnTo>
                  <a:lnTo>
                    <a:pt x="514538" y="595707"/>
                  </a:lnTo>
                  <a:lnTo>
                    <a:pt x="514538" y="1042749"/>
                  </a:lnTo>
                  <a:lnTo>
                    <a:pt x="483403" y="1042749"/>
                  </a:lnTo>
                  <a:lnTo>
                    <a:pt x="483403" y="980058"/>
                  </a:lnTo>
                  <a:lnTo>
                    <a:pt x="304576" y="980058"/>
                  </a:lnTo>
                  <a:lnTo>
                    <a:pt x="304576" y="1042749"/>
                  </a:lnTo>
                  <a:lnTo>
                    <a:pt x="264414" y="1042749"/>
                  </a:lnTo>
                  <a:lnTo>
                    <a:pt x="264414" y="1467985"/>
                  </a:lnTo>
                  <a:lnTo>
                    <a:pt x="178869" y="1467985"/>
                  </a:lnTo>
                  <a:lnTo>
                    <a:pt x="178869" y="1343953"/>
                  </a:lnTo>
                  <a:lnTo>
                    <a:pt x="0" y="1343953"/>
                  </a:lnTo>
                  <a:lnTo>
                    <a:pt x="0" y="1800638"/>
                  </a:lnTo>
                  <a:lnTo>
                    <a:pt x="5324459" y="1800638"/>
                  </a:lnTo>
                  <a:lnTo>
                    <a:pt x="5324459" y="1343953"/>
                  </a:lnTo>
                </a:path>
              </a:pathLst>
            </a:custGeom>
            <a:solidFill>
              <a:srgbClr val="777777"/>
            </a:solidFill>
            <a:ln w="5315" cap="flat">
              <a:noFill/>
              <a:prstDash val="solid"/>
              <a:miter/>
            </a:ln>
          </p:spPr>
          <p:txBody>
            <a:bodyPr rtlCol="0" anchor="ctr"/>
            <a:lstStyle/>
            <a:p>
              <a:endParaRPr lang="en-US"/>
            </a:p>
          </p:txBody>
        </p:sp>
      </p:grpSp>
      <p:grpSp>
        <p:nvGrpSpPr>
          <p:cNvPr id="17" name="Picture 2">
            <a:extLst>
              <a:ext uri="{FF2B5EF4-FFF2-40B4-BE49-F238E27FC236}">
                <a16:creationId xmlns:a16="http://schemas.microsoft.com/office/drawing/2014/main" xmlns="" id="{EF52D1EF-0E28-34B3-0A10-DE70FBEC47E9}"/>
              </a:ext>
            </a:extLst>
          </p:cNvPr>
          <p:cNvGrpSpPr/>
          <p:nvPr/>
        </p:nvGrpSpPr>
        <p:grpSpPr>
          <a:xfrm>
            <a:off x="-677339" y="367393"/>
            <a:ext cx="10696837" cy="4259715"/>
            <a:chOff x="-70354" y="848324"/>
            <a:chExt cx="7223203" cy="2412506"/>
          </a:xfrm>
        </p:grpSpPr>
        <p:sp>
          <p:nvSpPr>
            <p:cNvPr id="18" name="Freeform: Shape 17">
              <a:extLst>
                <a:ext uri="{FF2B5EF4-FFF2-40B4-BE49-F238E27FC236}">
                  <a16:creationId xmlns:a16="http://schemas.microsoft.com/office/drawing/2014/main" xmlns="" id="{72222236-869A-1EAF-9A9F-E0BAD0C8C9FA}"/>
                </a:ext>
              </a:extLst>
            </p:cNvPr>
            <p:cNvSpPr/>
            <p:nvPr/>
          </p:nvSpPr>
          <p:spPr>
            <a:xfrm>
              <a:off x="5293609" y="848324"/>
              <a:ext cx="794970" cy="300069"/>
            </a:xfrm>
            <a:custGeom>
              <a:avLst/>
              <a:gdLst>
                <a:gd name="connsiteX0" fmla="*/ 711260 w 794970"/>
                <a:gd name="connsiteY0" fmla="*/ 161062 h 300069"/>
                <a:gd name="connsiteX1" fmla="*/ 676471 w 794970"/>
                <a:gd name="connsiteY1" fmla="*/ 167411 h 300069"/>
                <a:gd name="connsiteX2" fmla="*/ 637569 w 794970"/>
                <a:gd name="connsiteY2" fmla="*/ 124928 h 300069"/>
                <a:gd name="connsiteX3" fmla="*/ 610882 w 794970"/>
                <a:gd name="connsiteY3" fmla="*/ 120288 h 300069"/>
                <a:gd name="connsiteX4" fmla="*/ 610882 w 794970"/>
                <a:gd name="connsiteY4" fmla="*/ 120247 h 300069"/>
                <a:gd name="connsiteX5" fmla="*/ 523284 w 794970"/>
                <a:gd name="connsiteY5" fmla="*/ 47489 h 300069"/>
                <a:gd name="connsiteX6" fmla="*/ 487178 w 794970"/>
                <a:gd name="connsiteY6" fmla="*/ 54000 h 300069"/>
                <a:gd name="connsiteX7" fmla="*/ 358445 w 794970"/>
                <a:gd name="connsiteY7" fmla="*/ 0 h 300069"/>
                <a:gd name="connsiteX8" fmla="*/ 198636 w 794970"/>
                <a:gd name="connsiteY8" fmla="*/ 122648 h 300069"/>
                <a:gd name="connsiteX9" fmla="*/ 179336 w 794970"/>
                <a:gd name="connsiteY9" fmla="*/ 120247 h 300069"/>
                <a:gd name="connsiteX10" fmla="*/ 114035 w 794970"/>
                <a:gd name="connsiteY10" fmla="*/ 165823 h 300069"/>
                <a:gd name="connsiteX11" fmla="*/ 83673 w 794970"/>
                <a:gd name="connsiteY11" fmla="*/ 161062 h 300069"/>
                <a:gd name="connsiteX12" fmla="*/ 0 w 794970"/>
                <a:gd name="connsiteY12" fmla="*/ 230566 h 300069"/>
                <a:gd name="connsiteX13" fmla="*/ 83673 w 794970"/>
                <a:gd name="connsiteY13" fmla="*/ 300069 h 300069"/>
                <a:gd name="connsiteX14" fmla="*/ 711260 w 794970"/>
                <a:gd name="connsiteY14" fmla="*/ 300069 h 300069"/>
                <a:gd name="connsiteX15" fmla="*/ 794971 w 794970"/>
                <a:gd name="connsiteY15" fmla="*/ 230566 h 300069"/>
                <a:gd name="connsiteX16" fmla="*/ 711260 w 794970"/>
                <a:gd name="connsiteY16" fmla="*/ 161062 h 30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4970" h="300069">
                  <a:moveTo>
                    <a:pt x="711260" y="161062"/>
                  </a:moveTo>
                  <a:cubicBezTo>
                    <a:pt x="698857" y="161062"/>
                    <a:pt x="687106" y="163341"/>
                    <a:pt x="676471" y="167411"/>
                  </a:cubicBezTo>
                  <a:cubicBezTo>
                    <a:pt x="673236" y="149262"/>
                    <a:pt x="659278" y="132863"/>
                    <a:pt x="637569" y="124928"/>
                  </a:cubicBezTo>
                  <a:cubicBezTo>
                    <a:pt x="628853" y="121753"/>
                    <a:pt x="619799" y="120247"/>
                    <a:pt x="610882" y="120288"/>
                  </a:cubicBezTo>
                  <a:lnTo>
                    <a:pt x="610882" y="120247"/>
                  </a:lnTo>
                  <a:cubicBezTo>
                    <a:pt x="610882" y="80084"/>
                    <a:pt x="571641" y="47489"/>
                    <a:pt x="523284" y="47489"/>
                  </a:cubicBezTo>
                  <a:cubicBezTo>
                    <a:pt x="510404" y="47489"/>
                    <a:pt x="498202" y="49889"/>
                    <a:pt x="487178" y="54000"/>
                  </a:cubicBezTo>
                  <a:cubicBezTo>
                    <a:pt x="457933" y="21282"/>
                    <a:pt x="411255" y="0"/>
                    <a:pt x="358445" y="0"/>
                  </a:cubicBezTo>
                  <a:cubicBezTo>
                    <a:pt x="274133" y="0"/>
                    <a:pt x="205208" y="54040"/>
                    <a:pt x="198636" y="122648"/>
                  </a:cubicBezTo>
                  <a:cubicBezTo>
                    <a:pt x="192516" y="121102"/>
                    <a:pt x="186095" y="120247"/>
                    <a:pt x="179336" y="120247"/>
                  </a:cubicBezTo>
                  <a:cubicBezTo>
                    <a:pt x="146616" y="120247"/>
                    <a:pt x="119528" y="139943"/>
                    <a:pt x="114035" y="165823"/>
                  </a:cubicBezTo>
                  <a:cubicBezTo>
                    <a:pt x="104629" y="162772"/>
                    <a:pt x="94396" y="161062"/>
                    <a:pt x="83673" y="161062"/>
                  </a:cubicBezTo>
                  <a:cubicBezTo>
                    <a:pt x="37472" y="161062"/>
                    <a:pt x="0" y="192152"/>
                    <a:pt x="0" y="230566"/>
                  </a:cubicBezTo>
                  <a:cubicBezTo>
                    <a:pt x="0" y="268940"/>
                    <a:pt x="37472" y="300069"/>
                    <a:pt x="83673" y="300069"/>
                  </a:cubicBezTo>
                  <a:cubicBezTo>
                    <a:pt x="129912" y="300069"/>
                    <a:pt x="665059" y="300069"/>
                    <a:pt x="711260" y="300069"/>
                  </a:cubicBezTo>
                  <a:cubicBezTo>
                    <a:pt x="757498" y="300069"/>
                    <a:pt x="794971" y="268940"/>
                    <a:pt x="794971" y="230566"/>
                  </a:cubicBezTo>
                  <a:cubicBezTo>
                    <a:pt x="794971" y="192152"/>
                    <a:pt x="757498" y="161062"/>
                    <a:pt x="711260" y="161062"/>
                  </a:cubicBezTo>
                </a:path>
              </a:pathLst>
            </a:custGeom>
            <a:solidFill>
              <a:srgbClr val="FFFFFF"/>
            </a:solidFill>
            <a:ln w="12528"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91FD9BD6-60E1-12FB-42E2-D6DA79EDC2AC}"/>
                </a:ext>
              </a:extLst>
            </p:cNvPr>
            <p:cNvSpPr/>
            <p:nvPr/>
          </p:nvSpPr>
          <p:spPr>
            <a:xfrm>
              <a:off x="6439437" y="1419917"/>
              <a:ext cx="528588" cy="199522"/>
            </a:xfrm>
            <a:custGeom>
              <a:avLst/>
              <a:gdLst>
                <a:gd name="connsiteX0" fmla="*/ 472932 w 528588"/>
                <a:gd name="connsiteY0" fmla="*/ 107099 h 199522"/>
                <a:gd name="connsiteX1" fmla="*/ 449806 w 528588"/>
                <a:gd name="connsiteY1" fmla="*/ 111339 h 199522"/>
                <a:gd name="connsiteX2" fmla="*/ 423947 w 528588"/>
                <a:gd name="connsiteY2" fmla="*/ 83098 h 199522"/>
                <a:gd name="connsiteX3" fmla="*/ 406163 w 528588"/>
                <a:gd name="connsiteY3" fmla="*/ 80004 h 199522"/>
                <a:gd name="connsiteX4" fmla="*/ 406163 w 528588"/>
                <a:gd name="connsiteY4" fmla="*/ 79962 h 199522"/>
                <a:gd name="connsiteX5" fmla="*/ 347911 w 528588"/>
                <a:gd name="connsiteY5" fmla="*/ 31578 h 199522"/>
                <a:gd name="connsiteX6" fmla="*/ 323908 w 528588"/>
                <a:gd name="connsiteY6" fmla="*/ 35932 h 199522"/>
                <a:gd name="connsiteX7" fmla="*/ 238328 w 528588"/>
                <a:gd name="connsiteY7" fmla="*/ 0 h 199522"/>
                <a:gd name="connsiteX8" fmla="*/ 132069 w 528588"/>
                <a:gd name="connsiteY8" fmla="*/ 81545 h 199522"/>
                <a:gd name="connsiteX9" fmla="*/ 119289 w 528588"/>
                <a:gd name="connsiteY9" fmla="*/ 79962 h 199522"/>
                <a:gd name="connsiteX10" fmla="*/ 75835 w 528588"/>
                <a:gd name="connsiteY10" fmla="*/ 110277 h 199522"/>
                <a:gd name="connsiteX11" fmla="*/ 55657 w 528588"/>
                <a:gd name="connsiteY11" fmla="*/ 107099 h 199522"/>
                <a:gd name="connsiteX12" fmla="*/ 0 w 528588"/>
                <a:gd name="connsiteY12" fmla="*/ 153290 h 199522"/>
                <a:gd name="connsiteX13" fmla="*/ 55657 w 528588"/>
                <a:gd name="connsiteY13" fmla="*/ 199522 h 199522"/>
                <a:gd name="connsiteX14" fmla="*/ 472932 w 528588"/>
                <a:gd name="connsiteY14" fmla="*/ 199522 h 199522"/>
                <a:gd name="connsiteX15" fmla="*/ 528588 w 528588"/>
                <a:gd name="connsiteY15" fmla="*/ 153290 h 199522"/>
                <a:gd name="connsiteX16" fmla="*/ 472932 w 528588"/>
                <a:gd name="connsiteY16" fmla="*/ 107099 h 19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8588" h="199522">
                  <a:moveTo>
                    <a:pt x="472932" y="107099"/>
                  </a:moveTo>
                  <a:cubicBezTo>
                    <a:pt x="464654" y="107099"/>
                    <a:pt x="456866" y="108651"/>
                    <a:pt x="449806" y="111339"/>
                  </a:cubicBezTo>
                  <a:cubicBezTo>
                    <a:pt x="447649" y="99255"/>
                    <a:pt x="438344" y="88348"/>
                    <a:pt x="423947" y="83098"/>
                  </a:cubicBezTo>
                  <a:cubicBezTo>
                    <a:pt x="418165" y="80983"/>
                    <a:pt x="412083" y="80004"/>
                    <a:pt x="406163" y="80004"/>
                  </a:cubicBezTo>
                  <a:lnTo>
                    <a:pt x="406163" y="79962"/>
                  </a:lnTo>
                  <a:cubicBezTo>
                    <a:pt x="406163" y="53267"/>
                    <a:pt x="380103" y="31578"/>
                    <a:pt x="347911" y="31578"/>
                  </a:cubicBezTo>
                  <a:cubicBezTo>
                    <a:pt x="339395" y="31578"/>
                    <a:pt x="331257" y="33165"/>
                    <a:pt x="323908" y="35932"/>
                  </a:cubicBezTo>
                  <a:cubicBezTo>
                    <a:pt x="304507" y="14202"/>
                    <a:pt x="273455" y="0"/>
                    <a:pt x="238328" y="0"/>
                  </a:cubicBezTo>
                  <a:cubicBezTo>
                    <a:pt x="182283" y="0"/>
                    <a:pt x="136433" y="35932"/>
                    <a:pt x="132069" y="81545"/>
                  </a:cubicBezTo>
                  <a:cubicBezTo>
                    <a:pt x="128056" y="80535"/>
                    <a:pt x="123742" y="79962"/>
                    <a:pt x="119289" y="79962"/>
                  </a:cubicBezTo>
                  <a:cubicBezTo>
                    <a:pt x="97493" y="79962"/>
                    <a:pt x="79459" y="93067"/>
                    <a:pt x="75835" y="110277"/>
                  </a:cubicBezTo>
                  <a:cubicBezTo>
                    <a:pt x="69565" y="108245"/>
                    <a:pt x="62805" y="107099"/>
                    <a:pt x="55657" y="107099"/>
                  </a:cubicBezTo>
                  <a:cubicBezTo>
                    <a:pt x="24931" y="107099"/>
                    <a:pt x="0" y="127778"/>
                    <a:pt x="0" y="153290"/>
                  </a:cubicBezTo>
                  <a:cubicBezTo>
                    <a:pt x="0" y="178844"/>
                    <a:pt x="24931" y="199522"/>
                    <a:pt x="55657" y="199522"/>
                  </a:cubicBezTo>
                  <a:cubicBezTo>
                    <a:pt x="86369" y="199522"/>
                    <a:pt x="442219" y="199522"/>
                    <a:pt x="472932" y="199522"/>
                  </a:cubicBezTo>
                  <a:cubicBezTo>
                    <a:pt x="503644" y="199522"/>
                    <a:pt x="528588" y="178844"/>
                    <a:pt x="528588" y="153290"/>
                  </a:cubicBezTo>
                  <a:cubicBezTo>
                    <a:pt x="528588" y="127778"/>
                    <a:pt x="503644" y="107099"/>
                    <a:pt x="472932" y="107099"/>
                  </a:cubicBezTo>
                </a:path>
              </a:pathLst>
            </a:custGeom>
            <a:solidFill>
              <a:srgbClr val="FFFFFF"/>
            </a:solidFill>
            <a:ln w="12528"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6D6AF2B0-5FC9-4F88-4EC6-D0F16D399D5A}"/>
                </a:ext>
              </a:extLst>
            </p:cNvPr>
            <p:cNvSpPr/>
            <p:nvPr/>
          </p:nvSpPr>
          <p:spPr>
            <a:xfrm>
              <a:off x="2092775" y="1187378"/>
              <a:ext cx="528533" cy="199522"/>
            </a:xfrm>
            <a:custGeom>
              <a:avLst/>
              <a:gdLst>
                <a:gd name="connsiteX0" fmla="*/ 472881 w 528533"/>
                <a:gd name="connsiteY0" fmla="*/ 107099 h 199522"/>
                <a:gd name="connsiteX1" fmla="*/ 449760 w 528533"/>
                <a:gd name="connsiteY1" fmla="*/ 111339 h 199522"/>
                <a:gd name="connsiteX2" fmla="*/ 423894 w 528533"/>
                <a:gd name="connsiteY2" fmla="*/ 83098 h 199522"/>
                <a:gd name="connsiteX3" fmla="*/ 406160 w 528533"/>
                <a:gd name="connsiteY3" fmla="*/ 80004 h 199522"/>
                <a:gd name="connsiteX4" fmla="*/ 406160 w 528533"/>
                <a:gd name="connsiteY4" fmla="*/ 79962 h 199522"/>
                <a:gd name="connsiteX5" fmla="*/ 347913 w 528533"/>
                <a:gd name="connsiteY5" fmla="*/ 31578 h 199522"/>
                <a:gd name="connsiteX6" fmla="*/ 323909 w 528533"/>
                <a:gd name="connsiteY6" fmla="*/ 35932 h 199522"/>
                <a:gd name="connsiteX7" fmla="*/ 238278 w 528533"/>
                <a:gd name="connsiteY7" fmla="*/ 0 h 199522"/>
                <a:gd name="connsiteX8" fmla="*/ 132072 w 528533"/>
                <a:gd name="connsiteY8" fmla="*/ 81545 h 199522"/>
                <a:gd name="connsiteX9" fmla="*/ 119237 w 528533"/>
                <a:gd name="connsiteY9" fmla="*/ 79962 h 199522"/>
                <a:gd name="connsiteX10" fmla="*/ 75785 w 528533"/>
                <a:gd name="connsiteY10" fmla="*/ 110277 h 199522"/>
                <a:gd name="connsiteX11" fmla="*/ 55602 w 528533"/>
                <a:gd name="connsiteY11" fmla="*/ 107099 h 199522"/>
                <a:gd name="connsiteX12" fmla="*/ 0 w 528533"/>
                <a:gd name="connsiteY12" fmla="*/ 153290 h 199522"/>
                <a:gd name="connsiteX13" fmla="*/ 55602 w 528533"/>
                <a:gd name="connsiteY13" fmla="*/ 199522 h 199522"/>
                <a:gd name="connsiteX14" fmla="*/ 472881 w 528533"/>
                <a:gd name="connsiteY14" fmla="*/ 199522 h 199522"/>
                <a:gd name="connsiteX15" fmla="*/ 528533 w 528533"/>
                <a:gd name="connsiteY15" fmla="*/ 153290 h 199522"/>
                <a:gd name="connsiteX16" fmla="*/ 472881 w 528533"/>
                <a:gd name="connsiteY16" fmla="*/ 107099 h 19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8533" h="199522">
                  <a:moveTo>
                    <a:pt x="472881" y="107099"/>
                  </a:moveTo>
                  <a:cubicBezTo>
                    <a:pt x="464652" y="107099"/>
                    <a:pt x="456814" y="108651"/>
                    <a:pt x="449760" y="111339"/>
                  </a:cubicBezTo>
                  <a:cubicBezTo>
                    <a:pt x="447604" y="99255"/>
                    <a:pt x="438345" y="88348"/>
                    <a:pt x="423894" y="83098"/>
                  </a:cubicBezTo>
                  <a:cubicBezTo>
                    <a:pt x="418114" y="80983"/>
                    <a:pt x="412088" y="80004"/>
                    <a:pt x="406160" y="80004"/>
                  </a:cubicBezTo>
                  <a:lnTo>
                    <a:pt x="406160" y="79962"/>
                  </a:lnTo>
                  <a:cubicBezTo>
                    <a:pt x="406160" y="53267"/>
                    <a:pt x="380050" y="31578"/>
                    <a:pt x="347913" y="31578"/>
                  </a:cubicBezTo>
                  <a:cubicBezTo>
                    <a:pt x="339340" y="31578"/>
                    <a:pt x="331209" y="33165"/>
                    <a:pt x="323909" y="35932"/>
                  </a:cubicBezTo>
                  <a:cubicBezTo>
                    <a:pt x="304462" y="14202"/>
                    <a:pt x="273403" y="0"/>
                    <a:pt x="238278" y="0"/>
                  </a:cubicBezTo>
                  <a:cubicBezTo>
                    <a:pt x="182236" y="0"/>
                    <a:pt x="136432" y="35932"/>
                    <a:pt x="132072" y="81545"/>
                  </a:cubicBezTo>
                  <a:cubicBezTo>
                    <a:pt x="128005" y="80535"/>
                    <a:pt x="123695" y="79962"/>
                    <a:pt x="119237" y="79962"/>
                  </a:cubicBezTo>
                  <a:cubicBezTo>
                    <a:pt x="97487" y="79962"/>
                    <a:pt x="79409" y="93067"/>
                    <a:pt x="75785" y="110277"/>
                  </a:cubicBezTo>
                  <a:cubicBezTo>
                    <a:pt x="69514" y="108245"/>
                    <a:pt x="62754" y="107099"/>
                    <a:pt x="55602" y="107099"/>
                  </a:cubicBezTo>
                  <a:cubicBezTo>
                    <a:pt x="24886" y="107099"/>
                    <a:pt x="0" y="127778"/>
                    <a:pt x="0" y="153290"/>
                  </a:cubicBezTo>
                  <a:cubicBezTo>
                    <a:pt x="0" y="178844"/>
                    <a:pt x="24886" y="199522"/>
                    <a:pt x="55602" y="199522"/>
                  </a:cubicBezTo>
                  <a:cubicBezTo>
                    <a:pt x="86366" y="199522"/>
                    <a:pt x="442166" y="199522"/>
                    <a:pt x="472881" y="199522"/>
                  </a:cubicBezTo>
                  <a:cubicBezTo>
                    <a:pt x="503647" y="199522"/>
                    <a:pt x="528533" y="178844"/>
                    <a:pt x="528533" y="153290"/>
                  </a:cubicBezTo>
                  <a:cubicBezTo>
                    <a:pt x="528533" y="127778"/>
                    <a:pt x="503647" y="107099"/>
                    <a:pt x="472881" y="107099"/>
                  </a:cubicBezTo>
                </a:path>
              </a:pathLst>
            </a:custGeom>
            <a:solidFill>
              <a:srgbClr val="FFFFFF"/>
            </a:solidFill>
            <a:ln w="12528"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40B06235-9267-E49C-955F-07CE0AEC3BA7}"/>
                </a:ext>
              </a:extLst>
            </p:cNvPr>
            <p:cNvSpPr/>
            <p:nvPr/>
          </p:nvSpPr>
          <p:spPr>
            <a:xfrm>
              <a:off x="3575938" y="971164"/>
              <a:ext cx="268163" cy="101204"/>
            </a:xfrm>
            <a:custGeom>
              <a:avLst/>
              <a:gdLst>
                <a:gd name="connsiteX0" fmla="*/ 239946 w 268163"/>
                <a:gd name="connsiteY0" fmla="*/ 54326 h 101204"/>
                <a:gd name="connsiteX1" fmla="*/ 228183 w 268163"/>
                <a:gd name="connsiteY1" fmla="*/ 56441 h 101204"/>
                <a:gd name="connsiteX2" fmla="*/ 215052 w 268163"/>
                <a:gd name="connsiteY2" fmla="*/ 42118 h 101204"/>
                <a:gd name="connsiteX3" fmla="*/ 206035 w 268163"/>
                <a:gd name="connsiteY3" fmla="*/ 40571 h 101204"/>
                <a:gd name="connsiteX4" fmla="*/ 206035 w 268163"/>
                <a:gd name="connsiteY4" fmla="*/ 40530 h 101204"/>
                <a:gd name="connsiteX5" fmla="*/ 176501 w 268163"/>
                <a:gd name="connsiteY5" fmla="*/ 16033 h 101204"/>
                <a:gd name="connsiteX6" fmla="*/ 164299 w 268163"/>
                <a:gd name="connsiteY6" fmla="*/ 18230 h 101204"/>
                <a:gd name="connsiteX7" fmla="*/ 120895 w 268163"/>
                <a:gd name="connsiteY7" fmla="*/ 0 h 101204"/>
                <a:gd name="connsiteX8" fmla="*/ 67006 w 268163"/>
                <a:gd name="connsiteY8" fmla="*/ 41345 h 101204"/>
                <a:gd name="connsiteX9" fmla="*/ 60498 w 268163"/>
                <a:gd name="connsiteY9" fmla="*/ 40530 h 101204"/>
                <a:gd name="connsiteX10" fmla="*/ 38401 w 268163"/>
                <a:gd name="connsiteY10" fmla="*/ 55912 h 101204"/>
                <a:gd name="connsiteX11" fmla="*/ 28217 w 268163"/>
                <a:gd name="connsiteY11" fmla="*/ 54326 h 101204"/>
                <a:gd name="connsiteX12" fmla="*/ 0 w 268163"/>
                <a:gd name="connsiteY12" fmla="*/ 77765 h 101204"/>
                <a:gd name="connsiteX13" fmla="*/ 28217 w 268163"/>
                <a:gd name="connsiteY13" fmla="*/ 101204 h 101204"/>
                <a:gd name="connsiteX14" fmla="*/ 239946 w 268163"/>
                <a:gd name="connsiteY14" fmla="*/ 101204 h 101204"/>
                <a:gd name="connsiteX15" fmla="*/ 268163 w 268163"/>
                <a:gd name="connsiteY15" fmla="*/ 77765 h 101204"/>
                <a:gd name="connsiteX16" fmla="*/ 239946 w 268163"/>
                <a:gd name="connsiteY16" fmla="*/ 54326 h 101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8163" h="101204">
                  <a:moveTo>
                    <a:pt x="239946" y="54326"/>
                  </a:moveTo>
                  <a:cubicBezTo>
                    <a:pt x="235732" y="54326"/>
                    <a:pt x="231757" y="55099"/>
                    <a:pt x="228183" y="56441"/>
                  </a:cubicBezTo>
                  <a:cubicBezTo>
                    <a:pt x="227104" y="50338"/>
                    <a:pt x="222351" y="44803"/>
                    <a:pt x="215052" y="42118"/>
                  </a:cubicBezTo>
                  <a:cubicBezTo>
                    <a:pt x="212118" y="41059"/>
                    <a:pt x="209083" y="40571"/>
                    <a:pt x="206035" y="40571"/>
                  </a:cubicBezTo>
                  <a:lnTo>
                    <a:pt x="206035" y="40530"/>
                  </a:lnTo>
                  <a:cubicBezTo>
                    <a:pt x="206035" y="27021"/>
                    <a:pt x="192817" y="16033"/>
                    <a:pt x="176501" y="16033"/>
                  </a:cubicBezTo>
                  <a:cubicBezTo>
                    <a:pt x="172137" y="16033"/>
                    <a:pt x="168024" y="16806"/>
                    <a:pt x="164299" y="18230"/>
                  </a:cubicBezTo>
                  <a:cubicBezTo>
                    <a:pt x="154454" y="7162"/>
                    <a:pt x="138678" y="0"/>
                    <a:pt x="120895" y="0"/>
                  </a:cubicBezTo>
                  <a:cubicBezTo>
                    <a:pt x="92439" y="0"/>
                    <a:pt x="69163" y="18230"/>
                    <a:pt x="67006" y="41345"/>
                  </a:cubicBezTo>
                  <a:cubicBezTo>
                    <a:pt x="64912" y="40856"/>
                    <a:pt x="62755" y="40530"/>
                    <a:pt x="60498" y="40530"/>
                  </a:cubicBezTo>
                  <a:cubicBezTo>
                    <a:pt x="49424" y="40530"/>
                    <a:pt x="40319" y="47204"/>
                    <a:pt x="38401" y="55912"/>
                  </a:cubicBezTo>
                  <a:cubicBezTo>
                    <a:pt x="35265" y="54895"/>
                    <a:pt x="31841" y="54326"/>
                    <a:pt x="28217" y="54326"/>
                  </a:cubicBezTo>
                  <a:cubicBezTo>
                    <a:pt x="12641" y="54326"/>
                    <a:pt x="0" y="64824"/>
                    <a:pt x="0" y="77765"/>
                  </a:cubicBezTo>
                  <a:cubicBezTo>
                    <a:pt x="0" y="90705"/>
                    <a:pt x="12641" y="101204"/>
                    <a:pt x="28217" y="101204"/>
                  </a:cubicBezTo>
                  <a:cubicBezTo>
                    <a:pt x="43793" y="101204"/>
                    <a:pt x="224307" y="101204"/>
                    <a:pt x="239946" y="101204"/>
                  </a:cubicBezTo>
                  <a:cubicBezTo>
                    <a:pt x="255522" y="101204"/>
                    <a:pt x="268163" y="90705"/>
                    <a:pt x="268163" y="77765"/>
                  </a:cubicBezTo>
                  <a:cubicBezTo>
                    <a:pt x="268163" y="64824"/>
                    <a:pt x="255522" y="54326"/>
                    <a:pt x="239946" y="54326"/>
                  </a:cubicBezTo>
                </a:path>
              </a:pathLst>
            </a:custGeom>
            <a:solidFill>
              <a:srgbClr val="FFFFFF"/>
            </a:solidFill>
            <a:ln w="12528"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D3921774-B691-E3B7-BBCE-75E5BAE5941F}"/>
                </a:ext>
              </a:extLst>
            </p:cNvPr>
            <p:cNvSpPr/>
            <p:nvPr/>
          </p:nvSpPr>
          <p:spPr>
            <a:xfrm>
              <a:off x="5979355" y="2769581"/>
              <a:ext cx="643822" cy="218328"/>
            </a:xfrm>
            <a:custGeom>
              <a:avLst/>
              <a:gdLst>
                <a:gd name="connsiteX0" fmla="*/ 624883 w 643822"/>
                <a:gd name="connsiteY0" fmla="*/ 155288 h 218328"/>
                <a:gd name="connsiteX1" fmla="*/ 576776 w 643822"/>
                <a:gd name="connsiteY1" fmla="*/ 157653 h 218328"/>
                <a:gd name="connsiteX2" fmla="*/ 554968 w 643822"/>
                <a:gd name="connsiteY2" fmla="*/ 178686 h 218328"/>
                <a:gd name="connsiteX3" fmla="*/ 467871 w 643822"/>
                <a:gd name="connsiteY3" fmla="*/ 177227 h 218328"/>
                <a:gd name="connsiteX4" fmla="*/ 447254 w 643822"/>
                <a:gd name="connsiteY4" fmla="*/ 193749 h 218328"/>
                <a:gd name="connsiteX5" fmla="*/ 321543 w 643822"/>
                <a:gd name="connsiteY5" fmla="*/ 185811 h 218328"/>
                <a:gd name="connsiteX6" fmla="*/ 309052 w 643822"/>
                <a:gd name="connsiteY6" fmla="*/ 198343 h 218328"/>
                <a:gd name="connsiteX7" fmla="*/ 253208 w 643822"/>
                <a:gd name="connsiteY7" fmla="*/ 191228 h 218328"/>
                <a:gd name="connsiteX8" fmla="*/ 237381 w 643822"/>
                <a:gd name="connsiteY8" fmla="*/ 203062 h 218328"/>
                <a:gd name="connsiteX9" fmla="*/ 115157 w 643822"/>
                <a:gd name="connsiteY9" fmla="*/ 197854 h 218328"/>
                <a:gd name="connsiteX10" fmla="*/ 113301 w 643822"/>
                <a:gd name="connsiteY10" fmla="*/ 199239 h 218328"/>
                <a:gd name="connsiteX11" fmla="*/ 56866 w 643822"/>
                <a:gd name="connsiteY11" fmla="*/ 191551 h 218328"/>
                <a:gd name="connsiteX12" fmla="*/ 50696 w 643822"/>
                <a:gd name="connsiteY12" fmla="*/ 180363 h 218328"/>
                <a:gd name="connsiteX13" fmla="*/ 10666 w 643822"/>
                <a:gd name="connsiteY13" fmla="*/ 161195 h 218328"/>
                <a:gd name="connsiteX14" fmla="*/ 23596 w 643822"/>
                <a:gd name="connsiteY14" fmla="*/ 95513 h 218328"/>
                <a:gd name="connsiteX15" fmla="*/ 93699 w 643822"/>
                <a:gd name="connsiteY15" fmla="*/ 98325 h 218328"/>
                <a:gd name="connsiteX16" fmla="*/ 122895 w 643822"/>
                <a:gd name="connsiteY16" fmla="*/ 70605 h 218328"/>
                <a:gd name="connsiteX17" fmla="*/ 212011 w 643822"/>
                <a:gd name="connsiteY17" fmla="*/ 59781 h 218328"/>
                <a:gd name="connsiteX18" fmla="*/ 249044 w 643822"/>
                <a:gd name="connsiteY18" fmla="*/ 14986 h 218328"/>
                <a:gd name="connsiteX19" fmla="*/ 383169 w 643822"/>
                <a:gd name="connsiteY19" fmla="*/ 33258 h 218328"/>
                <a:gd name="connsiteX20" fmla="*/ 392186 w 643822"/>
                <a:gd name="connsiteY20" fmla="*/ 46113 h 218328"/>
                <a:gd name="connsiteX21" fmla="*/ 435390 w 643822"/>
                <a:gd name="connsiteY21" fmla="*/ 55312 h 218328"/>
                <a:gd name="connsiteX22" fmla="*/ 443178 w 643822"/>
                <a:gd name="connsiteY22" fmla="*/ 49332 h 218328"/>
                <a:gd name="connsiteX23" fmla="*/ 506723 w 643822"/>
                <a:gd name="connsiteY23" fmla="*/ 57958 h 218328"/>
                <a:gd name="connsiteX24" fmla="*/ 512993 w 643822"/>
                <a:gd name="connsiteY24" fmla="*/ 68823 h 218328"/>
                <a:gd name="connsiteX25" fmla="*/ 571823 w 643822"/>
                <a:gd name="connsiteY25" fmla="*/ 93888 h 218328"/>
                <a:gd name="connsiteX26" fmla="*/ 635318 w 643822"/>
                <a:gd name="connsiteY26" fmla="*/ 102597 h 218328"/>
                <a:gd name="connsiteX27" fmla="*/ 624883 w 643822"/>
                <a:gd name="connsiteY27" fmla="*/ 155288 h 21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822" h="218328">
                  <a:moveTo>
                    <a:pt x="624883" y="155288"/>
                  </a:moveTo>
                  <a:cubicBezTo>
                    <a:pt x="610236" y="163997"/>
                    <a:pt x="591663" y="164362"/>
                    <a:pt x="576776" y="157653"/>
                  </a:cubicBezTo>
                  <a:cubicBezTo>
                    <a:pt x="571635" y="165705"/>
                    <a:pt x="564474" y="172997"/>
                    <a:pt x="554968" y="178686"/>
                  </a:cubicBezTo>
                  <a:cubicBezTo>
                    <a:pt x="528180" y="194728"/>
                    <a:pt x="492765" y="193176"/>
                    <a:pt x="467871" y="177227"/>
                  </a:cubicBezTo>
                  <a:cubicBezTo>
                    <a:pt x="462140" y="183332"/>
                    <a:pt x="455280" y="189030"/>
                    <a:pt x="447254" y="193749"/>
                  </a:cubicBezTo>
                  <a:cubicBezTo>
                    <a:pt x="408013" y="217230"/>
                    <a:pt x="355002" y="212990"/>
                    <a:pt x="321543" y="185811"/>
                  </a:cubicBezTo>
                  <a:cubicBezTo>
                    <a:pt x="318759" y="190655"/>
                    <a:pt x="314683" y="194968"/>
                    <a:pt x="309052" y="198343"/>
                  </a:cubicBezTo>
                  <a:cubicBezTo>
                    <a:pt x="291119" y="209010"/>
                    <a:pt x="266388" y="205750"/>
                    <a:pt x="253208" y="191228"/>
                  </a:cubicBezTo>
                  <a:cubicBezTo>
                    <a:pt x="248555" y="195582"/>
                    <a:pt x="243313" y="199520"/>
                    <a:pt x="237381" y="203062"/>
                  </a:cubicBezTo>
                  <a:cubicBezTo>
                    <a:pt x="199470" y="225689"/>
                    <a:pt x="148716" y="222512"/>
                    <a:pt x="115157" y="197854"/>
                  </a:cubicBezTo>
                  <a:lnTo>
                    <a:pt x="113301" y="199239"/>
                  </a:lnTo>
                  <a:cubicBezTo>
                    <a:pt x="95129" y="210063"/>
                    <a:pt x="69897" y="206646"/>
                    <a:pt x="56866" y="191551"/>
                  </a:cubicBezTo>
                  <a:cubicBezTo>
                    <a:pt x="53832" y="188051"/>
                    <a:pt x="51913" y="184311"/>
                    <a:pt x="50696" y="180363"/>
                  </a:cubicBezTo>
                  <a:cubicBezTo>
                    <a:pt x="35158" y="178977"/>
                    <a:pt x="20410" y="172549"/>
                    <a:pt x="10666" y="161195"/>
                  </a:cubicBezTo>
                  <a:cubicBezTo>
                    <a:pt x="-7606" y="140068"/>
                    <a:pt x="-1825" y="110649"/>
                    <a:pt x="23596" y="95513"/>
                  </a:cubicBezTo>
                  <a:cubicBezTo>
                    <a:pt x="45404" y="82574"/>
                    <a:pt x="74349" y="84325"/>
                    <a:pt x="93699" y="98325"/>
                  </a:cubicBezTo>
                  <a:cubicBezTo>
                    <a:pt x="100559" y="87700"/>
                    <a:pt x="110266" y="78137"/>
                    <a:pt x="122895" y="70605"/>
                  </a:cubicBezTo>
                  <a:cubicBezTo>
                    <a:pt x="149745" y="54614"/>
                    <a:pt x="182953" y="51520"/>
                    <a:pt x="212011" y="59781"/>
                  </a:cubicBezTo>
                  <a:cubicBezTo>
                    <a:pt x="217491" y="42374"/>
                    <a:pt x="229982" y="26331"/>
                    <a:pt x="249044" y="14986"/>
                  </a:cubicBezTo>
                  <a:cubicBezTo>
                    <a:pt x="292109" y="-10734"/>
                    <a:pt x="352218" y="-2515"/>
                    <a:pt x="383169" y="33258"/>
                  </a:cubicBezTo>
                  <a:cubicBezTo>
                    <a:pt x="386706" y="37446"/>
                    <a:pt x="389640" y="41634"/>
                    <a:pt x="392186" y="46113"/>
                  </a:cubicBezTo>
                  <a:cubicBezTo>
                    <a:pt x="407073" y="46395"/>
                    <a:pt x="422021" y="49489"/>
                    <a:pt x="435390" y="55312"/>
                  </a:cubicBezTo>
                  <a:cubicBezTo>
                    <a:pt x="437748" y="53114"/>
                    <a:pt x="440243" y="51072"/>
                    <a:pt x="443178" y="49332"/>
                  </a:cubicBezTo>
                  <a:cubicBezTo>
                    <a:pt x="463557" y="37082"/>
                    <a:pt x="492025" y="40988"/>
                    <a:pt x="506723" y="57958"/>
                  </a:cubicBezTo>
                  <a:cubicBezTo>
                    <a:pt x="509607" y="61292"/>
                    <a:pt x="511576" y="64958"/>
                    <a:pt x="512993" y="68823"/>
                  </a:cubicBezTo>
                  <a:cubicBezTo>
                    <a:pt x="535529" y="68896"/>
                    <a:pt x="557614" y="77532"/>
                    <a:pt x="571823" y="93888"/>
                  </a:cubicBezTo>
                  <a:cubicBezTo>
                    <a:pt x="592202" y="81720"/>
                    <a:pt x="620670" y="85585"/>
                    <a:pt x="635318" y="102597"/>
                  </a:cubicBezTo>
                  <a:cubicBezTo>
                    <a:pt x="649915" y="119483"/>
                    <a:pt x="645262" y="143162"/>
                    <a:pt x="624883" y="155288"/>
                  </a:cubicBezTo>
                </a:path>
              </a:pathLst>
            </a:custGeom>
            <a:solidFill>
              <a:srgbClr val="80CC28"/>
            </a:solidFill>
            <a:ln w="12528"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xmlns="" id="{12E06437-304A-13F2-F94B-BC85EF53079A}"/>
                </a:ext>
              </a:extLst>
            </p:cNvPr>
            <p:cNvSpPr/>
            <p:nvPr/>
          </p:nvSpPr>
          <p:spPr>
            <a:xfrm>
              <a:off x="5979355" y="2807263"/>
              <a:ext cx="643825" cy="218312"/>
            </a:xfrm>
            <a:custGeom>
              <a:avLst/>
              <a:gdLst>
                <a:gd name="connsiteX0" fmla="*/ 624934 w 643825"/>
                <a:gd name="connsiteY0" fmla="*/ 155327 h 218312"/>
                <a:gd name="connsiteX1" fmla="*/ 576776 w 643825"/>
                <a:gd name="connsiteY1" fmla="*/ 157775 h 218312"/>
                <a:gd name="connsiteX2" fmla="*/ 554968 w 643825"/>
                <a:gd name="connsiteY2" fmla="*/ 178651 h 218312"/>
                <a:gd name="connsiteX3" fmla="*/ 467871 w 643825"/>
                <a:gd name="connsiteY3" fmla="*/ 177224 h 218312"/>
                <a:gd name="connsiteX4" fmla="*/ 447304 w 643825"/>
                <a:gd name="connsiteY4" fmla="*/ 193746 h 218312"/>
                <a:gd name="connsiteX5" fmla="*/ 321543 w 643825"/>
                <a:gd name="connsiteY5" fmla="*/ 185850 h 218312"/>
                <a:gd name="connsiteX6" fmla="*/ 309052 w 643825"/>
                <a:gd name="connsiteY6" fmla="*/ 198382 h 218312"/>
                <a:gd name="connsiteX7" fmla="*/ 253258 w 643825"/>
                <a:gd name="connsiteY7" fmla="*/ 191184 h 218312"/>
                <a:gd name="connsiteX8" fmla="*/ 237381 w 643825"/>
                <a:gd name="connsiteY8" fmla="*/ 203060 h 218312"/>
                <a:gd name="connsiteX9" fmla="*/ 115157 w 643825"/>
                <a:gd name="connsiteY9" fmla="*/ 197851 h 218312"/>
                <a:gd name="connsiteX10" fmla="*/ 113301 w 643825"/>
                <a:gd name="connsiteY10" fmla="*/ 199236 h 218312"/>
                <a:gd name="connsiteX11" fmla="*/ 56866 w 643825"/>
                <a:gd name="connsiteY11" fmla="*/ 191548 h 218312"/>
                <a:gd name="connsiteX12" fmla="*/ 50696 w 643825"/>
                <a:gd name="connsiteY12" fmla="*/ 180402 h 218312"/>
                <a:gd name="connsiteX13" fmla="*/ 10666 w 643825"/>
                <a:gd name="connsiteY13" fmla="*/ 161192 h 218312"/>
                <a:gd name="connsiteX14" fmla="*/ 23596 w 643825"/>
                <a:gd name="connsiteY14" fmla="*/ 95469 h 218312"/>
                <a:gd name="connsiteX15" fmla="*/ 93699 w 643825"/>
                <a:gd name="connsiteY15" fmla="*/ 98323 h 218312"/>
                <a:gd name="connsiteX16" fmla="*/ 122895 w 643825"/>
                <a:gd name="connsiteY16" fmla="*/ 70654 h 218312"/>
                <a:gd name="connsiteX17" fmla="*/ 212011 w 643825"/>
                <a:gd name="connsiteY17" fmla="*/ 59820 h 218312"/>
                <a:gd name="connsiteX18" fmla="*/ 249044 w 643825"/>
                <a:gd name="connsiteY18" fmla="*/ 15025 h 218312"/>
                <a:gd name="connsiteX19" fmla="*/ 383169 w 643825"/>
                <a:gd name="connsiteY19" fmla="*/ 33339 h 218312"/>
                <a:gd name="connsiteX20" fmla="*/ 392186 w 643825"/>
                <a:gd name="connsiteY20" fmla="*/ 46111 h 218312"/>
                <a:gd name="connsiteX21" fmla="*/ 435390 w 643825"/>
                <a:gd name="connsiteY21" fmla="*/ 55309 h 218312"/>
                <a:gd name="connsiteX22" fmla="*/ 443228 w 643825"/>
                <a:gd name="connsiteY22" fmla="*/ 49330 h 218312"/>
                <a:gd name="connsiteX23" fmla="*/ 506723 w 643825"/>
                <a:gd name="connsiteY23" fmla="*/ 57955 h 218312"/>
                <a:gd name="connsiteX24" fmla="*/ 512993 w 643825"/>
                <a:gd name="connsiteY24" fmla="*/ 68779 h 218312"/>
                <a:gd name="connsiteX25" fmla="*/ 571823 w 643825"/>
                <a:gd name="connsiteY25" fmla="*/ 93885 h 218312"/>
                <a:gd name="connsiteX26" fmla="*/ 635318 w 643825"/>
                <a:gd name="connsiteY26" fmla="*/ 102552 h 218312"/>
                <a:gd name="connsiteX27" fmla="*/ 624934 w 643825"/>
                <a:gd name="connsiteY27" fmla="*/ 155327 h 218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825" h="218312">
                  <a:moveTo>
                    <a:pt x="624934" y="155327"/>
                  </a:moveTo>
                  <a:cubicBezTo>
                    <a:pt x="610286" y="163994"/>
                    <a:pt x="591663" y="164411"/>
                    <a:pt x="576776" y="157775"/>
                  </a:cubicBezTo>
                  <a:cubicBezTo>
                    <a:pt x="571635" y="165786"/>
                    <a:pt x="564474" y="173036"/>
                    <a:pt x="554968" y="178651"/>
                  </a:cubicBezTo>
                  <a:cubicBezTo>
                    <a:pt x="528180" y="194767"/>
                    <a:pt x="492765" y="193173"/>
                    <a:pt x="467871" y="177224"/>
                  </a:cubicBezTo>
                  <a:cubicBezTo>
                    <a:pt x="462140" y="183371"/>
                    <a:pt x="455280" y="188986"/>
                    <a:pt x="447304" y="193746"/>
                  </a:cubicBezTo>
                  <a:cubicBezTo>
                    <a:pt x="408063" y="217185"/>
                    <a:pt x="355002" y="212956"/>
                    <a:pt x="321543" y="185850"/>
                  </a:cubicBezTo>
                  <a:cubicBezTo>
                    <a:pt x="318759" y="190652"/>
                    <a:pt x="314683" y="194965"/>
                    <a:pt x="309052" y="198382"/>
                  </a:cubicBezTo>
                  <a:cubicBezTo>
                    <a:pt x="291119" y="209049"/>
                    <a:pt x="266388" y="205747"/>
                    <a:pt x="253258" y="191184"/>
                  </a:cubicBezTo>
                  <a:cubicBezTo>
                    <a:pt x="248555" y="195538"/>
                    <a:pt x="243313" y="199570"/>
                    <a:pt x="237381" y="203060"/>
                  </a:cubicBezTo>
                  <a:cubicBezTo>
                    <a:pt x="199470" y="225645"/>
                    <a:pt x="148716" y="222519"/>
                    <a:pt x="115157" y="197851"/>
                  </a:cubicBezTo>
                  <a:lnTo>
                    <a:pt x="113301" y="199236"/>
                  </a:lnTo>
                  <a:cubicBezTo>
                    <a:pt x="95129" y="210060"/>
                    <a:pt x="69897" y="206601"/>
                    <a:pt x="56866" y="191548"/>
                  </a:cubicBezTo>
                  <a:cubicBezTo>
                    <a:pt x="53869" y="188090"/>
                    <a:pt x="51913" y="184308"/>
                    <a:pt x="50696" y="180402"/>
                  </a:cubicBezTo>
                  <a:cubicBezTo>
                    <a:pt x="35158" y="179016"/>
                    <a:pt x="20410" y="172547"/>
                    <a:pt x="10666" y="161192"/>
                  </a:cubicBezTo>
                  <a:cubicBezTo>
                    <a:pt x="-7606" y="140117"/>
                    <a:pt x="-1825" y="110647"/>
                    <a:pt x="23596" y="95469"/>
                  </a:cubicBezTo>
                  <a:cubicBezTo>
                    <a:pt x="45404" y="82572"/>
                    <a:pt x="74349" y="84322"/>
                    <a:pt x="93699" y="98323"/>
                  </a:cubicBezTo>
                  <a:cubicBezTo>
                    <a:pt x="100559" y="87697"/>
                    <a:pt x="110266" y="78134"/>
                    <a:pt x="122895" y="70654"/>
                  </a:cubicBezTo>
                  <a:cubicBezTo>
                    <a:pt x="149745" y="54612"/>
                    <a:pt x="182953" y="51528"/>
                    <a:pt x="212011" y="59820"/>
                  </a:cubicBezTo>
                  <a:cubicBezTo>
                    <a:pt x="217491" y="42371"/>
                    <a:pt x="229982" y="26380"/>
                    <a:pt x="249044" y="15025"/>
                  </a:cubicBezTo>
                  <a:cubicBezTo>
                    <a:pt x="292109" y="-10737"/>
                    <a:pt x="352218" y="-2559"/>
                    <a:pt x="383169" y="33339"/>
                  </a:cubicBezTo>
                  <a:cubicBezTo>
                    <a:pt x="386706" y="37444"/>
                    <a:pt x="389640" y="41673"/>
                    <a:pt x="392186" y="46111"/>
                  </a:cubicBezTo>
                  <a:cubicBezTo>
                    <a:pt x="407123" y="46361"/>
                    <a:pt x="422021" y="49486"/>
                    <a:pt x="435390" y="55309"/>
                  </a:cubicBezTo>
                  <a:cubicBezTo>
                    <a:pt x="437748" y="53153"/>
                    <a:pt x="440243" y="51080"/>
                    <a:pt x="443228" y="49330"/>
                  </a:cubicBezTo>
                  <a:cubicBezTo>
                    <a:pt x="463557" y="37121"/>
                    <a:pt x="492025" y="41027"/>
                    <a:pt x="506723" y="57955"/>
                  </a:cubicBezTo>
                  <a:cubicBezTo>
                    <a:pt x="509607" y="61247"/>
                    <a:pt x="511576" y="64997"/>
                    <a:pt x="512993" y="68779"/>
                  </a:cubicBezTo>
                  <a:cubicBezTo>
                    <a:pt x="535529" y="68904"/>
                    <a:pt x="557614" y="77530"/>
                    <a:pt x="571823" y="93885"/>
                  </a:cubicBezTo>
                  <a:cubicBezTo>
                    <a:pt x="592202" y="81718"/>
                    <a:pt x="620670" y="85582"/>
                    <a:pt x="635318" y="102552"/>
                  </a:cubicBezTo>
                  <a:cubicBezTo>
                    <a:pt x="649915" y="119481"/>
                    <a:pt x="645262" y="143128"/>
                    <a:pt x="624934" y="155327"/>
                  </a:cubicBezTo>
                </a:path>
              </a:pathLst>
            </a:custGeom>
            <a:solidFill>
              <a:srgbClr val="61B329"/>
            </a:solidFill>
            <a:ln w="12528"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B08EED3F-DBDA-A631-FBE3-235AE1BE682F}"/>
                </a:ext>
              </a:extLst>
            </p:cNvPr>
            <p:cNvSpPr/>
            <p:nvPr/>
          </p:nvSpPr>
          <p:spPr>
            <a:xfrm>
              <a:off x="6509053" y="2769581"/>
              <a:ext cx="643796" cy="218328"/>
            </a:xfrm>
            <a:custGeom>
              <a:avLst/>
              <a:gdLst>
                <a:gd name="connsiteX0" fmla="*/ 18961 w 643796"/>
                <a:gd name="connsiteY0" fmla="*/ 155288 h 218328"/>
                <a:gd name="connsiteX1" fmla="*/ 67068 w 643796"/>
                <a:gd name="connsiteY1" fmla="*/ 157653 h 218328"/>
                <a:gd name="connsiteX2" fmla="*/ 88814 w 643796"/>
                <a:gd name="connsiteY2" fmla="*/ 178686 h 218328"/>
                <a:gd name="connsiteX3" fmla="*/ 175911 w 643796"/>
                <a:gd name="connsiteY3" fmla="*/ 177227 h 218328"/>
                <a:gd name="connsiteX4" fmla="*/ 196591 w 643796"/>
                <a:gd name="connsiteY4" fmla="*/ 193749 h 218328"/>
                <a:gd name="connsiteX5" fmla="*/ 322239 w 643796"/>
                <a:gd name="connsiteY5" fmla="*/ 185811 h 218328"/>
                <a:gd name="connsiteX6" fmla="*/ 334729 w 643796"/>
                <a:gd name="connsiteY6" fmla="*/ 198343 h 218328"/>
                <a:gd name="connsiteX7" fmla="*/ 390574 w 643796"/>
                <a:gd name="connsiteY7" fmla="*/ 191228 h 218328"/>
                <a:gd name="connsiteX8" fmla="*/ 406401 w 643796"/>
                <a:gd name="connsiteY8" fmla="*/ 203062 h 218328"/>
                <a:gd name="connsiteX9" fmla="*/ 528625 w 643796"/>
                <a:gd name="connsiteY9" fmla="*/ 197854 h 218328"/>
                <a:gd name="connsiteX10" fmla="*/ 530544 w 643796"/>
                <a:gd name="connsiteY10" fmla="*/ 199239 h 218328"/>
                <a:gd name="connsiteX11" fmla="*/ 586978 w 643796"/>
                <a:gd name="connsiteY11" fmla="*/ 191551 h 218328"/>
                <a:gd name="connsiteX12" fmla="*/ 593148 w 643796"/>
                <a:gd name="connsiteY12" fmla="*/ 180363 h 218328"/>
                <a:gd name="connsiteX13" fmla="*/ 633166 w 643796"/>
                <a:gd name="connsiteY13" fmla="*/ 161195 h 218328"/>
                <a:gd name="connsiteX14" fmla="*/ 620236 w 643796"/>
                <a:gd name="connsiteY14" fmla="*/ 95513 h 218328"/>
                <a:gd name="connsiteX15" fmla="*/ 550083 w 643796"/>
                <a:gd name="connsiteY15" fmla="*/ 98325 h 218328"/>
                <a:gd name="connsiteX16" fmla="*/ 520887 w 643796"/>
                <a:gd name="connsiteY16" fmla="*/ 70605 h 218328"/>
                <a:gd name="connsiteX17" fmla="*/ 431821 w 643796"/>
                <a:gd name="connsiteY17" fmla="*/ 59781 h 218328"/>
                <a:gd name="connsiteX18" fmla="*/ 394788 w 643796"/>
                <a:gd name="connsiteY18" fmla="*/ 14986 h 218328"/>
                <a:gd name="connsiteX19" fmla="*/ 260663 w 643796"/>
                <a:gd name="connsiteY19" fmla="*/ 33258 h 218328"/>
                <a:gd name="connsiteX20" fmla="*/ 251646 w 643796"/>
                <a:gd name="connsiteY20" fmla="*/ 46113 h 218328"/>
                <a:gd name="connsiteX21" fmla="*/ 208392 w 643796"/>
                <a:gd name="connsiteY21" fmla="*/ 55312 h 218328"/>
                <a:gd name="connsiteX22" fmla="*/ 200604 w 643796"/>
                <a:gd name="connsiteY22" fmla="*/ 49332 h 218328"/>
                <a:gd name="connsiteX23" fmla="*/ 137109 w 643796"/>
                <a:gd name="connsiteY23" fmla="*/ 57958 h 218328"/>
                <a:gd name="connsiteX24" fmla="*/ 130839 w 643796"/>
                <a:gd name="connsiteY24" fmla="*/ 68823 h 218328"/>
                <a:gd name="connsiteX25" fmla="*/ 71959 w 643796"/>
                <a:gd name="connsiteY25" fmla="*/ 93888 h 218328"/>
                <a:gd name="connsiteX26" fmla="*/ 8527 w 643796"/>
                <a:gd name="connsiteY26" fmla="*/ 102597 h 218328"/>
                <a:gd name="connsiteX27" fmla="*/ 18961 w 643796"/>
                <a:gd name="connsiteY27" fmla="*/ 155288 h 21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796" h="218328">
                  <a:moveTo>
                    <a:pt x="18961" y="155288"/>
                  </a:moveTo>
                  <a:cubicBezTo>
                    <a:pt x="33609" y="163997"/>
                    <a:pt x="52169" y="164362"/>
                    <a:pt x="67068" y="157653"/>
                  </a:cubicBezTo>
                  <a:cubicBezTo>
                    <a:pt x="72210" y="165705"/>
                    <a:pt x="79308" y="172997"/>
                    <a:pt x="88814" y="178686"/>
                  </a:cubicBezTo>
                  <a:cubicBezTo>
                    <a:pt x="115652" y="194728"/>
                    <a:pt x="151030" y="193176"/>
                    <a:pt x="175911" y="177227"/>
                  </a:cubicBezTo>
                  <a:cubicBezTo>
                    <a:pt x="181642" y="183332"/>
                    <a:pt x="188502" y="189030"/>
                    <a:pt x="196591" y="193749"/>
                  </a:cubicBezTo>
                  <a:cubicBezTo>
                    <a:pt x="235831" y="217230"/>
                    <a:pt x="288779" y="212990"/>
                    <a:pt x="322239" y="185811"/>
                  </a:cubicBezTo>
                  <a:cubicBezTo>
                    <a:pt x="325085" y="190655"/>
                    <a:pt x="329098" y="194968"/>
                    <a:pt x="334729" y="198343"/>
                  </a:cubicBezTo>
                  <a:cubicBezTo>
                    <a:pt x="352713" y="209010"/>
                    <a:pt x="377456" y="205750"/>
                    <a:pt x="390574" y="191228"/>
                  </a:cubicBezTo>
                  <a:cubicBezTo>
                    <a:pt x="395277" y="195582"/>
                    <a:pt x="400469" y="199520"/>
                    <a:pt x="406401" y="203062"/>
                  </a:cubicBezTo>
                  <a:cubicBezTo>
                    <a:pt x="444362" y="225689"/>
                    <a:pt x="495116" y="222512"/>
                    <a:pt x="528625" y="197854"/>
                  </a:cubicBezTo>
                  <a:lnTo>
                    <a:pt x="530544" y="199239"/>
                  </a:lnTo>
                  <a:cubicBezTo>
                    <a:pt x="548715" y="210063"/>
                    <a:pt x="573935" y="206646"/>
                    <a:pt x="586978" y="191551"/>
                  </a:cubicBezTo>
                  <a:cubicBezTo>
                    <a:pt x="590013" y="188051"/>
                    <a:pt x="591869" y="184311"/>
                    <a:pt x="593148" y="180363"/>
                  </a:cubicBezTo>
                  <a:cubicBezTo>
                    <a:pt x="608624" y="178977"/>
                    <a:pt x="623422" y="172549"/>
                    <a:pt x="633166" y="161195"/>
                  </a:cubicBezTo>
                  <a:cubicBezTo>
                    <a:pt x="651388" y="140068"/>
                    <a:pt x="645607" y="110649"/>
                    <a:pt x="620236" y="95513"/>
                  </a:cubicBezTo>
                  <a:cubicBezTo>
                    <a:pt x="598440" y="82574"/>
                    <a:pt x="569483" y="84325"/>
                    <a:pt x="550083" y="98325"/>
                  </a:cubicBezTo>
                  <a:cubicBezTo>
                    <a:pt x="543223" y="87700"/>
                    <a:pt x="533528" y="78137"/>
                    <a:pt x="520887" y="70605"/>
                  </a:cubicBezTo>
                  <a:cubicBezTo>
                    <a:pt x="494037" y="54614"/>
                    <a:pt x="460879" y="51520"/>
                    <a:pt x="431821" y="59781"/>
                  </a:cubicBezTo>
                  <a:cubicBezTo>
                    <a:pt x="426341" y="42374"/>
                    <a:pt x="413800" y="26331"/>
                    <a:pt x="394788" y="14986"/>
                  </a:cubicBezTo>
                  <a:cubicBezTo>
                    <a:pt x="351735" y="-10734"/>
                    <a:pt x="291576" y="-2515"/>
                    <a:pt x="260663" y="33258"/>
                  </a:cubicBezTo>
                  <a:cubicBezTo>
                    <a:pt x="257138" y="37446"/>
                    <a:pt x="254141" y="41634"/>
                    <a:pt x="251646" y="46113"/>
                  </a:cubicBezTo>
                  <a:cubicBezTo>
                    <a:pt x="236709" y="46395"/>
                    <a:pt x="221811" y="49489"/>
                    <a:pt x="208392" y="55312"/>
                  </a:cubicBezTo>
                  <a:cubicBezTo>
                    <a:pt x="206084" y="53114"/>
                    <a:pt x="203539" y="51072"/>
                    <a:pt x="200604" y="49332"/>
                  </a:cubicBezTo>
                  <a:cubicBezTo>
                    <a:pt x="180225" y="37082"/>
                    <a:pt x="151757" y="40988"/>
                    <a:pt x="137109" y="57958"/>
                  </a:cubicBezTo>
                  <a:cubicBezTo>
                    <a:pt x="134175" y="61292"/>
                    <a:pt x="132218" y="64958"/>
                    <a:pt x="130839" y="68823"/>
                  </a:cubicBezTo>
                  <a:cubicBezTo>
                    <a:pt x="108315" y="68896"/>
                    <a:pt x="86168" y="77532"/>
                    <a:pt x="71959" y="93888"/>
                  </a:cubicBezTo>
                  <a:cubicBezTo>
                    <a:pt x="51630" y="81720"/>
                    <a:pt x="23175" y="85585"/>
                    <a:pt x="8527" y="102597"/>
                  </a:cubicBezTo>
                  <a:cubicBezTo>
                    <a:pt x="-6121" y="119483"/>
                    <a:pt x="-1418" y="143162"/>
                    <a:pt x="18961" y="155288"/>
                  </a:cubicBezTo>
                </a:path>
              </a:pathLst>
            </a:custGeom>
            <a:solidFill>
              <a:srgbClr val="80CC28"/>
            </a:solidFill>
            <a:ln w="12528"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1F9F76BF-47AA-5589-088B-8A6DDFFE8F70}"/>
                </a:ext>
              </a:extLst>
            </p:cNvPr>
            <p:cNvSpPr/>
            <p:nvPr/>
          </p:nvSpPr>
          <p:spPr>
            <a:xfrm>
              <a:off x="6509050" y="2807263"/>
              <a:ext cx="643799" cy="218312"/>
            </a:xfrm>
            <a:custGeom>
              <a:avLst/>
              <a:gdLst>
                <a:gd name="connsiteX0" fmla="*/ 18914 w 643799"/>
                <a:gd name="connsiteY0" fmla="*/ 155327 h 218312"/>
                <a:gd name="connsiteX1" fmla="*/ 67071 w 643799"/>
                <a:gd name="connsiteY1" fmla="*/ 157775 h 218312"/>
                <a:gd name="connsiteX2" fmla="*/ 88817 w 643799"/>
                <a:gd name="connsiteY2" fmla="*/ 178651 h 218312"/>
                <a:gd name="connsiteX3" fmla="*/ 175914 w 643799"/>
                <a:gd name="connsiteY3" fmla="*/ 177224 h 218312"/>
                <a:gd name="connsiteX4" fmla="*/ 196544 w 643799"/>
                <a:gd name="connsiteY4" fmla="*/ 193746 h 218312"/>
                <a:gd name="connsiteX5" fmla="*/ 322242 w 643799"/>
                <a:gd name="connsiteY5" fmla="*/ 185850 h 218312"/>
                <a:gd name="connsiteX6" fmla="*/ 334732 w 643799"/>
                <a:gd name="connsiteY6" fmla="*/ 198382 h 218312"/>
                <a:gd name="connsiteX7" fmla="*/ 390527 w 643799"/>
                <a:gd name="connsiteY7" fmla="*/ 191184 h 218312"/>
                <a:gd name="connsiteX8" fmla="*/ 406404 w 643799"/>
                <a:gd name="connsiteY8" fmla="*/ 203060 h 218312"/>
                <a:gd name="connsiteX9" fmla="*/ 528628 w 643799"/>
                <a:gd name="connsiteY9" fmla="*/ 197851 h 218312"/>
                <a:gd name="connsiteX10" fmla="*/ 530547 w 643799"/>
                <a:gd name="connsiteY10" fmla="*/ 199236 h 218312"/>
                <a:gd name="connsiteX11" fmla="*/ 586981 w 643799"/>
                <a:gd name="connsiteY11" fmla="*/ 191548 h 218312"/>
                <a:gd name="connsiteX12" fmla="*/ 593151 w 643799"/>
                <a:gd name="connsiteY12" fmla="*/ 180402 h 218312"/>
                <a:gd name="connsiteX13" fmla="*/ 633169 w 643799"/>
                <a:gd name="connsiteY13" fmla="*/ 161192 h 218312"/>
                <a:gd name="connsiteX14" fmla="*/ 620240 w 643799"/>
                <a:gd name="connsiteY14" fmla="*/ 95469 h 218312"/>
                <a:gd name="connsiteX15" fmla="*/ 550086 w 643799"/>
                <a:gd name="connsiteY15" fmla="*/ 98323 h 218312"/>
                <a:gd name="connsiteX16" fmla="*/ 520890 w 643799"/>
                <a:gd name="connsiteY16" fmla="*/ 70654 h 218312"/>
                <a:gd name="connsiteX17" fmla="*/ 431825 w 643799"/>
                <a:gd name="connsiteY17" fmla="*/ 59820 h 218312"/>
                <a:gd name="connsiteX18" fmla="*/ 394791 w 643799"/>
                <a:gd name="connsiteY18" fmla="*/ 15025 h 218312"/>
                <a:gd name="connsiteX19" fmla="*/ 260666 w 643799"/>
                <a:gd name="connsiteY19" fmla="*/ 33339 h 218312"/>
                <a:gd name="connsiteX20" fmla="*/ 251649 w 643799"/>
                <a:gd name="connsiteY20" fmla="*/ 46111 h 218312"/>
                <a:gd name="connsiteX21" fmla="*/ 208395 w 643799"/>
                <a:gd name="connsiteY21" fmla="*/ 55309 h 218312"/>
                <a:gd name="connsiteX22" fmla="*/ 200557 w 643799"/>
                <a:gd name="connsiteY22" fmla="*/ 49330 h 218312"/>
                <a:gd name="connsiteX23" fmla="*/ 137112 w 643799"/>
                <a:gd name="connsiteY23" fmla="*/ 57955 h 218312"/>
                <a:gd name="connsiteX24" fmla="*/ 130842 w 643799"/>
                <a:gd name="connsiteY24" fmla="*/ 68779 h 218312"/>
                <a:gd name="connsiteX25" fmla="*/ 71962 w 643799"/>
                <a:gd name="connsiteY25" fmla="*/ 93885 h 218312"/>
                <a:gd name="connsiteX26" fmla="*/ 8530 w 643799"/>
                <a:gd name="connsiteY26" fmla="*/ 102552 h 218312"/>
                <a:gd name="connsiteX27" fmla="*/ 18914 w 643799"/>
                <a:gd name="connsiteY27" fmla="*/ 155327 h 218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799" h="218312">
                  <a:moveTo>
                    <a:pt x="18914" y="155327"/>
                  </a:moveTo>
                  <a:cubicBezTo>
                    <a:pt x="33562" y="163994"/>
                    <a:pt x="52172" y="164411"/>
                    <a:pt x="67071" y="157775"/>
                  </a:cubicBezTo>
                  <a:cubicBezTo>
                    <a:pt x="72213" y="165786"/>
                    <a:pt x="79311" y="173036"/>
                    <a:pt x="88817" y="178651"/>
                  </a:cubicBezTo>
                  <a:cubicBezTo>
                    <a:pt x="115655" y="194767"/>
                    <a:pt x="151033" y="193173"/>
                    <a:pt x="175914" y="177224"/>
                  </a:cubicBezTo>
                  <a:cubicBezTo>
                    <a:pt x="181645" y="183371"/>
                    <a:pt x="188505" y="188986"/>
                    <a:pt x="196544" y="193746"/>
                  </a:cubicBezTo>
                  <a:cubicBezTo>
                    <a:pt x="235784" y="217185"/>
                    <a:pt x="288782" y="212956"/>
                    <a:pt x="322242" y="185850"/>
                  </a:cubicBezTo>
                  <a:cubicBezTo>
                    <a:pt x="325088" y="190652"/>
                    <a:pt x="329102" y="194965"/>
                    <a:pt x="334732" y="198382"/>
                  </a:cubicBezTo>
                  <a:cubicBezTo>
                    <a:pt x="352716" y="209049"/>
                    <a:pt x="377459" y="205747"/>
                    <a:pt x="390527" y="191184"/>
                  </a:cubicBezTo>
                  <a:cubicBezTo>
                    <a:pt x="395280" y="195538"/>
                    <a:pt x="400472" y="199570"/>
                    <a:pt x="406404" y="203060"/>
                  </a:cubicBezTo>
                  <a:cubicBezTo>
                    <a:pt x="444328" y="225645"/>
                    <a:pt x="495119" y="222519"/>
                    <a:pt x="528628" y="197851"/>
                  </a:cubicBezTo>
                  <a:lnTo>
                    <a:pt x="530547" y="199236"/>
                  </a:lnTo>
                  <a:cubicBezTo>
                    <a:pt x="548718" y="210060"/>
                    <a:pt x="573939" y="206601"/>
                    <a:pt x="586981" y="191548"/>
                  </a:cubicBezTo>
                  <a:cubicBezTo>
                    <a:pt x="589966" y="188090"/>
                    <a:pt x="591872" y="184308"/>
                    <a:pt x="593151" y="180402"/>
                  </a:cubicBezTo>
                  <a:cubicBezTo>
                    <a:pt x="608627" y="179016"/>
                    <a:pt x="623425" y="172547"/>
                    <a:pt x="633169" y="161192"/>
                  </a:cubicBezTo>
                  <a:cubicBezTo>
                    <a:pt x="651391" y="140117"/>
                    <a:pt x="645610" y="110647"/>
                    <a:pt x="620240" y="95469"/>
                  </a:cubicBezTo>
                  <a:cubicBezTo>
                    <a:pt x="598443" y="82572"/>
                    <a:pt x="569486" y="84322"/>
                    <a:pt x="550086" y="98323"/>
                  </a:cubicBezTo>
                  <a:cubicBezTo>
                    <a:pt x="543226" y="87697"/>
                    <a:pt x="533531" y="78134"/>
                    <a:pt x="520890" y="70654"/>
                  </a:cubicBezTo>
                  <a:cubicBezTo>
                    <a:pt x="494040" y="54612"/>
                    <a:pt x="460882" y="51528"/>
                    <a:pt x="431825" y="59820"/>
                  </a:cubicBezTo>
                  <a:cubicBezTo>
                    <a:pt x="426344" y="42371"/>
                    <a:pt x="413803" y="26380"/>
                    <a:pt x="394791" y="15025"/>
                  </a:cubicBezTo>
                  <a:cubicBezTo>
                    <a:pt x="351738" y="-10737"/>
                    <a:pt x="291579" y="-2559"/>
                    <a:pt x="260666" y="33339"/>
                  </a:cubicBezTo>
                  <a:cubicBezTo>
                    <a:pt x="257142" y="37444"/>
                    <a:pt x="254144" y="41673"/>
                    <a:pt x="251649" y="46111"/>
                  </a:cubicBezTo>
                  <a:cubicBezTo>
                    <a:pt x="236712" y="46361"/>
                    <a:pt x="221814" y="49486"/>
                    <a:pt x="208395" y="55309"/>
                  </a:cubicBezTo>
                  <a:cubicBezTo>
                    <a:pt x="206088" y="53153"/>
                    <a:pt x="203542" y="51080"/>
                    <a:pt x="200557" y="49330"/>
                  </a:cubicBezTo>
                  <a:cubicBezTo>
                    <a:pt x="180228" y="37121"/>
                    <a:pt x="151760" y="41027"/>
                    <a:pt x="137112" y="57955"/>
                  </a:cubicBezTo>
                  <a:cubicBezTo>
                    <a:pt x="134178" y="61247"/>
                    <a:pt x="132221" y="64997"/>
                    <a:pt x="130842" y="68779"/>
                  </a:cubicBezTo>
                  <a:cubicBezTo>
                    <a:pt x="108318" y="68904"/>
                    <a:pt x="86171" y="77530"/>
                    <a:pt x="71962" y="93885"/>
                  </a:cubicBezTo>
                  <a:cubicBezTo>
                    <a:pt x="51633" y="81718"/>
                    <a:pt x="23178" y="85582"/>
                    <a:pt x="8530" y="102552"/>
                  </a:cubicBezTo>
                  <a:cubicBezTo>
                    <a:pt x="-6118" y="119481"/>
                    <a:pt x="-1415" y="143128"/>
                    <a:pt x="18914" y="155327"/>
                  </a:cubicBezTo>
                </a:path>
              </a:pathLst>
            </a:custGeom>
            <a:solidFill>
              <a:srgbClr val="61B329"/>
            </a:solidFill>
            <a:ln w="12528"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xmlns="" id="{F781EE69-8D13-584D-75BE-C2D6A1B172EB}"/>
                </a:ext>
              </a:extLst>
            </p:cNvPr>
            <p:cNvSpPr/>
            <p:nvPr/>
          </p:nvSpPr>
          <p:spPr>
            <a:xfrm>
              <a:off x="1862994" y="2797432"/>
              <a:ext cx="538742" cy="182727"/>
            </a:xfrm>
            <a:custGeom>
              <a:avLst/>
              <a:gdLst>
                <a:gd name="connsiteX0" fmla="*/ 522879 w 538742"/>
                <a:gd name="connsiteY0" fmla="*/ 129968 h 182727"/>
                <a:gd name="connsiteX1" fmla="*/ 482660 w 538742"/>
                <a:gd name="connsiteY1" fmla="*/ 131916 h 182727"/>
                <a:gd name="connsiteX2" fmla="*/ 464435 w 538742"/>
                <a:gd name="connsiteY2" fmla="*/ 149532 h 182727"/>
                <a:gd name="connsiteX3" fmla="*/ 391541 w 538742"/>
                <a:gd name="connsiteY3" fmla="*/ 148271 h 182727"/>
                <a:gd name="connsiteX4" fmla="*/ 374248 w 538742"/>
                <a:gd name="connsiteY4" fmla="*/ 162116 h 182727"/>
                <a:gd name="connsiteX5" fmla="*/ 269071 w 538742"/>
                <a:gd name="connsiteY5" fmla="*/ 155522 h 182727"/>
                <a:gd name="connsiteX6" fmla="*/ 258637 w 538742"/>
                <a:gd name="connsiteY6" fmla="*/ 165981 h 182727"/>
                <a:gd name="connsiteX7" fmla="*/ 211902 w 538742"/>
                <a:gd name="connsiteY7" fmla="*/ 159991 h 182727"/>
                <a:gd name="connsiteX8" fmla="*/ 198675 w 538742"/>
                <a:gd name="connsiteY8" fmla="*/ 169929 h 182727"/>
                <a:gd name="connsiteX9" fmla="*/ 96340 w 538742"/>
                <a:gd name="connsiteY9" fmla="*/ 165574 h 182727"/>
                <a:gd name="connsiteX10" fmla="*/ 94772 w 538742"/>
                <a:gd name="connsiteY10" fmla="*/ 166752 h 182727"/>
                <a:gd name="connsiteX11" fmla="*/ 47548 w 538742"/>
                <a:gd name="connsiteY11" fmla="*/ 160324 h 182727"/>
                <a:gd name="connsiteX12" fmla="*/ 42404 w 538742"/>
                <a:gd name="connsiteY12" fmla="*/ 150917 h 182727"/>
                <a:gd name="connsiteX13" fmla="*/ 8896 w 538742"/>
                <a:gd name="connsiteY13" fmla="*/ 134885 h 182727"/>
                <a:gd name="connsiteX14" fmla="*/ 19722 w 538742"/>
                <a:gd name="connsiteY14" fmla="*/ 79954 h 182727"/>
                <a:gd name="connsiteX15" fmla="*/ 78410 w 538742"/>
                <a:gd name="connsiteY15" fmla="*/ 82235 h 182727"/>
                <a:gd name="connsiteX16" fmla="*/ 102855 w 538742"/>
                <a:gd name="connsiteY16" fmla="*/ 59119 h 182727"/>
                <a:gd name="connsiteX17" fmla="*/ 177415 w 538742"/>
                <a:gd name="connsiteY17" fmla="*/ 50045 h 182727"/>
                <a:gd name="connsiteX18" fmla="*/ 208376 w 538742"/>
                <a:gd name="connsiteY18" fmla="*/ 12522 h 182727"/>
                <a:gd name="connsiteX19" fmla="*/ 320607 w 538742"/>
                <a:gd name="connsiteY19" fmla="*/ 27825 h 182727"/>
                <a:gd name="connsiteX20" fmla="*/ 328152 w 538742"/>
                <a:gd name="connsiteY20" fmla="*/ 38565 h 182727"/>
                <a:gd name="connsiteX21" fmla="*/ 364354 w 538742"/>
                <a:gd name="connsiteY21" fmla="*/ 46254 h 182727"/>
                <a:gd name="connsiteX22" fmla="*/ 370869 w 538742"/>
                <a:gd name="connsiteY22" fmla="*/ 41253 h 182727"/>
                <a:gd name="connsiteX23" fmla="*/ 424021 w 538742"/>
                <a:gd name="connsiteY23" fmla="*/ 48493 h 182727"/>
                <a:gd name="connsiteX24" fmla="*/ 429263 w 538742"/>
                <a:gd name="connsiteY24" fmla="*/ 57567 h 182727"/>
                <a:gd name="connsiteX25" fmla="*/ 478544 w 538742"/>
                <a:gd name="connsiteY25" fmla="*/ 78527 h 182727"/>
                <a:gd name="connsiteX26" fmla="*/ 531647 w 538742"/>
                <a:gd name="connsiteY26" fmla="*/ 85850 h 182727"/>
                <a:gd name="connsiteX27" fmla="*/ 522879 w 538742"/>
                <a:gd name="connsiteY27" fmla="*/ 129968 h 18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38742" h="182727">
                  <a:moveTo>
                    <a:pt x="522879" y="129968"/>
                  </a:moveTo>
                  <a:cubicBezTo>
                    <a:pt x="510631" y="137249"/>
                    <a:pt x="495103" y="137531"/>
                    <a:pt x="482660" y="131916"/>
                  </a:cubicBezTo>
                  <a:cubicBezTo>
                    <a:pt x="478348" y="138677"/>
                    <a:pt x="472372" y="144739"/>
                    <a:pt x="464435" y="149532"/>
                  </a:cubicBezTo>
                  <a:cubicBezTo>
                    <a:pt x="441951" y="162970"/>
                    <a:pt x="412362" y="161668"/>
                    <a:pt x="391541" y="148271"/>
                  </a:cubicBezTo>
                  <a:cubicBezTo>
                    <a:pt x="386740" y="153407"/>
                    <a:pt x="380960" y="158168"/>
                    <a:pt x="374248" y="162116"/>
                  </a:cubicBezTo>
                  <a:cubicBezTo>
                    <a:pt x="341427" y="181763"/>
                    <a:pt x="297044" y="178221"/>
                    <a:pt x="269071" y="155522"/>
                  </a:cubicBezTo>
                  <a:cubicBezTo>
                    <a:pt x="266720" y="159543"/>
                    <a:pt x="263340" y="163126"/>
                    <a:pt x="258637" y="165981"/>
                  </a:cubicBezTo>
                  <a:cubicBezTo>
                    <a:pt x="243598" y="174888"/>
                    <a:pt x="222924" y="172158"/>
                    <a:pt x="211902" y="159991"/>
                  </a:cubicBezTo>
                  <a:cubicBezTo>
                    <a:pt x="207983" y="163658"/>
                    <a:pt x="203575" y="166950"/>
                    <a:pt x="198675" y="169929"/>
                  </a:cubicBezTo>
                  <a:cubicBezTo>
                    <a:pt x="166883" y="188889"/>
                    <a:pt x="124410" y="186243"/>
                    <a:pt x="96340" y="165574"/>
                  </a:cubicBezTo>
                  <a:lnTo>
                    <a:pt x="94772" y="166752"/>
                  </a:lnTo>
                  <a:cubicBezTo>
                    <a:pt x="79537" y="175783"/>
                    <a:pt x="58472" y="172939"/>
                    <a:pt x="47548" y="160324"/>
                  </a:cubicBezTo>
                  <a:cubicBezTo>
                    <a:pt x="45000" y="157345"/>
                    <a:pt x="43432" y="154219"/>
                    <a:pt x="42404" y="150917"/>
                  </a:cubicBezTo>
                  <a:cubicBezTo>
                    <a:pt x="29422" y="149782"/>
                    <a:pt x="17077" y="144365"/>
                    <a:pt x="8896" y="134885"/>
                  </a:cubicBezTo>
                  <a:cubicBezTo>
                    <a:pt x="-6339" y="117227"/>
                    <a:pt x="-1539" y="92611"/>
                    <a:pt x="19722" y="79954"/>
                  </a:cubicBezTo>
                  <a:cubicBezTo>
                    <a:pt x="37946" y="69088"/>
                    <a:pt x="62195" y="70547"/>
                    <a:pt x="78410" y="82235"/>
                  </a:cubicBezTo>
                  <a:cubicBezTo>
                    <a:pt x="84141" y="73401"/>
                    <a:pt x="92274" y="65380"/>
                    <a:pt x="102855" y="59119"/>
                  </a:cubicBezTo>
                  <a:cubicBezTo>
                    <a:pt x="125292" y="45732"/>
                    <a:pt x="153116" y="43128"/>
                    <a:pt x="177415" y="50045"/>
                  </a:cubicBezTo>
                  <a:cubicBezTo>
                    <a:pt x="181971" y="35430"/>
                    <a:pt x="192454" y="22043"/>
                    <a:pt x="208376" y="12522"/>
                  </a:cubicBezTo>
                  <a:cubicBezTo>
                    <a:pt x="244382" y="-8959"/>
                    <a:pt x="294741" y="-2125"/>
                    <a:pt x="320607" y="27825"/>
                  </a:cubicBezTo>
                  <a:cubicBezTo>
                    <a:pt x="323596" y="31325"/>
                    <a:pt x="326045" y="34867"/>
                    <a:pt x="328152" y="38565"/>
                  </a:cubicBezTo>
                  <a:cubicBezTo>
                    <a:pt x="340642" y="38847"/>
                    <a:pt x="353134" y="41420"/>
                    <a:pt x="364354" y="46254"/>
                  </a:cubicBezTo>
                  <a:cubicBezTo>
                    <a:pt x="366312" y="44472"/>
                    <a:pt x="368370" y="42722"/>
                    <a:pt x="370869" y="41253"/>
                  </a:cubicBezTo>
                  <a:cubicBezTo>
                    <a:pt x="387917" y="31034"/>
                    <a:pt x="411724" y="34253"/>
                    <a:pt x="424021" y="48493"/>
                  </a:cubicBezTo>
                  <a:cubicBezTo>
                    <a:pt x="426470" y="51306"/>
                    <a:pt x="428136" y="54400"/>
                    <a:pt x="429263" y="57567"/>
                  </a:cubicBezTo>
                  <a:cubicBezTo>
                    <a:pt x="448123" y="57650"/>
                    <a:pt x="466640" y="64890"/>
                    <a:pt x="478544" y="78527"/>
                  </a:cubicBezTo>
                  <a:cubicBezTo>
                    <a:pt x="495543" y="68359"/>
                    <a:pt x="519351" y="71609"/>
                    <a:pt x="531647" y="85850"/>
                  </a:cubicBezTo>
                  <a:cubicBezTo>
                    <a:pt x="543846" y="100018"/>
                    <a:pt x="539927" y="119790"/>
                    <a:pt x="522879" y="129968"/>
                  </a:cubicBezTo>
                </a:path>
              </a:pathLst>
            </a:custGeom>
            <a:solidFill>
              <a:srgbClr val="80CC28"/>
            </a:solidFill>
            <a:ln w="12528"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xmlns="" id="{54646563-98E2-A3F0-CE9B-C0E83FBA488A}"/>
                </a:ext>
              </a:extLst>
            </p:cNvPr>
            <p:cNvSpPr/>
            <p:nvPr/>
          </p:nvSpPr>
          <p:spPr>
            <a:xfrm>
              <a:off x="1873741" y="2838492"/>
              <a:ext cx="538745" cy="182697"/>
            </a:xfrm>
            <a:custGeom>
              <a:avLst/>
              <a:gdLst>
                <a:gd name="connsiteX0" fmla="*/ 522928 w 538745"/>
                <a:gd name="connsiteY0" fmla="*/ 129986 h 182697"/>
                <a:gd name="connsiteX1" fmla="*/ 482660 w 538745"/>
                <a:gd name="connsiteY1" fmla="*/ 132017 h 182697"/>
                <a:gd name="connsiteX2" fmla="*/ 464435 w 538745"/>
                <a:gd name="connsiteY2" fmla="*/ 149518 h 182697"/>
                <a:gd name="connsiteX3" fmla="*/ 391541 w 538745"/>
                <a:gd name="connsiteY3" fmla="*/ 148341 h 182697"/>
                <a:gd name="connsiteX4" fmla="*/ 374297 w 538745"/>
                <a:gd name="connsiteY4" fmla="*/ 162175 h 182697"/>
                <a:gd name="connsiteX5" fmla="*/ 269071 w 538745"/>
                <a:gd name="connsiteY5" fmla="*/ 155581 h 182697"/>
                <a:gd name="connsiteX6" fmla="*/ 258637 w 538745"/>
                <a:gd name="connsiteY6" fmla="*/ 166040 h 182697"/>
                <a:gd name="connsiteX7" fmla="*/ 211951 w 538745"/>
                <a:gd name="connsiteY7" fmla="*/ 160019 h 182697"/>
                <a:gd name="connsiteX8" fmla="*/ 198675 w 538745"/>
                <a:gd name="connsiteY8" fmla="*/ 169947 h 182697"/>
                <a:gd name="connsiteX9" fmla="*/ 96340 w 538745"/>
                <a:gd name="connsiteY9" fmla="*/ 165592 h 182697"/>
                <a:gd name="connsiteX10" fmla="*/ 94772 w 538745"/>
                <a:gd name="connsiteY10" fmla="*/ 166770 h 182697"/>
                <a:gd name="connsiteX11" fmla="*/ 47548 w 538745"/>
                <a:gd name="connsiteY11" fmla="*/ 160300 h 182697"/>
                <a:gd name="connsiteX12" fmla="*/ 42404 w 538745"/>
                <a:gd name="connsiteY12" fmla="*/ 150987 h 182697"/>
                <a:gd name="connsiteX13" fmla="*/ 8896 w 538745"/>
                <a:gd name="connsiteY13" fmla="*/ 134913 h 182697"/>
                <a:gd name="connsiteX14" fmla="*/ 19722 w 538745"/>
                <a:gd name="connsiteY14" fmla="*/ 79930 h 182697"/>
                <a:gd name="connsiteX15" fmla="*/ 78410 w 538745"/>
                <a:gd name="connsiteY15" fmla="*/ 82295 h 182697"/>
                <a:gd name="connsiteX16" fmla="*/ 102855 w 538745"/>
                <a:gd name="connsiteY16" fmla="*/ 59095 h 182697"/>
                <a:gd name="connsiteX17" fmla="*/ 177415 w 538745"/>
                <a:gd name="connsiteY17" fmla="*/ 50022 h 182697"/>
                <a:gd name="connsiteX18" fmla="*/ 208376 w 538745"/>
                <a:gd name="connsiteY18" fmla="*/ 12582 h 182697"/>
                <a:gd name="connsiteX19" fmla="*/ 320607 w 538745"/>
                <a:gd name="connsiteY19" fmla="*/ 27885 h 182697"/>
                <a:gd name="connsiteX20" fmla="*/ 328152 w 538745"/>
                <a:gd name="connsiteY20" fmla="*/ 38583 h 182697"/>
                <a:gd name="connsiteX21" fmla="*/ 364354 w 538745"/>
                <a:gd name="connsiteY21" fmla="*/ 46282 h 182697"/>
                <a:gd name="connsiteX22" fmla="*/ 370918 w 538745"/>
                <a:gd name="connsiteY22" fmla="*/ 41271 h 182697"/>
                <a:gd name="connsiteX23" fmla="*/ 424021 w 538745"/>
                <a:gd name="connsiteY23" fmla="*/ 48521 h 182697"/>
                <a:gd name="connsiteX24" fmla="*/ 429263 w 538745"/>
                <a:gd name="connsiteY24" fmla="*/ 57595 h 182697"/>
                <a:gd name="connsiteX25" fmla="*/ 478544 w 538745"/>
                <a:gd name="connsiteY25" fmla="*/ 78586 h 182697"/>
                <a:gd name="connsiteX26" fmla="*/ 531647 w 538745"/>
                <a:gd name="connsiteY26" fmla="*/ 85878 h 182697"/>
                <a:gd name="connsiteX27" fmla="*/ 522928 w 538745"/>
                <a:gd name="connsiteY27" fmla="*/ 129986 h 18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38745" h="182697">
                  <a:moveTo>
                    <a:pt x="522928" y="129986"/>
                  </a:moveTo>
                  <a:cubicBezTo>
                    <a:pt x="510680" y="137226"/>
                    <a:pt x="495103" y="137549"/>
                    <a:pt x="482660" y="132017"/>
                  </a:cubicBezTo>
                  <a:cubicBezTo>
                    <a:pt x="478348" y="138778"/>
                    <a:pt x="472372" y="144799"/>
                    <a:pt x="464435" y="149518"/>
                  </a:cubicBezTo>
                  <a:cubicBezTo>
                    <a:pt x="441951" y="162988"/>
                    <a:pt x="412362" y="161686"/>
                    <a:pt x="391541" y="148341"/>
                  </a:cubicBezTo>
                  <a:cubicBezTo>
                    <a:pt x="386740" y="153466"/>
                    <a:pt x="380960" y="158186"/>
                    <a:pt x="374297" y="162175"/>
                  </a:cubicBezTo>
                  <a:cubicBezTo>
                    <a:pt x="341427" y="181791"/>
                    <a:pt x="297044" y="178249"/>
                    <a:pt x="269071" y="155581"/>
                  </a:cubicBezTo>
                  <a:cubicBezTo>
                    <a:pt x="266720" y="159613"/>
                    <a:pt x="263340" y="163186"/>
                    <a:pt x="258637" y="166040"/>
                  </a:cubicBezTo>
                  <a:cubicBezTo>
                    <a:pt x="243598" y="174906"/>
                    <a:pt x="222924" y="172228"/>
                    <a:pt x="211951" y="160019"/>
                  </a:cubicBezTo>
                  <a:cubicBezTo>
                    <a:pt x="207983" y="163592"/>
                    <a:pt x="203575" y="167019"/>
                    <a:pt x="198675" y="169947"/>
                  </a:cubicBezTo>
                  <a:cubicBezTo>
                    <a:pt x="166883" y="188823"/>
                    <a:pt x="124410" y="186219"/>
                    <a:pt x="96340" y="165592"/>
                  </a:cubicBezTo>
                  <a:lnTo>
                    <a:pt x="94772" y="166770"/>
                  </a:lnTo>
                  <a:cubicBezTo>
                    <a:pt x="79586" y="175801"/>
                    <a:pt x="58472" y="172916"/>
                    <a:pt x="47548" y="160300"/>
                  </a:cubicBezTo>
                  <a:cubicBezTo>
                    <a:pt x="45049" y="157415"/>
                    <a:pt x="43432" y="154237"/>
                    <a:pt x="42404" y="150987"/>
                  </a:cubicBezTo>
                  <a:cubicBezTo>
                    <a:pt x="29422" y="149800"/>
                    <a:pt x="17077" y="144393"/>
                    <a:pt x="8896" y="134913"/>
                  </a:cubicBezTo>
                  <a:cubicBezTo>
                    <a:pt x="-6339" y="117245"/>
                    <a:pt x="-1539" y="92629"/>
                    <a:pt x="19722" y="79930"/>
                  </a:cubicBezTo>
                  <a:cubicBezTo>
                    <a:pt x="37946" y="69106"/>
                    <a:pt x="62195" y="70575"/>
                    <a:pt x="78410" y="82295"/>
                  </a:cubicBezTo>
                  <a:cubicBezTo>
                    <a:pt x="84141" y="73419"/>
                    <a:pt x="92274" y="65408"/>
                    <a:pt x="102855" y="59095"/>
                  </a:cubicBezTo>
                  <a:cubicBezTo>
                    <a:pt x="125292" y="45709"/>
                    <a:pt x="153116" y="43104"/>
                    <a:pt x="177415" y="50022"/>
                  </a:cubicBezTo>
                  <a:cubicBezTo>
                    <a:pt x="181971" y="35500"/>
                    <a:pt x="192454" y="22072"/>
                    <a:pt x="208376" y="12582"/>
                  </a:cubicBezTo>
                  <a:cubicBezTo>
                    <a:pt x="244382" y="-8983"/>
                    <a:pt x="294741" y="-2149"/>
                    <a:pt x="320607" y="27885"/>
                  </a:cubicBezTo>
                  <a:cubicBezTo>
                    <a:pt x="323596" y="31343"/>
                    <a:pt x="326045" y="34885"/>
                    <a:pt x="328152" y="38583"/>
                  </a:cubicBezTo>
                  <a:cubicBezTo>
                    <a:pt x="340693" y="38833"/>
                    <a:pt x="353134" y="41479"/>
                    <a:pt x="364354" y="46282"/>
                  </a:cubicBezTo>
                  <a:cubicBezTo>
                    <a:pt x="366312" y="44490"/>
                    <a:pt x="368370" y="42781"/>
                    <a:pt x="370918" y="41271"/>
                  </a:cubicBezTo>
                  <a:cubicBezTo>
                    <a:pt x="387917" y="31062"/>
                    <a:pt x="411724" y="34312"/>
                    <a:pt x="424021" y="48521"/>
                  </a:cubicBezTo>
                  <a:cubicBezTo>
                    <a:pt x="426470" y="51282"/>
                    <a:pt x="428136" y="54376"/>
                    <a:pt x="429263" y="57595"/>
                  </a:cubicBezTo>
                  <a:cubicBezTo>
                    <a:pt x="448123" y="57678"/>
                    <a:pt x="466640" y="64877"/>
                    <a:pt x="478544" y="78586"/>
                  </a:cubicBezTo>
                  <a:cubicBezTo>
                    <a:pt x="495543" y="68419"/>
                    <a:pt x="519351" y="71627"/>
                    <a:pt x="531647" y="85878"/>
                  </a:cubicBezTo>
                  <a:cubicBezTo>
                    <a:pt x="543846" y="100036"/>
                    <a:pt x="539927" y="119735"/>
                    <a:pt x="522928" y="129986"/>
                  </a:cubicBezTo>
                </a:path>
              </a:pathLst>
            </a:custGeom>
            <a:solidFill>
              <a:srgbClr val="61B329"/>
            </a:solidFill>
            <a:ln w="12528"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0A26E74A-680B-675F-D653-F79C6F8C180E}"/>
                </a:ext>
              </a:extLst>
            </p:cNvPr>
            <p:cNvSpPr/>
            <p:nvPr/>
          </p:nvSpPr>
          <p:spPr>
            <a:xfrm>
              <a:off x="2306237" y="2797432"/>
              <a:ext cx="538780" cy="182727"/>
            </a:xfrm>
            <a:custGeom>
              <a:avLst/>
              <a:gdLst>
                <a:gd name="connsiteX0" fmla="*/ 15853 w 538780"/>
                <a:gd name="connsiteY0" fmla="*/ 129968 h 182727"/>
                <a:gd name="connsiteX1" fmla="*/ 56121 w 538780"/>
                <a:gd name="connsiteY1" fmla="*/ 131916 h 182727"/>
                <a:gd name="connsiteX2" fmla="*/ 74344 w 538780"/>
                <a:gd name="connsiteY2" fmla="*/ 149532 h 182727"/>
                <a:gd name="connsiteX3" fmla="*/ 147239 w 538780"/>
                <a:gd name="connsiteY3" fmla="*/ 148271 h 182727"/>
                <a:gd name="connsiteX4" fmla="*/ 164531 w 538780"/>
                <a:gd name="connsiteY4" fmla="*/ 162116 h 182727"/>
                <a:gd name="connsiteX5" fmla="*/ 269710 w 538780"/>
                <a:gd name="connsiteY5" fmla="*/ 155522 h 182727"/>
                <a:gd name="connsiteX6" fmla="*/ 280144 w 538780"/>
                <a:gd name="connsiteY6" fmla="*/ 165981 h 182727"/>
                <a:gd name="connsiteX7" fmla="*/ 326878 w 538780"/>
                <a:gd name="connsiteY7" fmla="*/ 159991 h 182727"/>
                <a:gd name="connsiteX8" fmla="*/ 340105 w 538780"/>
                <a:gd name="connsiteY8" fmla="*/ 169929 h 182727"/>
                <a:gd name="connsiteX9" fmla="*/ 442392 w 538780"/>
                <a:gd name="connsiteY9" fmla="*/ 165574 h 182727"/>
                <a:gd name="connsiteX10" fmla="*/ 443960 w 538780"/>
                <a:gd name="connsiteY10" fmla="*/ 166752 h 182727"/>
                <a:gd name="connsiteX11" fmla="*/ 491233 w 538780"/>
                <a:gd name="connsiteY11" fmla="*/ 160324 h 182727"/>
                <a:gd name="connsiteX12" fmla="*/ 496377 w 538780"/>
                <a:gd name="connsiteY12" fmla="*/ 150917 h 182727"/>
                <a:gd name="connsiteX13" fmla="*/ 529884 w 538780"/>
                <a:gd name="connsiteY13" fmla="*/ 134885 h 182727"/>
                <a:gd name="connsiteX14" fmla="*/ 519059 w 538780"/>
                <a:gd name="connsiteY14" fmla="*/ 79954 h 182727"/>
                <a:gd name="connsiteX15" fmla="*/ 460371 w 538780"/>
                <a:gd name="connsiteY15" fmla="*/ 82235 h 182727"/>
                <a:gd name="connsiteX16" fmla="*/ 435926 w 538780"/>
                <a:gd name="connsiteY16" fmla="*/ 59119 h 182727"/>
                <a:gd name="connsiteX17" fmla="*/ 361365 w 538780"/>
                <a:gd name="connsiteY17" fmla="*/ 50045 h 182727"/>
                <a:gd name="connsiteX18" fmla="*/ 330405 w 538780"/>
                <a:gd name="connsiteY18" fmla="*/ 12522 h 182727"/>
                <a:gd name="connsiteX19" fmla="*/ 218125 w 538780"/>
                <a:gd name="connsiteY19" fmla="*/ 27825 h 182727"/>
                <a:gd name="connsiteX20" fmla="*/ 210580 w 538780"/>
                <a:gd name="connsiteY20" fmla="*/ 38565 h 182727"/>
                <a:gd name="connsiteX21" fmla="*/ 174427 w 538780"/>
                <a:gd name="connsiteY21" fmla="*/ 46254 h 182727"/>
                <a:gd name="connsiteX22" fmla="*/ 167863 w 538780"/>
                <a:gd name="connsiteY22" fmla="*/ 41253 h 182727"/>
                <a:gd name="connsiteX23" fmla="*/ 114760 w 538780"/>
                <a:gd name="connsiteY23" fmla="*/ 48493 h 182727"/>
                <a:gd name="connsiteX24" fmla="*/ 109518 w 538780"/>
                <a:gd name="connsiteY24" fmla="*/ 57567 h 182727"/>
                <a:gd name="connsiteX25" fmla="*/ 60236 w 538780"/>
                <a:gd name="connsiteY25" fmla="*/ 78527 h 182727"/>
                <a:gd name="connsiteX26" fmla="*/ 7132 w 538780"/>
                <a:gd name="connsiteY26" fmla="*/ 85850 h 182727"/>
                <a:gd name="connsiteX27" fmla="*/ 15853 w 538780"/>
                <a:gd name="connsiteY27" fmla="*/ 129968 h 18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38780" h="182727">
                  <a:moveTo>
                    <a:pt x="15853" y="129968"/>
                  </a:moveTo>
                  <a:cubicBezTo>
                    <a:pt x="28149" y="137249"/>
                    <a:pt x="43678" y="137531"/>
                    <a:pt x="56121" y="131916"/>
                  </a:cubicBezTo>
                  <a:cubicBezTo>
                    <a:pt x="60431" y="138677"/>
                    <a:pt x="66409" y="144739"/>
                    <a:pt x="74344" y="149532"/>
                  </a:cubicBezTo>
                  <a:cubicBezTo>
                    <a:pt x="96781" y="162970"/>
                    <a:pt x="126419" y="161668"/>
                    <a:pt x="147239" y="148271"/>
                  </a:cubicBezTo>
                  <a:cubicBezTo>
                    <a:pt x="152039" y="153407"/>
                    <a:pt x="157772" y="158168"/>
                    <a:pt x="164531" y="162116"/>
                  </a:cubicBezTo>
                  <a:cubicBezTo>
                    <a:pt x="197354" y="181763"/>
                    <a:pt x="241688" y="178221"/>
                    <a:pt x="269710" y="155522"/>
                  </a:cubicBezTo>
                  <a:cubicBezTo>
                    <a:pt x="272060" y="159543"/>
                    <a:pt x="275441" y="163126"/>
                    <a:pt x="280144" y="165981"/>
                  </a:cubicBezTo>
                  <a:cubicBezTo>
                    <a:pt x="295134" y="174888"/>
                    <a:pt x="315855" y="172158"/>
                    <a:pt x="326878" y="159991"/>
                  </a:cubicBezTo>
                  <a:cubicBezTo>
                    <a:pt x="330797" y="163658"/>
                    <a:pt x="335157" y="166950"/>
                    <a:pt x="340105" y="169929"/>
                  </a:cubicBezTo>
                  <a:cubicBezTo>
                    <a:pt x="371898" y="188889"/>
                    <a:pt x="414371" y="186243"/>
                    <a:pt x="442392" y="165574"/>
                  </a:cubicBezTo>
                  <a:lnTo>
                    <a:pt x="443960" y="166752"/>
                  </a:lnTo>
                  <a:cubicBezTo>
                    <a:pt x="459195" y="175783"/>
                    <a:pt x="480309" y="172939"/>
                    <a:pt x="491233" y="160324"/>
                  </a:cubicBezTo>
                  <a:cubicBezTo>
                    <a:pt x="493731" y="157345"/>
                    <a:pt x="495348" y="154219"/>
                    <a:pt x="496377" y="150917"/>
                  </a:cubicBezTo>
                  <a:cubicBezTo>
                    <a:pt x="509358" y="149782"/>
                    <a:pt x="521704" y="144365"/>
                    <a:pt x="529884" y="134885"/>
                  </a:cubicBezTo>
                  <a:cubicBezTo>
                    <a:pt x="545120" y="117227"/>
                    <a:pt x="540319" y="92611"/>
                    <a:pt x="519059" y="79954"/>
                  </a:cubicBezTo>
                  <a:cubicBezTo>
                    <a:pt x="500834" y="69088"/>
                    <a:pt x="476585" y="70547"/>
                    <a:pt x="460371" y="82235"/>
                  </a:cubicBezTo>
                  <a:cubicBezTo>
                    <a:pt x="454638" y="73401"/>
                    <a:pt x="446507" y="65380"/>
                    <a:pt x="435926" y="59119"/>
                  </a:cubicBezTo>
                  <a:cubicBezTo>
                    <a:pt x="413440" y="45732"/>
                    <a:pt x="385663" y="43128"/>
                    <a:pt x="361365" y="50045"/>
                  </a:cubicBezTo>
                  <a:cubicBezTo>
                    <a:pt x="356761" y="35430"/>
                    <a:pt x="346326" y="22043"/>
                    <a:pt x="330405" y="12522"/>
                  </a:cubicBezTo>
                  <a:cubicBezTo>
                    <a:pt x="294350" y="-8959"/>
                    <a:pt x="244040" y="-2125"/>
                    <a:pt x="218125" y="27825"/>
                  </a:cubicBezTo>
                  <a:cubicBezTo>
                    <a:pt x="215186" y="31325"/>
                    <a:pt x="212736" y="34867"/>
                    <a:pt x="210580" y="38565"/>
                  </a:cubicBezTo>
                  <a:cubicBezTo>
                    <a:pt x="198137" y="38847"/>
                    <a:pt x="185645" y="41420"/>
                    <a:pt x="174427" y="46254"/>
                  </a:cubicBezTo>
                  <a:cubicBezTo>
                    <a:pt x="172467" y="44472"/>
                    <a:pt x="170362" y="42722"/>
                    <a:pt x="167863" y="41253"/>
                  </a:cubicBezTo>
                  <a:cubicBezTo>
                    <a:pt x="150815" y="31034"/>
                    <a:pt x="127057" y="34253"/>
                    <a:pt x="114760" y="48493"/>
                  </a:cubicBezTo>
                  <a:cubicBezTo>
                    <a:pt x="112311" y="51306"/>
                    <a:pt x="110645" y="54400"/>
                    <a:pt x="109518" y="57567"/>
                  </a:cubicBezTo>
                  <a:cubicBezTo>
                    <a:pt x="90658" y="57650"/>
                    <a:pt x="72140" y="64890"/>
                    <a:pt x="60236" y="78527"/>
                  </a:cubicBezTo>
                  <a:cubicBezTo>
                    <a:pt x="43188" y="68359"/>
                    <a:pt x="19380" y="71609"/>
                    <a:pt x="7132" y="85850"/>
                  </a:cubicBezTo>
                  <a:cubicBezTo>
                    <a:pt x="-5114" y="100018"/>
                    <a:pt x="-1195" y="119790"/>
                    <a:pt x="15853" y="129968"/>
                  </a:cubicBezTo>
                </a:path>
              </a:pathLst>
            </a:custGeom>
            <a:solidFill>
              <a:srgbClr val="80CC28"/>
            </a:solidFill>
            <a:ln w="12528"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xmlns="" id="{35EA28AF-9742-514F-4C72-764587A61B33}"/>
                </a:ext>
              </a:extLst>
            </p:cNvPr>
            <p:cNvSpPr/>
            <p:nvPr/>
          </p:nvSpPr>
          <p:spPr>
            <a:xfrm>
              <a:off x="2317738" y="2856045"/>
              <a:ext cx="538780" cy="182697"/>
            </a:xfrm>
            <a:custGeom>
              <a:avLst/>
              <a:gdLst>
                <a:gd name="connsiteX0" fmla="*/ 15853 w 538780"/>
                <a:gd name="connsiteY0" fmla="*/ 129986 h 182697"/>
                <a:gd name="connsiteX1" fmla="*/ 56121 w 538780"/>
                <a:gd name="connsiteY1" fmla="*/ 132017 h 182697"/>
                <a:gd name="connsiteX2" fmla="*/ 74344 w 538780"/>
                <a:gd name="connsiteY2" fmla="*/ 149518 h 182697"/>
                <a:gd name="connsiteX3" fmla="*/ 147239 w 538780"/>
                <a:gd name="connsiteY3" fmla="*/ 148341 h 182697"/>
                <a:gd name="connsiteX4" fmla="*/ 164482 w 538780"/>
                <a:gd name="connsiteY4" fmla="*/ 162175 h 182697"/>
                <a:gd name="connsiteX5" fmla="*/ 269710 w 538780"/>
                <a:gd name="connsiteY5" fmla="*/ 155581 h 182697"/>
                <a:gd name="connsiteX6" fmla="*/ 280144 w 538780"/>
                <a:gd name="connsiteY6" fmla="*/ 166040 h 182697"/>
                <a:gd name="connsiteX7" fmla="*/ 326829 w 538780"/>
                <a:gd name="connsiteY7" fmla="*/ 160019 h 182697"/>
                <a:gd name="connsiteX8" fmla="*/ 340105 w 538780"/>
                <a:gd name="connsiteY8" fmla="*/ 169947 h 182697"/>
                <a:gd name="connsiteX9" fmla="*/ 442392 w 538780"/>
                <a:gd name="connsiteY9" fmla="*/ 165592 h 182697"/>
                <a:gd name="connsiteX10" fmla="*/ 443960 w 538780"/>
                <a:gd name="connsiteY10" fmla="*/ 166770 h 182697"/>
                <a:gd name="connsiteX11" fmla="*/ 491233 w 538780"/>
                <a:gd name="connsiteY11" fmla="*/ 160300 h 182697"/>
                <a:gd name="connsiteX12" fmla="*/ 496377 w 538780"/>
                <a:gd name="connsiteY12" fmla="*/ 150987 h 182697"/>
                <a:gd name="connsiteX13" fmla="*/ 529884 w 538780"/>
                <a:gd name="connsiteY13" fmla="*/ 134913 h 182697"/>
                <a:gd name="connsiteX14" fmla="*/ 519059 w 538780"/>
                <a:gd name="connsiteY14" fmla="*/ 79930 h 182697"/>
                <a:gd name="connsiteX15" fmla="*/ 460371 w 538780"/>
                <a:gd name="connsiteY15" fmla="*/ 82295 h 182697"/>
                <a:gd name="connsiteX16" fmla="*/ 435926 w 538780"/>
                <a:gd name="connsiteY16" fmla="*/ 59095 h 182697"/>
                <a:gd name="connsiteX17" fmla="*/ 361365 w 538780"/>
                <a:gd name="connsiteY17" fmla="*/ 50022 h 182697"/>
                <a:gd name="connsiteX18" fmla="*/ 330405 w 538780"/>
                <a:gd name="connsiteY18" fmla="*/ 12582 h 182697"/>
                <a:gd name="connsiteX19" fmla="*/ 218125 w 538780"/>
                <a:gd name="connsiteY19" fmla="*/ 27885 h 182697"/>
                <a:gd name="connsiteX20" fmla="*/ 210580 w 538780"/>
                <a:gd name="connsiteY20" fmla="*/ 38583 h 182697"/>
                <a:gd name="connsiteX21" fmla="*/ 174427 w 538780"/>
                <a:gd name="connsiteY21" fmla="*/ 46282 h 182697"/>
                <a:gd name="connsiteX22" fmla="*/ 167863 w 538780"/>
                <a:gd name="connsiteY22" fmla="*/ 41271 h 182697"/>
                <a:gd name="connsiteX23" fmla="*/ 114760 w 538780"/>
                <a:gd name="connsiteY23" fmla="*/ 48521 h 182697"/>
                <a:gd name="connsiteX24" fmla="*/ 109518 w 538780"/>
                <a:gd name="connsiteY24" fmla="*/ 57595 h 182697"/>
                <a:gd name="connsiteX25" fmla="*/ 60236 w 538780"/>
                <a:gd name="connsiteY25" fmla="*/ 78586 h 182697"/>
                <a:gd name="connsiteX26" fmla="*/ 7132 w 538780"/>
                <a:gd name="connsiteY26" fmla="*/ 85878 h 182697"/>
                <a:gd name="connsiteX27" fmla="*/ 15853 w 538780"/>
                <a:gd name="connsiteY27" fmla="*/ 129986 h 18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38780" h="182697">
                  <a:moveTo>
                    <a:pt x="15853" y="129986"/>
                  </a:moveTo>
                  <a:cubicBezTo>
                    <a:pt x="28100" y="137226"/>
                    <a:pt x="43678" y="137549"/>
                    <a:pt x="56121" y="132017"/>
                  </a:cubicBezTo>
                  <a:cubicBezTo>
                    <a:pt x="60431" y="138778"/>
                    <a:pt x="66409" y="144799"/>
                    <a:pt x="74344" y="149518"/>
                  </a:cubicBezTo>
                  <a:cubicBezTo>
                    <a:pt x="96781" y="162988"/>
                    <a:pt x="126419" y="161686"/>
                    <a:pt x="147239" y="148341"/>
                  </a:cubicBezTo>
                  <a:cubicBezTo>
                    <a:pt x="152039" y="153466"/>
                    <a:pt x="157772" y="158186"/>
                    <a:pt x="164482" y="162175"/>
                  </a:cubicBezTo>
                  <a:cubicBezTo>
                    <a:pt x="197354" y="181791"/>
                    <a:pt x="241688" y="178249"/>
                    <a:pt x="269710" y="155581"/>
                  </a:cubicBezTo>
                  <a:cubicBezTo>
                    <a:pt x="272060" y="159613"/>
                    <a:pt x="275441" y="163186"/>
                    <a:pt x="280144" y="166040"/>
                  </a:cubicBezTo>
                  <a:cubicBezTo>
                    <a:pt x="295134" y="174906"/>
                    <a:pt x="315855" y="172228"/>
                    <a:pt x="326829" y="160019"/>
                  </a:cubicBezTo>
                  <a:cubicBezTo>
                    <a:pt x="330797" y="163592"/>
                    <a:pt x="335157" y="167019"/>
                    <a:pt x="340105" y="169947"/>
                  </a:cubicBezTo>
                  <a:cubicBezTo>
                    <a:pt x="371849" y="188823"/>
                    <a:pt x="414371" y="186219"/>
                    <a:pt x="442392" y="165592"/>
                  </a:cubicBezTo>
                  <a:lnTo>
                    <a:pt x="443960" y="166770"/>
                  </a:lnTo>
                  <a:cubicBezTo>
                    <a:pt x="459195" y="175801"/>
                    <a:pt x="480309" y="172916"/>
                    <a:pt x="491233" y="160300"/>
                  </a:cubicBezTo>
                  <a:cubicBezTo>
                    <a:pt x="493682" y="157415"/>
                    <a:pt x="495348" y="154237"/>
                    <a:pt x="496377" y="150987"/>
                  </a:cubicBezTo>
                  <a:cubicBezTo>
                    <a:pt x="509358" y="149800"/>
                    <a:pt x="521704" y="144393"/>
                    <a:pt x="529884" y="134913"/>
                  </a:cubicBezTo>
                  <a:cubicBezTo>
                    <a:pt x="545120" y="117245"/>
                    <a:pt x="540319" y="92629"/>
                    <a:pt x="519059" y="79930"/>
                  </a:cubicBezTo>
                  <a:cubicBezTo>
                    <a:pt x="500785" y="69106"/>
                    <a:pt x="476585" y="70575"/>
                    <a:pt x="460371" y="82295"/>
                  </a:cubicBezTo>
                  <a:cubicBezTo>
                    <a:pt x="454638" y="73419"/>
                    <a:pt x="446507" y="65408"/>
                    <a:pt x="435926" y="59095"/>
                  </a:cubicBezTo>
                  <a:cubicBezTo>
                    <a:pt x="413440" y="45709"/>
                    <a:pt x="385663" y="43104"/>
                    <a:pt x="361365" y="50022"/>
                  </a:cubicBezTo>
                  <a:cubicBezTo>
                    <a:pt x="356761" y="35500"/>
                    <a:pt x="346326" y="22072"/>
                    <a:pt x="330405" y="12582"/>
                  </a:cubicBezTo>
                  <a:cubicBezTo>
                    <a:pt x="294350" y="-8983"/>
                    <a:pt x="244040" y="-2149"/>
                    <a:pt x="218125" y="27885"/>
                  </a:cubicBezTo>
                  <a:cubicBezTo>
                    <a:pt x="215186" y="31343"/>
                    <a:pt x="212736" y="34885"/>
                    <a:pt x="210580" y="38583"/>
                  </a:cubicBezTo>
                  <a:cubicBezTo>
                    <a:pt x="198088" y="38833"/>
                    <a:pt x="185645" y="41479"/>
                    <a:pt x="174427" y="46282"/>
                  </a:cubicBezTo>
                  <a:cubicBezTo>
                    <a:pt x="172467" y="44490"/>
                    <a:pt x="170362" y="42781"/>
                    <a:pt x="167863" y="41271"/>
                  </a:cubicBezTo>
                  <a:cubicBezTo>
                    <a:pt x="150815" y="31062"/>
                    <a:pt x="127057" y="34312"/>
                    <a:pt x="114760" y="48521"/>
                  </a:cubicBezTo>
                  <a:cubicBezTo>
                    <a:pt x="112311" y="51282"/>
                    <a:pt x="110645" y="54376"/>
                    <a:pt x="109518" y="57595"/>
                  </a:cubicBezTo>
                  <a:cubicBezTo>
                    <a:pt x="90658" y="57678"/>
                    <a:pt x="72140" y="64877"/>
                    <a:pt x="60236" y="78586"/>
                  </a:cubicBezTo>
                  <a:cubicBezTo>
                    <a:pt x="43188" y="68419"/>
                    <a:pt x="19380" y="71627"/>
                    <a:pt x="7132" y="85878"/>
                  </a:cubicBezTo>
                  <a:cubicBezTo>
                    <a:pt x="-5114" y="100036"/>
                    <a:pt x="-1195" y="119735"/>
                    <a:pt x="15853" y="129986"/>
                  </a:cubicBezTo>
                </a:path>
              </a:pathLst>
            </a:custGeom>
            <a:solidFill>
              <a:srgbClr val="61B329"/>
            </a:solidFill>
            <a:ln w="12528"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77B6805E-01E7-647C-1516-F3349B883476}"/>
                </a:ext>
              </a:extLst>
            </p:cNvPr>
            <p:cNvSpPr/>
            <p:nvPr/>
          </p:nvSpPr>
          <p:spPr>
            <a:xfrm>
              <a:off x="2719628" y="1129460"/>
              <a:ext cx="3537677" cy="1421236"/>
            </a:xfrm>
            <a:custGeom>
              <a:avLst/>
              <a:gdLst>
                <a:gd name="connsiteX0" fmla="*/ 2369401 w 3537677"/>
                <a:gd name="connsiteY0" fmla="*/ 187024 h 1421236"/>
                <a:gd name="connsiteX1" fmla="*/ 2229983 w 3537677"/>
                <a:gd name="connsiteY1" fmla="*/ 0 h 1421236"/>
                <a:gd name="connsiteX2" fmla="*/ 1311171 w 3537677"/>
                <a:gd name="connsiteY2" fmla="*/ 0 h 1421236"/>
                <a:gd name="connsiteX3" fmla="*/ 1171741 w 3537677"/>
                <a:gd name="connsiteY3" fmla="*/ 187024 h 1421236"/>
                <a:gd name="connsiteX4" fmla="*/ 214910 w 3537677"/>
                <a:gd name="connsiteY4" fmla="*/ 187024 h 1421236"/>
                <a:gd name="connsiteX5" fmla="*/ 0 w 3537677"/>
                <a:gd name="connsiteY5" fmla="*/ 451938 h 1421236"/>
                <a:gd name="connsiteX6" fmla="*/ 1171741 w 3537677"/>
                <a:gd name="connsiteY6" fmla="*/ 1421236 h 1421236"/>
                <a:gd name="connsiteX7" fmla="*/ 1311171 w 3537677"/>
                <a:gd name="connsiteY7" fmla="*/ 1234213 h 1421236"/>
                <a:gd name="connsiteX8" fmla="*/ 2229983 w 3537677"/>
                <a:gd name="connsiteY8" fmla="*/ 1234213 h 1421236"/>
                <a:gd name="connsiteX9" fmla="*/ 2369401 w 3537677"/>
                <a:gd name="connsiteY9" fmla="*/ 1421236 h 1421236"/>
                <a:gd name="connsiteX10" fmla="*/ 3302723 w 3537677"/>
                <a:gd name="connsiteY10" fmla="*/ 503650 h 1421236"/>
                <a:gd name="connsiteX11" fmla="*/ 3537677 w 3537677"/>
                <a:gd name="connsiteY11" fmla="*/ 451938 h 1421236"/>
                <a:gd name="connsiteX12" fmla="*/ 3326287 w 3537677"/>
                <a:gd name="connsiteY12" fmla="*/ 187024 h 1421236"/>
                <a:gd name="connsiteX13" fmla="*/ 2369401 w 3537677"/>
                <a:gd name="connsiteY13" fmla="*/ 187024 h 142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37677" h="1421236">
                  <a:moveTo>
                    <a:pt x="2369401" y="187024"/>
                  </a:moveTo>
                  <a:lnTo>
                    <a:pt x="2229983" y="0"/>
                  </a:lnTo>
                  <a:lnTo>
                    <a:pt x="1311171" y="0"/>
                  </a:lnTo>
                  <a:lnTo>
                    <a:pt x="1171741" y="187024"/>
                  </a:lnTo>
                  <a:lnTo>
                    <a:pt x="214910" y="187024"/>
                  </a:lnTo>
                  <a:lnTo>
                    <a:pt x="0" y="451938"/>
                  </a:lnTo>
                  <a:lnTo>
                    <a:pt x="1171741" y="1421236"/>
                  </a:lnTo>
                  <a:lnTo>
                    <a:pt x="1311171" y="1234213"/>
                  </a:lnTo>
                  <a:lnTo>
                    <a:pt x="2229983" y="1234213"/>
                  </a:lnTo>
                  <a:lnTo>
                    <a:pt x="2369401" y="1421236"/>
                  </a:lnTo>
                  <a:lnTo>
                    <a:pt x="3302723" y="503650"/>
                  </a:lnTo>
                  <a:lnTo>
                    <a:pt x="3537677" y="451938"/>
                  </a:lnTo>
                  <a:lnTo>
                    <a:pt x="3326287" y="187024"/>
                  </a:lnTo>
                  <a:lnTo>
                    <a:pt x="2369401" y="187024"/>
                  </a:lnTo>
                </a:path>
              </a:pathLst>
            </a:custGeom>
            <a:solidFill>
              <a:srgbClr val="9F3733"/>
            </a:solidFill>
            <a:ln w="12528"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xmlns="" id="{9CCEA8C1-0E4A-6D99-7748-8E08194A3756}"/>
                </a:ext>
              </a:extLst>
            </p:cNvPr>
            <p:cNvSpPr/>
            <p:nvPr/>
          </p:nvSpPr>
          <p:spPr>
            <a:xfrm>
              <a:off x="2811774" y="1166442"/>
              <a:ext cx="3353380" cy="1347272"/>
            </a:xfrm>
            <a:custGeom>
              <a:avLst/>
              <a:gdLst>
                <a:gd name="connsiteX0" fmla="*/ 2246003 w 3353380"/>
                <a:gd name="connsiteY0" fmla="*/ 177263 h 1347272"/>
                <a:gd name="connsiteX1" fmla="*/ 2113834 w 3353380"/>
                <a:gd name="connsiteY1" fmla="*/ 0 h 1347272"/>
                <a:gd name="connsiteX2" fmla="*/ 1242878 w 3353380"/>
                <a:gd name="connsiteY2" fmla="*/ 0 h 1347272"/>
                <a:gd name="connsiteX3" fmla="*/ 1110709 w 3353380"/>
                <a:gd name="connsiteY3" fmla="*/ 177263 h 1347272"/>
                <a:gd name="connsiteX4" fmla="*/ 203644 w 3353380"/>
                <a:gd name="connsiteY4" fmla="*/ 177263 h 1347272"/>
                <a:gd name="connsiteX5" fmla="*/ 0 w 3353380"/>
                <a:gd name="connsiteY5" fmla="*/ 428426 h 1347272"/>
                <a:gd name="connsiteX6" fmla="*/ 1110709 w 3353380"/>
                <a:gd name="connsiteY6" fmla="*/ 1347273 h 1347272"/>
                <a:gd name="connsiteX7" fmla="*/ 1242878 w 3353380"/>
                <a:gd name="connsiteY7" fmla="*/ 1169969 h 1347272"/>
                <a:gd name="connsiteX8" fmla="*/ 2113834 w 3353380"/>
                <a:gd name="connsiteY8" fmla="*/ 1169969 h 1347272"/>
                <a:gd name="connsiteX9" fmla="*/ 2246003 w 3353380"/>
                <a:gd name="connsiteY9" fmla="*/ 1347273 h 1347272"/>
                <a:gd name="connsiteX10" fmla="*/ 3130679 w 3353380"/>
                <a:gd name="connsiteY10" fmla="*/ 477461 h 1347272"/>
                <a:gd name="connsiteX11" fmla="*/ 3353381 w 3353380"/>
                <a:gd name="connsiteY11" fmla="*/ 428426 h 1347272"/>
                <a:gd name="connsiteX12" fmla="*/ 3153064 w 3353380"/>
                <a:gd name="connsiteY12" fmla="*/ 177263 h 1347272"/>
                <a:gd name="connsiteX13" fmla="*/ 2246003 w 3353380"/>
                <a:gd name="connsiteY13" fmla="*/ 177263 h 134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3380" h="1347272">
                  <a:moveTo>
                    <a:pt x="2246003" y="177263"/>
                  </a:moveTo>
                  <a:lnTo>
                    <a:pt x="2113834" y="0"/>
                  </a:lnTo>
                  <a:lnTo>
                    <a:pt x="1242878" y="0"/>
                  </a:lnTo>
                  <a:lnTo>
                    <a:pt x="1110709" y="177263"/>
                  </a:lnTo>
                  <a:lnTo>
                    <a:pt x="203644" y="177263"/>
                  </a:lnTo>
                  <a:lnTo>
                    <a:pt x="0" y="428426"/>
                  </a:lnTo>
                  <a:lnTo>
                    <a:pt x="1110709" y="1347273"/>
                  </a:lnTo>
                  <a:lnTo>
                    <a:pt x="1242878" y="1169969"/>
                  </a:lnTo>
                  <a:lnTo>
                    <a:pt x="2113834" y="1169969"/>
                  </a:lnTo>
                  <a:lnTo>
                    <a:pt x="2246003" y="1347273"/>
                  </a:lnTo>
                  <a:lnTo>
                    <a:pt x="3130679" y="477461"/>
                  </a:lnTo>
                  <a:lnTo>
                    <a:pt x="3353381" y="428426"/>
                  </a:lnTo>
                  <a:lnTo>
                    <a:pt x="3153064" y="177263"/>
                  </a:lnTo>
                  <a:lnTo>
                    <a:pt x="2246003" y="177263"/>
                  </a:lnTo>
                </a:path>
              </a:pathLst>
            </a:custGeom>
            <a:solidFill>
              <a:srgbClr val="B9413C"/>
            </a:solidFill>
            <a:ln w="12528"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xmlns="" id="{3896DDEB-E0FB-FF1C-ECAA-20ABC746156B}"/>
                </a:ext>
              </a:extLst>
            </p:cNvPr>
            <p:cNvSpPr/>
            <p:nvPr/>
          </p:nvSpPr>
          <p:spPr>
            <a:xfrm>
              <a:off x="4119363" y="1292471"/>
              <a:ext cx="780962" cy="340638"/>
            </a:xfrm>
            <a:custGeom>
              <a:avLst/>
              <a:gdLst>
                <a:gd name="connsiteX0" fmla="*/ 125798 w 780962"/>
                <a:gd name="connsiteY0" fmla="*/ 57952 h 340638"/>
                <a:gd name="connsiteX1" fmla="*/ 147996 w 780962"/>
                <a:gd name="connsiteY1" fmla="*/ 19001 h 340638"/>
                <a:gd name="connsiteX2" fmla="*/ 319794 w 780962"/>
                <a:gd name="connsiteY2" fmla="*/ 19001 h 340638"/>
                <a:gd name="connsiteX3" fmla="*/ 315191 w 780962"/>
                <a:gd name="connsiteY3" fmla="*/ 57952 h 340638"/>
                <a:gd name="connsiteX4" fmla="*/ 275211 w 780962"/>
                <a:gd name="connsiteY4" fmla="*/ 57952 h 340638"/>
                <a:gd name="connsiteX5" fmla="*/ 231719 w 780962"/>
                <a:gd name="connsiteY5" fmla="*/ 261821 h 340638"/>
                <a:gd name="connsiteX6" fmla="*/ 290160 w 780962"/>
                <a:gd name="connsiteY6" fmla="*/ 282780 h 340638"/>
                <a:gd name="connsiteX7" fmla="*/ 490564 w 780962"/>
                <a:gd name="connsiteY7" fmla="*/ 282780 h 340638"/>
                <a:gd name="connsiteX8" fmla="*/ 548616 w 780962"/>
                <a:gd name="connsiteY8" fmla="*/ 261331 h 340638"/>
                <a:gd name="connsiteX9" fmla="*/ 488407 w 780962"/>
                <a:gd name="connsiteY9" fmla="*/ 57952 h 340638"/>
                <a:gd name="connsiteX10" fmla="*/ 448439 w 780962"/>
                <a:gd name="connsiteY10" fmla="*/ 57952 h 340638"/>
                <a:gd name="connsiteX11" fmla="*/ 440651 w 780962"/>
                <a:gd name="connsiteY11" fmla="*/ 19001 h 340638"/>
                <a:gd name="connsiteX12" fmla="*/ 612399 w 780962"/>
                <a:gd name="connsiteY12" fmla="*/ 19001 h 340638"/>
                <a:gd name="connsiteX13" fmla="*/ 637820 w 780962"/>
                <a:gd name="connsiteY13" fmla="*/ 57952 h 340638"/>
                <a:gd name="connsiteX14" fmla="*/ 597902 w 780962"/>
                <a:gd name="connsiteY14" fmla="*/ 57952 h 340638"/>
                <a:gd name="connsiteX15" fmla="*/ 719926 w 780962"/>
                <a:gd name="connsiteY15" fmla="*/ 276916 h 340638"/>
                <a:gd name="connsiteX16" fmla="*/ 602166 w 780962"/>
                <a:gd name="connsiteY16" fmla="*/ 321679 h 340638"/>
                <a:gd name="connsiteX17" fmla="*/ 183211 w 780962"/>
                <a:gd name="connsiteY17" fmla="*/ 321679 h 340638"/>
                <a:gd name="connsiteX18" fmla="*/ 60548 w 780962"/>
                <a:gd name="connsiteY18" fmla="*/ 276426 h 340638"/>
                <a:gd name="connsiteX19" fmla="*/ 164800 w 780962"/>
                <a:gd name="connsiteY19" fmla="*/ 57952 h 340638"/>
                <a:gd name="connsiteX20" fmla="*/ 138239 w 780962"/>
                <a:gd name="connsiteY20" fmla="*/ 68609 h 340638"/>
                <a:gd name="connsiteX21" fmla="*/ 24543 w 780962"/>
                <a:gd name="connsiteY21" fmla="*/ 284197 h 340638"/>
                <a:gd name="connsiteX22" fmla="*/ 155144 w 780962"/>
                <a:gd name="connsiteY22" fmla="*/ 332378 h 340638"/>
                <a:gd name="connsiteX23" fmla="*/ 631060 w 780962"/>
                <a:gd name="connsiteY23" fmla="*/ 332378 h 340638"/>
                <a:gd name="connsiteX24" fmla="*/ 756520 w 780962"/>
                <a:gd name="connsiteY24" fmla="*/ 284687 h 340638"/>
                <a:gd name="connsiteX25" fmla="*/ 625329 w 780962"/>
                <a:gd name="connsiteY25" fmla="*/ 68609 h 340638"/>
                <a:gd name="connsiteX26" fmla="*/ 665360 w 780962"/>
                <a:gd name="connsiteY26" fmla="*/ 68609 h 340638"/>
                <a:gd name="connsiteX27" fmla="*/ 623084 w 780962"/>
                <a:gd name="connsiteY27" fmla="*/ 8261 h 340638"/>
                <a:gd name="connsiteX28" fmla="*/ 420021 w 780962"/>
                <a:gd name="connsiteY28" fmla="*/ 8261 h 340638"/>
                <a:gd name="connsiteX29" fmla="*/ 429138 w 780962"/>
                <a:gd name="connsiteY29" fmla="*/ 68609 h 340638"/>
                <a:gd name="connsiteX30" fmla="*/ 471113 w 780962"/>
                <a:gd name="connsiteY30" fmla="*/ 68609 h 340638"/>
                <a:gd name="connsiteX31" fmla="*/ 517314 w 780962"/>
                <a:gd name="connsiteY31" fmla="*/ 255029 h 340638"/>
                <a:gd name="connsiteX32" fmla="*/ 469796 w 780962"/>
                <a:gd name="connsiteY32" fmla="*/ 272030 h 340638"/>
                <a:gd name="connsiteX33" fmla="*/ 311517 w 780962"/>
                <a:gd name="connsiteY33" fmla="*/ 272030 h 340638"/>
                <a:gd name="connsiteX34" fmla="*/ 262620 w 780962"/>
                <a:gd name="connsiteY34" fmla="*/ 254539 h 340638"/>
                <a:gd name="connsiteX35" fmla="*/ 293446 w 780962"/>
                <a:gd name="connsiteY35" fmla="*/ 68609 h 340638"/>
                <a:gd name="connsiteX36" fmla="*/ 334442 w 780962"/>
                <a:gd name="connsiteY36" fmla="*/ 68609 h 340638"/>
                <a:gd name="connsiteX37" fmla="*/ 338656 w 780962"/>
                <a:gd name="connsiteY37" fmla="*/ 8261 h 340638"/>
                <a:gd name="connsiteX38" fmla="*/ 135643 w 780962"/>
                <a:gd name="connsiteY38" fmla="*/ 8261 h 340638"/>
                <a:gd name="connsiteX39" fmla="*/ 98171 w 780962"/>
                <a:gd name="connsiteY39" fmla="*/ 68609 h 340638"/>
                <a:gd name="connsiteX40" fmla="*/ 76174 w 780962"/>
                <a:gd name="connsiteY40" fmla="*/ 76912 h 340638"/>
                <a:gd name="connsiteX41" fmla="*/ 126826 w 780962"/>
                <a:gd name="connsiteY41" fmla="*/ 0 h 340638"/>
                <a:gd name="connsiteX42" fmla="*/ 353153 w 780962"/>
                <a:gd name="connsiteY42" fmla="*/ 0 h 340638"/>
                <a:gd name="connsiteX43" fmla="*/ 350758 w 780962"/>
                <a:gd name="connsiteY43" fmla="*/ 76912 h 340638"/>
                <a:gd name="connsiteX44" fmla="*/ 308971 w 780962"/>
                <a:gd name="connsiteY44" fmla="*/ 76912 h 340638"/>
                <a:gd name="connsiteX45" fmla="*/ 286535 w 780962"/>
                <a:gd name="connsiteY45" fmla="*/ 253560 h 340638"/>
                <a:gd name="connsiteX46" fmla="*/ 316421 w 780962"/>
                <a:gd name="connsiteY46" fmla="*/ 264258 h 340638"/>
                <a:gd name="connsiteX47" fmla="*/ 462786 w 780962"/>
                <a:gd name="connsiteY47" fmla="*/ 264258 h 340638"/>
                <a:gd name="connsiteX48" fmla="*/ 491843 w 780962"/>
                <a:gd name="connsiteY48" fmla="*/ 253560 h 340638"/>
                <a:gd name="connsiteX49" fmla="*/ 455249 w 780962"/>
                <a:gd name="connsiteY49" fmla="*/ 76912 h 340638"/>
                <a:gd name="connsiteX50" fmla="*/ 413462 w 780962"/>
                <a:gd name="connsiteY50" fmla="*/ 76912 h 340638"/>
                <a:gd name="connsiteX51" fmla="*/ 404834 w 780962"/>
                <a:gd name="connsiteY51" fmla="*/ 0 h 340638"/>
                <a:gd name="connsiteX52" fmla="*/ 632051 w 780962"/>
                <a:gd name="connsiteY52" fmla="*/ 0 h 340638"/>
                <a:gd name="connsiteX53" fmla="*/ 689062 w 780962"/>
                <a:gd name="connsiteY53" fmla="*/ 76912 h 340638"/>
                <a:gd name="connsiteX54" fmla="*/ 646247 w 780962"/>
                <a:gd name="connsiteY54" fmla="*/ 76912 h 340638"/>
                <a:gd name="connsiteX55" fmla="*/ 780962 w 780962"/>
                <a:gd name="connsiteY55" fmla="*/ 286156 h 340638"/>
                <a:gd name="connsiteX56" fmla="*/ 638999 w 780962"/>
                <a:gd name="connsiteY56" fmla="*/ 340639 h 340638"/>
                <a:gd name="connsiteX57" fmla="*/ 147895 w 780962"/>
                <a:gd name="connsiteY57" fmla="*/ 340639 h 340638"/>
                <a:gd name="connsiteX58" fmla="*/ 0 w 780962"/>
                <a:gd name="connsiteY58" fmla="*/ 286156 h 340638"/>
                <a:gd name="connsiteX59" fmla="*/ 117910 w 780962"/>
                <a:gd name="connsiteY59" fmla="*/ 76912 h 340638"/>
                <a:gd name="connsiteX60" fmla="*/ 76174 w 780962"/>
                <a:gd name="connsiteY60" fmla="*/ 76912 h 34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780962" h="340638">
                  <a:moveTo>
                    <a:pt x="125798" y="57952"/>
                  </a:moveTo>
                  <a:lnTo>
                    <a:pt x="147996" y="19001"/>
                  </a:lnTo>
                  <a:lnTo>
                    <a:pt x="319794" y="19001"/>
                  </a:lnTo>
                  <a:lnTo>
                    <a:pt x="315191" y="57952"/>
                  </a:lnTo>
                  <a:lnTo>
                    <a:pt x="275211" y="57952"/>
                  </a:lnTo>
                  <a:lnTo>
                    <a:pt x="231719" y="261821"/>
                  </a:lnTo>
                  <a:lnTo>
                    <a:pt x="290160" y="282780"/>
                  </a:lnTo>
                  <a:lnTo>
                    <a:pt x="490564" y="282780"/>
                  </a:lnTo>
                  <a:lnTo>
                    <a:pt x="548616" y="261331"/>
                  </a:lnTo>
                  <a:lnTo>
                    <a:pt x="488407" y="57952"/>
                  </a:lnTo>
                  <a:lnTo>
                    <a:pt x="448439" y="57952"/>
                  </a:lnTo>
                  <a:lnTo>
                    <a:pt x="440651" y="19001"/>
                  </a:lnTo>
                  <a:lnTo>
                    <a:pt x="612399" y="19001"/>
                  </a:lnTo>
                  <a:lnTo>
                    <a:pt x="637820" y="57952"/>
                  </a:lnTo>
                  <a:lnTo>
                    <a:pt x="597902" y="57952"/>
                  </a:lnTo>
                  <a:lnTo>
                    <a:pt x="719926" y="276916"/>
                  </a:lnTo>
                  <a:lnTo>
                    <a:pt x="602166" y="321679"/>
                  </a:lnTo>
                  <a:lnTo>
                    <a:pt x="183211" y="321679"/>
                  </a:lnTo>
                  <a:lnTo>
                    <a:pt x="60548" y="276426"/>
                  </a:lnTo>
                  <a:lnTo>
                    <a:pt x="164800" y="57952"/>
                  </a:lnTo>
                  <a:close/>
                  <a:moveTo>
                    <a:pt x="138239" y="68609"/>
                  </a:moveTo>
                  <a:lnTo>
                    <a:pt x="24543" y="284197"/>
                  </a:lnTo>
                  <a:lnTo>
                    <a:pt x="155144" y="332378"/>
                  </a:lnTo>
                  <a:lnTo>
                    <a:pt x="631060" y="332378"/>
                  </a:lnTo>
                  <a:lnTo>
                    <a:pt x="756520" y="284687"/>
                  </a:lnTo>
                  <a:lnTo>
                    <a:pt x="625329" y="68609"/>
                  </a:lnTo>
                  <a:lnTo>
                    <a:pt x="665360" y="68609"/>
                  </a:lnTo>
                  <a:lnTo>
                    <a:pt x="623084" y="8261"/>
                  </a:lnTo>
                  <a:lnTo>
                    <a:pt x="420021" y="8261"/>
                  </a:lnTo>
                  <a:lnTo>
                    <a:pt x="429138" y="68609"/>
                  </a:lnTo>
                  <a:lnTo>
                    <a:pt x="471113" y="68609"/>
                  </a:lnTo>
                  <a:lnTo>
                    <a:pt x="517314" y="255029"/>
                  </a:lnTo>
                  <a:lnTo>
                    <a:pt x="469796" y="272030"/>
                  </a:lnTo>
                  <a:lnTo>
                    <a:pt x="311517" y="272030"/>
                  </a:lnTo>
                  <a:lnTo>
                    <a:pt x="262620" y="254539"/>
                  </a:lnTo>
                  <a:lnTo>
                    <a:pt x="293446" y="68609"/>
                  </a:lnTo>
                  <a:lnTo>
                    <a:pt x="334442" y="68609"/>
                  </a:lnTo>
                  <a:lnTo>
                    <a:pt x="338656" y="8261"/>
                  </a:lnTo>
                  <a:lnTo>
                    <a:pt x="135643" y="8261"/>
                  </a:lnTo>
                  <a:lnTo>
                    <a:pt x="98171" y="68609"/>
                  </a:lnTo>
                  <a:close/>
                  <a:moveTo>
                    <a:pt x="76174" y="76912"/>
                  </a:moveTo>
                  <a:lnTo>
                    <a:pt x="126826" y="0"/>
                  </a:lnTo>
                  <a:lnTo>
                    <a:pt x="353153" y="0"/>
                  </a:lnTo>
                  <a:lnTo>
                    <a:pt x="350758" y="76912"/>
                  </a:lnTo>
                  <a:lnTo>
                    <a:pt x="308971" y="76912"/>
                  </a:lnTo>
                  <a:lnTo>
                    <a:pt x="286535" y="253560"/>
                  </a:lnTo>
                  <a:lnTo>
                    <a:pt x="316421" y="264258"/>
                  </a:lnTo>
                  <a:lnTo>
                    <a:pt x="462786" y="264258"/>
                  </a:lnTo>
                  <a:lnTo>
                    <a:pt x="491843" y="253560"/>
                  </a:lnTo>
                  <a:lnTo>
                    <a:pt x="455249" y="76912"/>
                  </a:lnTo>
                  <a:lnTo>
                    <a:pt x="413462" y="76912"/>
                  </a:lnTo>
                  <a:lnTo>
                    <a:pt x="404834" y="0"/>
                  </a:lnTo>
                  <a:lnTo>
                    <a:pt x="632051" y="0"/>
                  </a:lnTo>
                  <a:lnTo>
                    <a:pt x="689062" y="76912"/>
                  </a:lnTo>
                  <a:lnTo>
                    <a:pt x="646247" y="76912"/>
                  </a:lnTo>
                  <a:lnTo>
                    <a:pt x="780962" y="286156"/>
                  </a:lnTo>
                  <a:lnTo>
                    <a:pt x="638999" y="340639"/>
                  </a:lnTo>
                  <a:lnTo>
                    <a:pt x="147895" y="340639"/>
                  </a:lnTo>
                  <a:lnTo>
                    <a:pt x="0" y="286156"/>
                  </a:lnTo>
                  <a:lnTo>
                    <a:pt x="117910" y="76912"/>
                  </a:lnTo>
                  <a:lnTo>
                    <a:pt x="76174" y="76912"/>
                  </a:lnTo>
                </a:path>
              </a:pathLst>
            </a:custGeom>
            <a:solidFill>
              <a:srgbClr val="9F3733"/>
            </a:solidFill>
            <a:ln w="12528"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72BED370-E06E-4219-6937-3DE0412CC01C}"/>
                </a:ext>
              </a:extLst>
            </p:cNvPr>
            <p:cNvSpPr/>
            <p:nvPr/>
          </p:nvSpPr>
          <p:spPr>
            <a:xfrm>
              <a:off x="3966125" y="1788319"/>
              <a:ext cx="1044673" cy="103476"/>
            </a:xfrm>
            <a:custGeom>
              <a:avLst/>
              <a:gdLst>
                <a:gd name="connsiteX0" fmla="*/ 1044673 w 1044673"/>
                <a:gd name="connsiteY0" fmla="*/ 103476 h 103476"/>
                <a:gd name="connsiteX1" fmla="*/ 0 w 1044673"/>
                <a:gd name="connsiteY1" fmla="*/ 103476 h 103476"/>
                <a:gd name="connsiteX2" fmla="*/ 0 w 1044673"/>
                <a:gd name="connsiteY2" fmla="*/ 0 h 103476"/>
                <a:gd name="connsiteX3" fmla="*/ 1044673 w 1044673"/>
                <a:gd name="connsiteY3" fmla="*/ 0 h 103476"/>
                <a:gd name="connsiteX4" fmla="*/ 1044673 w 1044673"/>
                <a:gd name="connsiteY4" fmla="*/ 103476 h 103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673" h="103476">
                  <a:moveTo>
                    <a:pt x="1044673" y="103476"/>
                  </a:moveTo>
                  <a:lnTo>
                    <a:pt x="0" y="103476"/>
                  </a:lnTo>
                  <a:lnTo>
                    <a:pt x="0" y="0"/>
                  </a:lnTo>
                  <a:lnTo>
                    <a:pt x="1044673" y="0"/>
                  </a:lnTo>
                  <a:lnTo>
                    <a:pt x="1044673" y="103476"/>
                  </a:lnTo>
                </a:path>
              </a:pathLst>
            </a:custGeom>
            <a:solidFill>
              <a:srgbClr val="D05846"/>
            </a:solidFill>
            <a:ln w="12528"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xmlns="" id="{CDCC4A8B-3B98-5DA1-D14E-4500EC0E903C}"/>
                </a:ext>
              </a:extLst>
            </p:cNvPr>
            <p:cNvSpPr/>
            <p:nvPr/>
          </p:nvSpPr>
          <p:spPr>
            <a:xfrm>
              <a:off x="4136068" y="1574439"/>
              <a:ext cx="687895" cy="279311"/>
            </a:xfrm>
            <a:custGeom>
              <a:avLst/>
              <a:gdLst>
                <a:gd name="connsiteX0" fmla="*/ 686516 w 687895"/>
                <a:gd name="connsiteY0" fmla="*/ 279311 h 279311"/>
                <a:gd name="connsiteX1" fmla="*/ 687896 w 687895"/>
                <a:gd name="connsiteY1" fmla="*/ 258685 h 279311"/>
                <a:gd name="connsiteX2" fmla="*/ 343998 w 687895"/>
                <a:gd name="connsiteY2" fmla="*/ 0 h 279311"/>
                <a:gd name="connsiteX3" fmla="*/ 0 w 687895"/>
                <a:gd name="connsiteY3" fmla="*/ 258685 h 279311"/>
                <a:gd name="connsiteX4" fmla="*/ 1367 w 687895"/>
                <a:gd name="connsiteY4" fmla="*/ 279311 h 279311"/>
                <a:gd name="connsiteX5" fmla="*/ 686516 w 687895"/>
                <a:gd name="connsiteY5" fmla="*/ 279311 h 27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895" h="279311">
                  <a:moveTo>
                    <a:pt x="686516" y="279311"/>
                  </a:moveTo>
                  <a:cubicBezTo>
                    <a:pt x="687256" y="272519"/>
                    <a:pt x="687896" y="265675"/>
                    <a:pt x="687896" y="258685"/>
                  </a:cubicBezTo>
                  <a:cubicBezTo>
                    <a:pt x="687896" y="115852"/>
                    <a:pt x="533918" y="0"/>
                    <a:pt x="343998" y="0"/>
                  </a:cubicBezTo>
                  <a:cubicBezTo>
                    <a:pt x="153965" y="0"/>
                    <a:pt x="0" y="115852"/>
                    <a:pt x="0" y="258685"/>
                  </a:cubicBezTo>
                  <a:cubicBezTo>
                    <a:pt x="0" y="265675"/>
                    <a:pt x="690" y="272519"/>
                    <a:pt x="1367" y="279311"/>
                  </a:cubicBezTo>
                  <a:lnTo>
                    <a:pt x="686516" y="279311"/>
                  </a:lnTo>
                </a:path>
              </a:pathLst>
            </a:custGeom>
            <a:solidFill>
              <a:srgbClr val="D05846"/>
            </a:solidFill>
            <a:ln w="12528"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xmlns="" id="{2ECEDD94-2ED0-C9AE-FF17-FAB3540D09C3}"/>
                </a:ext>
              </a:extLst>
            </p:cNvPr>
            <p:cNvSpPr/>
            <p:nvPr/>
          </p:nvSpPr>
          <p:spPr>
            <a:xfrm>
              <a:off x="2768713" y="1684833"/>
              <a:ext cx="1058871" cy="1365825"/>
            </a:xfrm>
            <a:custGeom>
              <a:avLst/>
              <a:gdLst>
                <a:gd name="connsiteX0" fmla="*/ 0 w 1058871"/>
                <a:gd name="connsiteY0" fmla="*/ 1365826 h 1365825"/>
                <a:gd name="connsiteX1" fmla="*/ 1058872 w 1058871"/>
                <a:gd name="connsiteY1" fmla="*/ 1365826 h 1365825"/>
                <a:gd name="connsiteX2" fmla="*/ 1058872 w 1058871"/>
                <a:gd name="connsiteY2" fmla="*/ 0 h 1365825"/>
                <a:gd name="connsiteX3" fmla="*/ 0 w 1058871"/>
                <a:gd name="connsiteY3" fmla="*/ 0 h 1365825"/>
              </a:gdLst>
              <a:ahLst/>
              <a:cxnLst>
                <a:cxn ang="0">
                  <a:pos x="connsiteX0" y="connsiteY0"/>
                </a:cxn>
                <a:cxn ang="0">
                  <a:pos x="connsiteX1" y="connsiteY1"/>
                </a:cxn>
                <a:cxn ang="0">
                  <a:pos x="connsiteX2" y="connsiteY2"/>
                </a:cxn>
                <a:cxn ang="0">
                  <a:pos x="connsiteX3" y="connsiteY3"/>
                </a:cxn>
              </a:cxnLst>
              <a:rect l="l" t="t" r="r" b="b"/>
              <a:pathLst>
                <a:path w="1058871" h="1365825">
                  <a:moveTo>
                    <a:pt x="0" y="1365826"/>
                  </a:moveTo>
                  <a:lnTo>
                    <a:pt x="1058872" y="1365826"/>
                  </a:lnTo>
                  <a:lnTo>
                    <a:pt x="1058872" y="0"/>
                  </a:lnTo>
                  <a:lnTo>
                    <a:pt x="0" y="0"/>
                  </a:lnTo>
                  <a:close/>
                </a:path>
              </a:pathLst>
            </a:custGeom>
            <a:solidFill>
              <a:srgbClr val="E8634F"/>
            </a:solidFill>
            <a:ln w="12528"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xmlns="" id="{1835207F-3BED-B202-9002-465C41C62E4D}"/>
                </a:ext>
              </a:extLst>
            </p:cNvPr>
            <p:cNvSpPr/>
            <p:nvPr/>
          </p:nvSpPr>
          <p:spPr>
            <a:xfrm>
              <a:off x="3981802" y="1891795"/>
              <a:ext cx="1016794" cy="1365742"/>
            </a:xfrm>
            <a:custGeom>
              <a:avLst/>
              <a:gdLst>
                <a:gd name="connsiteX0" fmla="*/ 0 w 1016794"/>
                <a:gd name="connsiteY0" fmla="*/ 1365743 h 1365742"/>
                <a:gd name="connsiteX1" fmla="*/ 1016794 w 1016794"/>
                <a:gd name="connsiteY1" fmla="*/ 1365743 h 1365742"/>
                <a:gd name="connsiteX2" fmla="*/ 1016794 w 1016794"/>
                <a:gd name="connsiteY2" fmla="*/ 0 h 1365742"/>
                <a:gd name="connsiteX3" fmla="*/ 0 w 1016794"/>
                <a:gd name="connsiteY3" fmla="*/ 0 h 1365742"/>
              </a:gdLst>
              <a:ahLst/>
              <a:cxnLst>
                <a:cxn ang="0">
                  <a:pos x="connsiteX0" y="connsiteY0"/>
                </a:cxn>
                <a:cxn ang="0">
                  <a:pos x="connsiteX1" y="connsiteY1"/>
                </a:cxn>
                <a:cxn ang="0">
                  <a:pos x="connsiteX2" y="connsiteY2"/>
                </a:cxn>
                <a:cxn ang="0">
                  <a:pos x="connsiteX3" y="connsiteY3"/>
                </a:cxn>
              </a:cxnLst>
              <a:rect l="l" t="t" r="r" b="b"/>
              <a:pathLst>
                <a:path w="1016794" h="1365742">
                  <a:moveTo>
                    <a:pt x="0" y="1365743"/>
                  </a:moveTo>
                  <a:lnTo>
                    <a:pt x="1016794" y="1365743"/>
                  </a:lnTo>
                  <a:lnTo>
                    <a:pt x="1016794" y="0"/>
                  </a:lnTo>
                  <a:lnTo>
                    <a:pt x="0" y="0"/>
                  </a:lnTo>
                  <a:close/>
                </a:path>
              </a:pathLst>
            </a:custGeom>
            <a:solidFill>
              <a:srgbClr val="E8634F"/>
            </a:solidFill>
            <a:ln w="12528"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xmlns="" id="{D01BF1E1-FA12-258B-3E9C-AB6C991A8A21}"/>
                </a:ext>
              </a:extLst>
            </p:cNvPr>
            <p:cNvSpPr/>
            <p:nvPr/>
          </p:nvSpPr>
          <p:spPr>
            <a:xfrm>
              <a:off x="3827548" y="1684833"/>
              <a:ext cx="154253" cy="1572705"/>
            </a:xfrm>
            <a:custGeom>
              <a:avLst/>
              <a:gdLst>
                <a:gd name="connsiteX0" fmla="*/ 0 w 154253"/>
                <a:gd name="connsiteY0" fmla="*/ 1365826 h 1572705"/>
                <a:gd name="connsiteX1" fmla="*/ 154254 w 154253"/>
                <a:gd name="connsiteY1" fmla="*/ 1572705 h 1572705"/>
                <a:gd name="connsiteX2" fmla="*/ 154254 w 154253"/>
                <a:gd name="connsiteY2" fmla="*/ 206962 h 1572705"/>
                <a:gd name="connsiteX3" fmla="*/ 0 w 154253"/>
                <a:gd name="connsiteY3" fmla="*/ 0 h 1572705"/>
                <a:gd name="connsiteX4" fmla="*/ 0 w 154253"/>
                <a:gd name="connsiteY4" fmla="*/ 1365826 h 1572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253" h="1572705">
                  <a:moveTo>
                    <a:pt x="0" y="1365826"/>
                  </a:moveTo>
                  <a:lnTo>
                    <a:pt x="154254" y="1572705"/>
                  </a:lnTo>
                  <a:lnTo>
                    <a:pt x="154254" y="206962"/>
                  </a:lnTo>
                  <a:lnTo>
                    <a:pt x="0" y="0"/>
                  </a:lnTo>
                  <a:lnTo>
                    <a:pt x="0" y="1365826"/>
                  </a:lnTo>
                </a:path>
              </a:pathLst>
            </a:custGeom>
            <a:solidFill>
              <a:srgbClr val="B9413C"/>
            </a:solidFill>
            <a:ln w="12528"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xmlns="" id="{7C0C788E-544B-72C4-1DA7-59226CE89931}"/>
                </a:ext>
              </a:extLst>
            </p:cNvPr>
            <p:cNvSpPr/>
            <p:nvPr/>
          </p:nvSpPr>
          <p:spPr>
            <a:xfrm>
              <a:off x="5152862" y="1684833"/>
              <a:ext cx="1058831" cy="1365825"/>
            </a:xfrm>
            <a:custGeom>
              <a:avLst/>
              <a:gdLst>
                <a:gd name="connsiteX0" fmla="*/ 0 w 1058831"/>
                <a:gd name="connsiteY0" fmla="*/ 1365826 h 1365825"/>
                <a:gd name="connsiteX1" fmla="*/ 1058832 w 1058831"/>
                <a:gd name="connsiteY1" fmla="*/ 1365826 h 1365825"/>
                <a:gd name="connsiteX2" fmla="*/ 1058832 w 1058831"/>
                <a:gd name="connsiteY2" fmla="*/ 0 h 1365825"/>
                <a:gd name="connsiteX3" fmla="*/ 0 w 1058831"/>
                <a:gd name="connsiteY3" fmla="*/ 0 h 1365825"/>
              </a:gdLst>
              <a:ahLst/>
              <a:cxnLst>
                <a:cxn ang="0">
                  <a:pos x="connsiteX0" y="connsiteY0"/>
                </a:cxn>
                <a:cxn ang="0">
                  <a:pos x="connsiteX1" y="connsiteY1"/>
                </a:cxn>
                <a:cxn ang="0">
                  <a:pos x="connsiteX2" y="connsiteY2"/>
                </a:cxn>
                <a:cxn ang="0">
                  <a:pos x="connsiteX3" y="connsiteY3"/>
                </a:cxn>
              </a:cxnLst>
              <a:rect l="l" t="t" r="r" b="b"/>
              <a:pathLst>
                <a:path w="1058831" h="1365825">
                  <a:moveTo>
                    <a:pt x="0" y="1365826"/>
                  </a:moveTo>
                  <a:lnTo>
                    <a:pt x="1058832" y="1365826"/>
                  </a:lnTo>
                  <a:lnTo>
                    <a:pt x="1058832" y="0"/>
                  </a:lnTo>
                  <a:lnTo>
                    <a:pt x="0" y="0"/>
                  </a:lnTo>
                  <a:close/>
                </a:path>
              </a:pathLst>
            </a:custGeom>
            <a:solidFill>
              <a:srgbClr val="E8634F"/>
            </a:solidFill>
            <a:ln w="12528"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xmlns="" id="{C138D98B-B2DE-7D04-2B9F-9B11C3EAC657}"/>
                </a:ext>
              </a:extLst>
            </p:cNvPr>
            <p:cNvSpPr/>
            <p:nvPr/>
          </p:nvSpPr>
          <p:spPr>
            <a:xfrm>
              <a:off x="4998596" y="1684833"/>
              <a:ext cx="154266" cy="1572705"/>
            </a:xfrm>
            <a:custGeom>
              <a:avLst/>
              <a:gdLst>
                <a:gd name="connsiteX0" fmla="*/ 154266 w 154266"/>
                <a:gd name="connsiteY0" fmla="*/ 1365826 h 1572705"/>
                <a:gd name="connsiteX1" fmla="*/ 0 w 154266"/>
                <a:gd name="connsiteY1" fmla="*/ 1572705 h 1572705"/>
                <a:gd name="connsiteX2" fmla="*/ 0 w 154266"/>
                <a:gd name="connsiteY2" fmla="*/ 206962 h 1572705"/>
                <a:gd name="connsiteX3" fmla="*/ 154266 w 154266"/>
                <a:gd name="connsiteY3" fmla="*/ 0 h 1572705"/>
                <a:gd name="connsiteX4" fmla="*/ 154266 w 154266"/>
                <a:gd name="connsiteY4" fmla="*/ 1365826 h 1572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266" h="1572705">
                  <a:moveTo>
                    <a:pt x="154266" y="1365826"/>
                  </a:moveTo>
                  <a:lnTo>
                    <a:pt x="0" y="1572705"/>
                  </a:lnTo>
                  <a:lnTo>
                    <a:pt x="0" y="206962"/>
                  </a:lnTo>
                  <a:lnTo>
                    <a:pt x="154266" y="0"/>
                  </a:lnTo>
                  <a:lnTo>
                    <a:pt x="154266" y="1365826"/>
                  </a:lnTo>
                </a:path>
              </a:pathLst>
            </a:custGeom>
            <a:solidFill>
              <a:srgbClr val="B9413C"/>
            </a:solidFill>
            <a:ln w="12528"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xmlns="" id="{4E9D8090-C770-82A9-DB55-FF4C64551D7F}"/>
                </a:ext>
              </a:extLst>
            </p:cNvPr>
            <p:cNvSpPr/>
            <p:nvPr/>
          </p:nvSpPr>
          <p:spPr>
            <a:xfrm>
              <a:off x="2719628" y="1581398"/>
              <a:ext cx="1087979" cy="103434"/>
            </a:xfrm>
            <a:custGeom>
              <a:avLst/>
              <a:gdLst>
                <a:gd name="connsiteX0" fmla="*/ 1087980 w 1087979"/>
                <a:gd name="connsiteY0" fmla="*/ 103434 h 103434"/>
                <a:gd name="connsiteX1" fmla="*/ 0 w 1087979"/>
                <a:gd name="connsiteY1" fmla="*/ 103434 h 103434"/>
                <a:gd name="connsiteX2" fmla="*/ 0 w 1087979"/>
                <a:gd name="connsiteY2" fmla="*/ 0 h 103434"/>
                <a:gd name="connsiteX3" fmla="*/ 1087980 w 1087979"/>
                <a:gd name="connsiteY3" fmla="*/ 0 h 103434"/>
                <a:gd name="connsiteX4" fmla="*/ 1087980 w 1087979"/>
                <a:gd name="connsiteY4" fmla="*/ 103434 h 103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979" h="103434">
                  <a:moveTo>
                    <a:pt x="1087980" y="103434"/>
                  </a:moveTo>
                  <a:lnTo>
                    <a:pt x="0" y="103434"/>
                  </a:lnTo>
                  <a:lnTo>
                    <a:pt x="0" y="0"/>
                  </a:lnTo>
                  <a:lnTo>
                    <a:pt x="1087980" y="0"/>
                  </a:lnTo>
                  <a:lnTo>
                    <a:pt x="1087980" y="103434"/>
                  </a:lnTo>
                </a:path>
              </a:pathLst>
            </a:custGeom>
            <a:solidFill>
              <a:srgbClr val="D05846"/>
            </a:solidFill>
            <a:ln w="12528"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xmlns="" id="{A073065B-B9F8-2A06-8BB2-3C4DB1D2CE1C}"/>
                </a:ext>
              </a:extLst>
            </p:cNvPr>
            <p:cNvSpPr/>
            <p:nvPr/>
          </p:nvSpPr>
          <p:spPr>
            <a:xfrm>
              <a:off x="3807608" y="1581398"/>
              <a:ext cx="158517" cy="310396"/>
            </a:xfrm>
            <a:custGeom>
              <a:avLst/>
              <a:gdLst>
                <a:gd name="connsiteX0" fmla="*/ 0 w 158517"/>
                <a:gd name="connsiteY0" fmla="*/ 103434 h 310396"/>
                <a:gd name="connsiteX1" fmla="*/ 158518 w 158517"/>
                <a:gd name="connsiteY1" fmla="*/ 310397 h 310396"/>
                <a:gd name="connsiteX2" fmla="*/ 158518 w 158517"/>
                <a:gd name="connsiteY2" fmla="*/ 206921 h 310396"/>
                <a:gd name="connsiteX3" fmla="*/ 0 w 158517"/>
                <a:gd name="connsiteY3" fmla="*/ 0 h 310396"/>
                <a:gd name="connsiteX4" fmla="*/ 0 w 158517"/>
                <a:gd name="connsiteY4" fmla="*/ 103434 h 310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517" h="310396">
                  <a:moveTo>
                    <a:pt x="0" y="103434"/>
                  </a:moveTo>
                  <a:lnTo>
                    <a:pt x="158518" y="310397"/>
                  </a:lnTo>
                  <a:lnTo>
                    <a:pt x="158518" y="206921"/>
                  </a:lnTo>
                  <a:lnTo>
                    <a:pt x="0" y="0"/>
                  </a:lnTo>
                  <a:lnTo>
                    <a:pt x="0" y="103434"/>
                  </a:lnTo>
                </a:path>
              </a:pathLst>
            </a:custGeom>
            <a:solidFill>
              <a:srgbClr val="9F3733"/>
            </a:solidFill>
            <a:ln w="12528"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xmlns="" id="{F1B73481-36F4-1EE7-A531-A44CFFA1BFC1}"/>
                </a:ext>
              </a:extLst>
            </p:cNvPr>
            <p:cNvSpPr/>
            <p:nvPr/>
          </p:nvSpPr>
          <p:spPr>
            <a:xfrm>
              <a:off x="5169328" y="1581398"/>
              <a:ext cx="1087976" cy="103434"/>
            </a:xfrm>
            <a:custGeom>
              <a:avLst/>
              <a:gdLst>
                <a:gd name="connsiteX0" fmla="*/ 0 w 1087976"/>
                <a:gd name="connsiteY0" fmla="*/ 103434 h 103434"/>
                <a:gd name="connsiteX1" fmla="*/ 1087977 w 1087976"/>
                <a:gd name="connsiteY1" fmla="*/ 103434 h 103434"/>
                <a:gd name="connsiteX2" fmla="*/ 1087977 w 1087976"/>
                <a:gd name="connsiteY2" fmla="*/ 0 h 103434"/>
                <a:gd name="connsiteX3" fmla="*/ 0 w 1087976"/>
                <a:gd name="connsiteY3" fmla="*/ 0 h 103434"/>
                <a:gd name="connsiteX4" fmla="*/ 0 w 1087976"/>
                <a:gd name="connsiteY4" fmla="*/ 103434 h 103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976" h="103434">
                  <a:moveTo>
                    <a:pt x="0" y="103434"/>
                  </a:moveTo>
                  <a:lnTo>
                    <a:pt x="1087977" y="103434"/>
                  </a:lnTo>
                  <a:lnTo>
                    <a:pt x="1087977" y="0"/>
                  </a:lnTo>
                  <a:lnTo>
                    <a:pt x="0" y="0"/>
                  </a:lnTo>
                  <a:lnTo>
                    <a:pt x="0" y="103434"/>
                  </a:lnTo>
                </a:path>
              </a:pathLst>
            </a:custGeom>
            <a:solidFill>
              <a:srgbClr val="D05846"/>
            </a:solidFill>
            <a:ln w="12528"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xmlns="" id="{297D5B8D-08E8-9D63-D730-467EB1BC982D}"/>
                </a:ext>
              </a:extLst>
            </p:cNvPr>
            <p:cNvSpPr/>
            <p:nvPr/>
          </p:nvSpPr>
          <p:spPr>
            <a:xfrm>
              <a:off x="5010798" y="1581398"/>
              <a:ext cx="158529" cy="310396"/>
            </a:xfrm>
            <a:custGeom>
              <a:avLst/>
              <a:gdLst>
                <a:gd name="connsiteX0" fmla="*/ 158530 w 158529"/>
                <a:gd name="connsiteY0" fmla="*/ 103434 h 310396"/>
                <a:gd name="connsiteX1" fmla="*/ 0 w 158529"/>
                <a:gd name="connsiteY1" fmla="*/ 310397 h 310396"/>
                <a:gd name="connsiteX2" fmla="*/ 0 w 158529"/>
                <a:gd name="connsiteY2" fmla="*/ 206921 h 310396"/>
                <a:gd name="connsiteX3" fmla="*/ 158530 w 158529"/>
                <a:gd name="connsiteY3" fmla="*/ 0 h 310396"/>
                <a:gd name="connsiteX4" fmla="*/ 158530 w 158529"/>
                <a:gd name="connsiteY4" fmla="*/ 103434 h 310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529" h="310396">
                  <a:moveTo>
                    <a:pt x="158530" y="103434"/>
                  </a:moveTo>
                  <a:lnTo>
                    <a:pt x="0" y="310397"/>
                  </a:lnTo>
                  <a:lnTo>
                    <a:pt x="0" y="206921"/>
                  </a:lnTo>
                  <a:lnTo>
                    <a:pt x="158530" y="0"/>
                  </a:lnTo>
                  <a:lnTo>
                    <a:pt x="158530" y="103434"/>
                  </a:lnTo>
                </a:path>
              </a:pathLst>
            </a:custGeom>
            <a:solidFill>
              <a:srgbClr val="9F3733"/>
            </a:solidFill>
            <a:ln w="12528"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xmlns="" id="{25E13C2F-658A-41AF-E873-5D964AB493A7}"/>
                </a:ext>
              </a:extLst>
            </p:cNvPr>
            <p:cNvSpPr/>
            <p:nvPr/>
          </p:nvSpPr>
          <p:spPr>
            <a:xfrm>
              <a:off x="2884473" y="2676934"/>
              <a:ext cx="205893" cy="260633"/>
            </a:xfrm>
            <a:custGeom>
              <a:avLst/>
              <a:gdLst>
                <a:gd name="connsiteX0" fmla="*/ 0 w 205893"/>
                <a:gd name="connsiteY0" fmla="*/ 260633 h 260633"/>
                <a:gd name="connsiteX1" fmla="*/ 205893 w 205893"/>
                <a:gd name="connsiteY1" fmla="*/ 260633 h 260633"/>
                <a:gd name="connsiteX2" fmla="*/ 205893 w 205893"/>
                <a:gd name="connsiteY2" fmla="*/ 0 h 260633"/>
                <a:gd name="connsiteX3" fmla="*/ 0 w 205893"/>
                <a:gd name="connsiteY3" fmla="*/ 0 h 260633"/>
              </a:gdLst>
              <a:ahLst/>
              <a:cxnLst>
                <a:cxn ang="0">
                  <a:pos x="connsiteX0" y="connsiteY0"/>
                </a:cxn>
                <a:cxn ang="0">
                  <a:pos x="connsiteX1" y="connsiteY1"/>
                </a:cxn>
                <a:cxn ang="0">
                  <a:pos x="connsiteX2" y="connsiteY2"/>
                </a:cxn>
                <a:cxn ang="0">
                  <a:pos x="connsiteX3" y="connsiteY3"/>
                </a:cxn>
              </a:cxnLst>
              <a:rect l="l" t="t" r="r" b="b"/>
              <a:pathLst>
                <a:path w="205893" h="260633">
                  <a:moveTo>
                    <a:pt x="0" y="260633"/>
                  </a:moveTo>
                  <a:lnTo>
                    <a:pt x="205893" y="260633"/>
                  </a:lnTo>
                  <a:lnTo>
                    <a:pt x="205893" y="0"/>
                  </a:lnTo>
                  <a:lnTo>
                    <a:pt x="0" y="0"/>
                  </a:lnTo>
                  <a:close/>
                </a:path>
              </a:pathLst>
            </a:custGeom>
            <a:solidFill>
              <a:srgbClr val="5A3114"/>
            </a:solidFill>
            <a:ln w="12528"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xmlns="" id="{57B578FF-824D-BA47-9A5D-B7E877D3DEAC}"/>
                </a:ext>
              </a:extLst>
            </p:cNvPr>
            <p:cNvSpPr/>
            <p:nvPr/>
          </p:nvSpPr>
          <p:spPr>
            <a:xfrm>
              <a:off x="2901912" y="2699029"/>
              <a:ext cx="171018" cy="216484"/>
            </a:xfrm>
            <a:custGeom>
              <a:avLst/>
              <a:gdLst>
                <a:gd name="connsiteX0" fmla="*/ 0 w 171018"/>
                <a:gd name="connsiteY0" fmla="*/ 216484 h 216484"/>
                <a:gd name="connsiteX1" fmla="*/ 171018 w 171018"/>
                <a:gd name="connsiteY1" fmla="*/ 216484 h 216484"/>
                <a:gd name="connsiteX2" fmla="*/ 171018 w 171018"/>
                <a:gd name="connsiteY2" fmla="*/ 0 h 216484"/>
                <a:gd name="connsiteX3" fmla="*/ 0 w 171018"/>
                <a:gd name="connsiteY3" fmla="*/ 0 h 216484"/>
              </a:gdLst>
              <a:ahLst/>
              <a:cxnLst>
                <a:cxn ang="0">
                  <a:pos x="connsiteX0" y="connsiteY0"/>
                </a:cxn>
                <a:cxn ang="0">
                  <a:pos x="connsiteX1" y="connsiteY1"/>
                </a:cxn>
                <a:cxn ang="0">
                  <a:pos x="connsiteX2" y="connsiteY2"/>
                </a:cxn>
                <a:cxn ang="0">
                  <a:pos x="connsiteX3" y="connsiteY3"/>
                </a:cxn>
              </a:cxnLst>
              <a:rect l="l" t="t" r="r" b="b"/>
              <a:pathLst>
                <a:path w="171018" h="216484">
                  <a:moveTo>
                    <a:pt x="0" y="216484"/>
                  </a:moveTo>
                  <a:lnTo>
                    <a:pt x="171018" y="216484"/>
                  </a:lnTo>
                  <a:lnTo>
                    <a:pt x="171018" y="0"/>
                  </a:lnTo>
                  <a:lnTo>
                    <a:pt x="0" y="0"/>
                  </a:lnTo>
                  <a:close/>
                </a:path>
              </a:pathLst>
            </a:custGeom>
            <a:solidFill>
              <a:srgbClr val="49270F"/>
            </a:solidFill>
            <a:ln w="12528"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xmlns="" id="{BC0657D1-0D00-128C-485B-3AF290B5823D}"/>
                </a:ext>
              </a:extLst>
            </p:cNvPr>
            <p:cNvSpPr/>
            <p:nvPr/>
          </p:nvSpPr>
          <p:spPr>
            <a:xfrm>
              <a:off x="2912053" y="2711801"/>
              <a:ext cx="150737" cy="190888"/>
            </a:xfrm>
            <a:custGeom>
              <a:avLst/>
              <a:gdLst>
                <a:gd name="connsiteX0" fmla="*/ 0 w 150737"/>
                <a:gd name="connsiteY0" fmla="*/ 190889 h 190888"/>
                <a:gd name="connsiteX1" fmla="*/ 150737 w 150737"/>
                <a:gd name="connsiteY1" fmla="*/ 190889 h 190888"/>
                <a:gd name="connsiteX2" fmla="*/ 150737 w 150737"/>
                <a:gd name="connsiteY2" fmla="*/ 0 h 190888"/>
                <a:gd name="connsiteX3" fmla="*/ 0 w 150737"/>
                <a:gd name="connsiteY3" fmla="*/ 0 h 190888"/>
              </a:gdLst>
              <a:ahLst/>
              <a:cxnLst>
                <a:cxn ang="0">
                  <a:pos x="connsiteX0" y="connsiteY0"/>
                </a:cxn>
                <a:cxn ang="0">
                  <a:pos x="connsiteX1" y="connsiteY1"/>
                </a:cxn>
                <a:cxn ang="0">
                  <a:pos x="connsiteX2" y="connsiteY2"/>
                </a:cxn>
                <a:cxn ang="0">
                  <a:pos x="connsiteX3" y="connsiteY3"/>
                </a:cxn>
              </a:cxnLst>
              <a:rect l="l" t="t" r="r" b="b"/>
              <a:pathLst>
                <a:path w="150737" h="190888">
                  <a:moveTo>
                    <a:pt x="0" y="190889"/>
                  </a:moveTo>
                  <a:lnTo>
                    <a:pt x="150737" y="190889"/>
                  </a:lnTo>
                  <a:lnTo>
                    <a:pt x="150737" y="0"/>
                  </a:lnTo>
                  <a:lnTo>
                    <a:pt x="0" y="0"/>
                  </a:lnTo>
                  <a:close/>
                </a:path>
              </a:pathLst>
            </a:custGeom>
            <a:solidFill>
              <a:srgbClr val="42A3AB"/>
            </a:solidFill>
            <a:ln w="12528"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xmlns="" id="{8CDD6E83-E8A3-7850-D201-C7E7A839F4FA}"/>
                </a:ext>
              </a:extLst>
            </p:cNvPr>
            <p:cNvSpPr/>
            <p:nvPr/>
          </p:nvSpPr>
          <p:spPr>
            <a:xfrm>
              <a:off x="2922291" y="2724781"/>
              <a:ext cx="130260" cy="164928"/>
            </a:xfrm>
            <a:custGeom>
              <a:avLst/>
              <a:gdLst>
                <a:gd name="connsiteX0" fmla="*/ 0 w 130260"/>
                <a:gd name="connsiteY0" fmla="*/ 164928 h 164928"/>
                <a:gd name="connsiteX1" fmla="*/ 0 w 130260"/>
                <a:gd name="connsiteY1" fmla="*/ 0 h 164928"/>
                <a:gd name="connsiteX2" fmla="*/ 130260 w 130260"/>
                <a:gd name="connsiteY2" fmla="*/ 0 h 164928"/>
                <a:gd name="connsiteX3" fmla="*/ 0 w 130260"/>
                <a:gd name="connsiteY3" fmla="*/ 164928 h 164928"/>
              </a:gdLst>
              <a:ahLst/>
              <a:cxnLst>
                <a:cxn ang="0">
                  <a:pos x="connsiteX0" y="connsiteY0"/>
                </a:cxn>
                <a:cxn ang="0">
                  <a:pos x="connsiteX1" y="connsiteY1"/>
                </a:cxn>
                <a:cxn ang="0">
                  <a:pos x="connsiteX2" y="connsiteY2"/>
                </a:cxn>
                <a:cxn ang="0">
                  <a:pos x="connsiteX3" y="connsiteY3"/>
                </a:cxn>
              </a:cxnLst>
              <a:rect l="l" t="t" r="r" b="b"/>
              <a:pathLst>
                <a:path w="130260" h="164928">
                  <a:moveTo>
                    <a:pt x="0" y="164928"/>
                  </a:moveTo>
                  <a:lnTo>
                    <a:pt x="0" y="0"/>
                  </a:lnTo>
                  <a:lnTo>
                    <a:pt x="130260" y="0"/>
                  </a:lnTo>
                  <a:lnTo>
                    <a:pt x="0" y="164928"/>
                  </a:lnTo>
                </a:path>
              </a:pathLst>
            </a:custGeom>
            <a:solidFill>
              <a:srgbClr val="54ACB4"/>
            </a:solidFill>
            <a:ln w="12528"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xmlns="" id="{4642D053-D620-D094-5693-4C73B5D20507}"/>
                </a:ext>
              </a:extLst>
            </p:cNvPr>
            <p:cNvSpPr/>
            <p:nvPr/>
          </p:nvSpPr>
          <p:spPr>
            <a:xfrm>
              <a:off x="2892850" y="2747898"/>
              <a:ext cx="189088" cy="18595"/>
            </a:xfrm>
            <a:custGeom>
              <a:avLst/>
              <a:gdLst>
                <a:gd name="connsiteX0" fmla="*/ 189089 w 189088"/>
                <a:gd name="connsiteY0" fmla="*/ 18595 h 18595"/>
                <a:gd name="connsiteX1" fmla="*/ 0 w 189088"/>
                <a:gd name="connsiteY1" fmla="*/ 18595 h 18595"/>
                <a:gd name="connsiteX2" fmla="*/ 0 w 189088"/>
                <a:gd name="connsiteY2" fmla="*/ 0 h 18595"/>
                <a:gd name="connsiteX3" fmla="*/ 189089 w 189088"/>
                <a:gd name="connsiteY3" fmla="*/ 0 h 18595"/>
                <a:gd name="connsiteX4" fmla="*/ 189089 w 189088"/>
                <a:gd name="connsiteY4" fmla="*/ 18595 h 18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 h="18595">
                  <a:moveTo>
                    <a:pt x="189089" y="18595"/>
                  </a:moveTo>
                  <a:lnTo>
                    <a:pt x="0" y="18595"/>
                  </a:lnTo>
                  <a:lnTo>
                    <a:pt x="0" y="0"/>
                  </a:lnTo>
                  <a:lnTo>
                    <a:pt x="189089" y="0"/>
                  </a:lnTo>
                  <a:lnTo>
                    <a:pt x="189089" y="18595"/>
                  </a:lnTo>
                </a:path>
              </a:pathLst>
            </a:custGeom>
            <a:solidFill>
              <a:srgbClr val="5A3114"/>
            </a:solidFill>
            <a:ln w="12528"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xmlns="" id="{C1B3A542-E39F-DE97-4EC1-D222BC82F0A6}"/>
                </a:ext>
              </a:extLst>
            </p:cNvPr>
            <p:cNvSpPr/>
            <p:nvPr/>
          </p:nvSpPr>
          <p:spPr>
            <a:xfrm>
              <a:off x="3196425" y="2676934"/>
              <a:ext cx="205997" cy="260633"/>
            </a:xfrm>
            <a:custGeom>
              <a:avLst/>
              <a:gdLst>
                <a:gd name="connsiteX0" fmla="*/ 0 w 205997"/>
                <a:gd name="connsiteY0" fmla="*/ 260633 h 260633"/>
                <a:gd name="connsiteX1" fmla="*/ 205998 w 205997"/>
                <a:gd name="connsiteY1" fmla="*/ 260633 h 260633"/>
                <a:gd name="connsiteX2" fmla="*/ 205998 w 205997"/>
                <a:gd name="connsiteY2" fmla="*/ 0 h 260633"/>
                <a:gd name="connsiteX3" fmla="*/ 0 w 205997"/>
                <a:gd name="connsiteY3" fmla="*/ 0 h 260633"/>
              </a:gdLst>
              <a:ahLst/>
              <a:cxnLst>
                <a:cxn ang="0">
                  <a:pos x="connsiteX0" y="connsiteY0"/>
                </a:cxn>
                <a:cxn ang="0">
                  <a:pos x="connsiteX1" y="connsiteY1"/>
                </a:cxn>
                <a:cxn ang="0">
                  <a:pos x="connsiteX2" y="connsiteY2"/>
                </a:cxn>
                <a:cxn ang="0">
                  <a:pos x="connsiteX3" y="connsiteY3"/>
                </a:cxn>
              </a:cxnLst>
              <a:rect l="l" t="t" r="r" b="b"/>
              <a:pathLst>
                <a:path w="205997" h="260633">
                  <a:moveTo>
                    <a:pt x="0" y="260633"/>
                  </a:moveTo>
                  <a:lnTo>
                    <a:pt x="205998" y="260633"/>
                  </a:lnTo>
                  <a:lnTo>
                    <a:pt x="205998" y="0"/>
                  </a:lnTo>
                  <a:lnTo>
                    <a:pt x="0" y="0"/>
                  </a:lnTo>
                  <a:close/>
                </a:path>
              </a:pathLst>
            </a:custGeom>
            <a:solidFill>
              <a:srgbClr val="5A3114"/>
            </a:solidFill>
            <a:ln w="12528"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xmlns="" id="{933BD62D-C62E-59DE-65F6-F1C86AA86F22}"/>
                </a:ext>
              </a:extLst>
            </p:cNvPr>
            <p:cNvSpPr/>
            <p:nvPr/>
          </p:nvSpPr>
          <p:spPr>
            <a:xfrm>
              <a:off x="3213919" y="2699029"/>
              <a:ext cx="171020" cy="216484"/>
            </a:xfrm>
            <a:custGeom>
              <a:avLst/>
              <a:gdLst>
                <a:gd name="connsiteX0" fmla="*/ 0 w 171020"/>
                <a:gd name="connsiteY0" fmla="*/ 216484 h 216484"/>
                <a:gd name="connsiteX1" fmla="*/ 171021 w 171020"/>
                <a:gd name="connsiteY1" fmla="*/ 216484 h 216484"/>
                <a:gd name="connsiteX2" fmla="*/ 171021 w 171020"/>
                <a:gd name="connsiteY2" fmla="*/ 0 h 216484"/>
                <a:gd name="connsiteX3" fmla="*/ 0 w 171020"/>
                <a:gd name="connsiteY3" fmla="*/ 0 h 216484"/>
              </a:gdLst>
              <a:ahLst/>
              <a:cxnLst>
                <a:cxn ang="0">
                  <a:pos x="connsiteX0" y="connsiteY0"/>
                </a:cxn>
                <a:cxn ang="0">
                  <a:pos x="connsiteX1" y="connsiteY1"/>
                </a:cxn>
                <a:cxn ang="0">
                  <a:pos x="connsiteX2" y="connsiteY2"/>
                </a:cxn>
                <a:cxn ang="0">
                  <a:pos x="connsiteX3" y="connsiteY3"/>
                </a:cxn>
              </a:cxnLst>
              <a:rect l="l" t="t" r="r" b="b"/>
              <a:pathLst>
                <a:path w="171020" h="216484">
                  <a:moveTo>
                    <a:pt x="0" y="216484"/>
                  </a:moveTo>
                  <a:lnTo>
                    <a:pt x="171021" y="216484"/>
                  </a:lnTo>
                  <a:lnTo>
                    <a:pt x="171021" y="0"/>
                  </a:lnTo>
                  <a:lnTo>
                    <a:pt x="0" y="0"/>
                  </a:lnTo>
                  <a:close/>
                </a:path>
              </a:pathLst>
            </a:custGeom>
            <a:solidFill>
              <a:srgbClr val="49270F"/>
            </a:solidFill>
            <a:ln w="12528"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xmlns="" id="{54D2FB78-736F-100D-C3C5-75681F9CFA84}"/>
                </a:ext>
              </a:extLst>
            </p:cNvPr>
            <p:cNvSpPr/>
            <p:nvPr/>
          </p:nvSpPr>
          <p:spPr>
            <a:xfrm>
              <a:off x="3224015" y="2711801"/>
              <a:ext cx="150779" cy="190888"/>
            </a:xfrm>
            <a:custGeom>
              <a:avLst/>
              <a:gdLst>
                <a:gd name="connsiteX0" fmla="*/ 0 w 150779"/>
                <a:gd name="connsiteY0" fmla="*/ 190889 h 190888"/>
                <a:gd name="connsiteX1" fmla="*/ 150780 w 150779"/>
                <a:gd name="connsiteY1" fmla="*/ 190889 h 190888"/>
                <a:gd name="connsiteX2" fmla="*/ 150780 w 150779"/>
                <a:gd name="connsiteY2" fmla="*/ 0 h 190888"/>
                <a:gd name="connsiteX3" fmla="*/ 0 w 150779"/>
                <a:gd name="connsiteY3" fmla="*/ 0 h 190888"/>
              </a:gdLst>
              <a:ahLst/>
              <a:cxnLst>
                <a:cxn ang="0">
                  <a:pos x="connsiteX0" y="connsiteY0"/>
                </a:cxn>
                <a:cxn ang="0">
                  <a:pos x="connsiteX1" y="connsiteY1"/>
                </a:cxn>
                <a:cxn ang="0">
                  <a:pos x="connsiteX2" y="connsiteY2"/>
                </a:cxn>
                <a:cxn ang="0">
                  <a:pos x="connsiteX3" y="connsiteY3"/>
                </a:cxn>
              </a:cxnLst>
              <a:rect l="l" t="t" r="r" b="b"/>
              <a:pathLst>
                <a:path w="150779" h="190888">
                  <a:moveTo>
                    <a:pt x="0" y="190889"/>
                  </a:moveTo>
                  <a:lnTo>
                    <a:pt x="150780" y="190889"/>
                  </a:lnTo>
                  <a:lnTo>
                    <a:pt x="150780" y="0"/>
                  </a:lnTo>
                  <a:lnTo>
                    <a:pt x="0" y="0"/>
                  </a:lnTo>
                  <a:close/>
                </a:path>
              </a:pathLst>
            </a:custGeom>
            <a:solidFill>
              <a:srgbClr val="42A3AB"/>
            </a:solidFill>
            <a:ln w="12528"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xmlns="" id="{1ED4750D-E323-74A1-D437-5C3E1ECDE7DC}"/>
                </a:ext>
              </a:extLst>
            </p:cNvPr>
            <p:cNvSpPr/>
            <p:nvPr/>
          </p:nvSpPr>
          <p:spPr>
            <a:xfrm>
              <a:off x="3234248" y="2724781"/>
              <a:ext cx="130350" cy="164928"/>
            </a:xfrm>
            <a:custGeom>
              <a:avLst/>
              <a:gdLst>
                <a:gd name="connsiteX0" fmla="*/ 0 w 130350"/>
                <a:gd name="connsiteY0" fmla="*/ 164928 h 164928"/>
                <a:gd name="connsiteX1" fmla="*/ 0 w 130350"/>
                <a:gd name="connsiteY1" fmla="*/ 0 h 164928"/>
                <a:gd name="connsiteX2" fmla="*/ 130351 w 130350"/>
                <a:gd name="connsiteY2" fmla="*/ 0 h 164928"/>
                <a:gd name="connsiteX3" fmla="*/ 0 w 130350"/>
                <a:gd name="connsiteY3" fmla="*/ 164928 h 164928"/>
              </a:gdLst>
              <a:ahLst/>
              <a:cxnLst>
                <a:cxn ang="0">
                  <a:pos x="connsiteX0" y="connsiteY0"/>
                </a:cxn>
                <a:cxn ang="0">
                  <a:pos x="connsiteX1" y="connsiteY1"/>
                </a:cxn>
                <a:cxn ang="0">
                  <a:pos x="connsiteX2" y="connsiteY2"/>
                </a:cxn>
                <a:cxn ang="0">
                  <a:pos x="connsiteX3" y="connsiteY3"/>
                </a:cxn>
              </a:cxnLst>
              <a:rect l="l" t="t" r="r" b="b"/>
              <a:pathLst>
                <a:path w="130350" h="164928">
                  <a:moveTo>
                    <a:pt x="0" y="164928"/>
                  </a:moveTo>
                  <a:lnTo>
                    <a:pt x="0" y="0"/>
                  </a:lnTo>
                  <a:lnTo>
                    <a:pt x="130351" y="0"/>
                  </a:lnTo>
                  <a:lnTo>
                    <a:pt x="0" y="164928"/>
                  </a:lnTo>
                </a:path>
              </a:pathLst>
            </a:custGeom>
            <a:solidFill>
              <a:srgbClr val="54ACB4"/>
            </a:solidFill>
            <a:ln w="12528"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xmlns="" id="{CE8F457C-C684-9D1E-FCC4-209178D0BB6D}"/>
                </a:ext>
              </a:extLst>
            </p:cNvPr>
            <p:cNvSpPr/>
            <p:nvPr/>
          </p:nvSpPr>
          <p:spPr>
            <a:xfrm>
              <a:off x="3204802" y="2747898"/>
              <a:ext cx="189142" cy="18595"/>
            </a:xfrm>
            <a:custGeom>
              <a:avLst/>
              <a:gdLst>
                <a:gd name="connsiteX0" fmla="*/ 189143 w 189142"/>
                <a:gd name="connsiteY0" fmla="*/ 18595 h 18595"/>
                <a:gd name="connsiteX1" fmla="*/ 0 w 189142"/>
                <a:gd name="connsiteY1" fmla="*/ 18595 h 18595"/>
                <a:gd name="connsiteX2" fmla="*/ 0 w 189142"/>
                <a:gd name="connsiteY2" fmla="*/ 0 h 18595"/>
                <a:gd name="connsiteX3" fmla="*/ 189143 w 189142"/>
                <a:gd name="connsiteY3" fmla="*/ 0 h 18595"/>
                <a:gd name="connsiteX4" fmla="*/ 189143 w 189142"/>
                <a:gd name="connsiteY4" fmla="*/ 18595 h 18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42" h="18595">
                  <a:moveTo>
                    <a:pt x="189143" y="18595"/>
                  </a:moveTo>
                  <a:lnTo>
                    <a:pt x="0" y="18595"/>
                  </a:lnTo>
                  <a:lnTo>
                    <a:pt x="0" y="0"/>
                  </a:lnTo>
                  <a:lnTo>
                    <a:pt x="189143" y="0"/>
                  </a:lnTo>
                  <a:lnTo>
                    <a:pt x="189143" y="18595"/>
                  </a:lnTo>
                </a:path>
              </a:pathLst>
            </a:custGeom>
            <a:solidFill>
              <a:srgbClr val="5A3114"/>
            </a:solidFill>
            <a:ln w="12528"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xmlns="" id="{ED22FC6C-E2B1-3C36-3B27-55F6DBC4A81E}"/>
                </a:ext>
              </a:extLst>
            </p:cNvPr>
            <p:cNvSpPr/>
            <p:nvPr/>
          </p:nvSpPr>
          <p:spPr>
            <a:xfrm>
              <a:off x="3508431" y="2676934"/>
              <a:ext cx="205947" cy="260633"/>
            </a:xfrm>
            <a:custGeom>
              <a:avLst/>
              <a:gdLst>
                <a:gd name="connsiteX0" fmla="*/ 0 w 205947"/>
                <a:gd name="connsiteY0" fmla="*/ 260633 h 260633"/>
                <a:gd name="connsiteX1" fmla="*/ 205947 w 205947"/>
                <a:gd name="connsiteY1" fmla="*/ 260633 h 260633"/>
                <a:gd name="connsiteX2" fmla="*/ 205947 w 205947"/>
                <a:gd name="connsiteY2" fmla="*/ 0 h 260633"/>
                <a:gd name="connsiteX3" fmla="*/ 0 w 205947"/>
                <a:gd name="connsiteY3" fmla="*/ 0 h 260633"/>
              </a:gdLst>
              <a:ahLst/>
              <a:cxnLst>
                <a:cxn ang="0">
                  <a:pos x="connsiteX0" y="connsiteY0"/>
                </a:cxn>
                <a:cxn ang="0">
                  <a:pos x="connsiteX1" y="connsiteY1"/>
                </a:cxn>
                <a:cxn ang="0">
                  <a:pos x="connsiteX2" y="connsiteY2"/>
                </a:cxn>
                <a:cxn ang="0">
                  <a:pos x="connsiteX3" y="connsiteY3"/>
                </a:cxn>
              </a:cxnLst>
              <a:rect l="l" t="t" r="r" b="b"/>
              <a:pathLst>
                <a:path w="205947" h="260633">
                  <a:moveTo>
                    <a:pt x="0" y="260633"/>
                  </a:moveTo>
                  <a:lnTo>
                    <a:pt x="205947" y="260633"/>
                  </a:lnTo>
                  <a:lnTo>
                    <a:pt x="205947" y="0"/>
                  </a:lnTo>
                  <a:lnTo>
                    <a:pt x="0" y="0"/>
                  </a:lnTo>
                  <a:close/>
                </a:path>
              </a:pathLst>
            </a:custGeom>
            <a:solidFill>
              <a:srgbClr val="5A3114"/>
            </a:solidFill>
            <a:ln w="12528"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xmlns="" id="{EB3B6DDB-321A-056D-DACF-088A2FA6F866}"/>
                </a:ext>
              </a:extLst>
            </p:cNvPr>
            <p:cNvSpPr/>
            <p:nvPr/>
          </p:nvSpPr>
          <p:spPr>
            <a:xfrm>
              <a:off x="3525926" y="2699029"/>
              <a:ext cx="171008" cy="216484"/>
            </a:xfrm>
            <a:custGeom>
              <a:avLst/>
              <a:gdLst>
                <a:gd name="connsiteX0" fmla="*/ 0 w 171008"/>
                <a:gd name="connsiteY0" fmla="*/ 216484 h 216484"/>
                <a:gd name="connsiteX1" fmla="*/ 171008 w 171008"/>
                <a:gd name="connsiteY1" fmla="*/ 216484 h 216484"/>
                <a:gd name="connsiteX2" fmla="*/ 171008 w 171008"/>
                <a:gd name="connsiteY2" fmla="*/ 0 h 216484"/>
                <a:gd name="connsiteX3" fmla="*/ 0 w 171008"/>
                <a:gd name="connsiteY3" fmla="*/ 0 h 216484"/>
              </a:gdLst>
              <a:ahLst/>
              <a:cxnLst>
                <a:cxn ang="0">
                  <a:pos x="connsiteX0" y="connsiteY0"/>
                </a:cxn>
                <a:cxn ang="0">
                  <a:pos x="connsiteX1" y="connsiteY1"/>
                </a:cxn>
                <a:cxn ang="0">
                  <a:pos x="connsiteX2" y="connsiteY2"/>
                </a:cxn>
                <a:cxn ang="0">
                  <a:pos x="connsiteX3" y="connsiteY3"/>
                </a:cxn>
              </a:cxnLst>
              <a:rect l="l" t="t" r="r" b="b"/>
              <a:pathLst>
                <a:path w="171008" h="216484">
                  <a:moveTo>
                    <a:pt x="0" y="216484"/>
                  </a:moveTo>
                  <a:lnTo>
                    <a:pt x="171008" y="216484"/>
                  </a:lnTo>
                  <a:lnTo>
                    <a:pt x="171008" y="0"/>
                  </a:lnTo>
                  <a:lnTo>
                    <a:pt x="0" y="0"/>
                  </a:lnTo>
                  <a:close/>
                </a:path>
              </a:pathLst>
            </a:custGeom>
            <a:solidFill>
              <a:srgbClr val="49270F"/>
            </a:solidFill>
            <a:ln w="12528"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xmlns="" id="{73643276-0DBC-65A0-FC23-2583A4735120}"/>
                </a:ext>
              </a:extLst>
            </p:cNvPr>
            <p:cNvSpPr/>
            <p:nvPr/>
          </p:nvSpPr>
          <p:spPr>
            <a:xfrm>
              <a:off x="3536008" y="2711801"/>
              <a:ext cx="150792" cy="190888"/>
            </a:xfrm>
            <a:custGeom>
              <a:avLst/>
              <a:gdLst>
                <a:gd name="connsiteX0" fmla="*/ 0 w 150792"/>
                <a:gd name="connsiteY0" fmla="*/ 190889 h 190888"/>
                <a:gd name="connsiteX1" fmla="*/ 150792 w 150792"/>
                <a:gd name="connsiteY1" fmla="*/ 190889 h 190888"/>
                <a:gd name="connsiteX2" fmla="*/ 150792 w 150792"/>
                <a:gd name="connsiteY2" fmla="*/ 0 h 190888"/>
                <a:gd name="connsiteX3" fmla="*/ 0 w 150792"/>
                <a:gd name="connsiteY3" fmla="*/ 0 h 190888"/>
              </a:gdLst>
              <a:ahLst/>
              <a:cxnLst>
                <a:cxn ang="0">
                  <a:pos x="connsiteX0" y="connsiteY0"/>
                </a:cxn>
                <a:cxn ang="0">
                  <a:pos x="connsiteX1" y="connsiteY1"/>
                </a:cxn>
                <a:cxn ang="0">
                  <a:pos x="connsiteX2" y="connsiteY2"/>
                </a:cxn>
                <a:cxn ang="0">
                  <a:pos x="connsiteX3" y="connsiteY3"/>
                </a:cxn>
              </a:cxnLst>
              <a:rect l="l" t="t" r="r" b="b"/>
              <a:pathLst>
                <a:path w="150792" h="190888">
                  <a:moveTo>
                    <a:pt x="0" y="190889"/>
                  </a:moveTo>
                  <a:lnTo>
                    <a:pt x="150792" y="190889"/>
                  </a:lnTo>
                  <a:lnTo>
                    <a:pt x="150792" y="0"/>
                  </a:lnTo>
                  <a:lnTo>
                    <a:pt x="0" y="0"/>
                  </a:lnTo>
                  <a:close/>
                </a:path>
              </a:pathLst>
            </a:custGeom>
            <a:solidFill>
              <a:srgbClr val="42A3AB"/>
            </a:solidFill>
            <a:ln w="12528"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xmlns="" id="{770E943D-914B-AB1F-6FA0-89D148A087E0}"/>
                </a:ext>
              </a:extLst>
            </p:cNvPr>
            <p:cNvSpPr/>
            <p:nvPr/>
          </p:nvSpPr>
          <p:spPr>
            <a:xfrm>
              <a:off x="3546254" y="2724781"/>
              <a:ext cx="130300" cy="164928"/>
            </a:xfrm>
            <a:custGeom>
              <a:avLst/>
              <a:gdLst>
                <a:gd name="connsiteX0" fmla="*/ 0 w 130300"/>
                <a:gd name="connsiteY0" fmla="*/ 164928 h 164928"/>
                <a:gd name="connsiteX1" fmla="*/ 0 w 130300"/>
                <a:gd name="connsiteY1" fmla="*/ 0 h 164928"/>
                <a:gd name="connsiteX2" fmla="*/ 130300 w 130300"/>
                <a:gd name="connsiteY2" fmla="*/ 0 h 164928"/>
                <a:gd name="connsiteX3" fmla="*/ 0 w 130300"/>
                <a:gd name="connsiteY3" fmla="*/ 164928 h 164928"/>
              </a:gdLst>
              <a:ahLst/>
              <a:cxnLst>
                <a:cxn ang="0">
                  <a:pos x="connsiteX0" y="connsiteY0"/>
                </a:cxn>
                <a:cxn ang="0">
                  <a:pos x="connsiteX1" y="connsiteY1"/>
                </a:cxn>
                <a:cxn ang="0">
                  <a:pos x="connsiteX2" y="connsiteY2"/>
                </a:cxn>
                <a:cxn ang="0">
                  <a:pos x="connsiteX3" y="connsiteY3"/>
                </a:cxn>
              </a:cxnLst>
              <a:rect l="l" t="t" r="r" b="b"/>
              <a:pathLst>
                <a:path w="130300" h="164928">
                  <a:moveTo>
                    <a:pt x="0" y="164928"/>
                  </a:moveTo>
                  <a:lnTo>
                    <a:pt x="0" y="0"/>
                  </a:lnTo>
                  <a:lnTo>
                    <a:pt x="130300" y="0"/>
                  </a:lnTo>
                  <a:lnTo>
                    <a:pt x="0" y="164928"/>
                  </a:lnTo>
                </a:path>
              </a:pathLst>
            </a:custGeom>
            <a:solidFill>
              <a:srgbClr val="54ACB4"/>
            </a:solidFill>
            <a:ln w="12528"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xmlns="" id="{8105DC84-D870-D08E-4B85-729E9AEA7F3E}"/>
                </a:ext>
              </a:extLst>
            </p:cNvPr>
            <p:cNvSpPr/>
            <p:nvPr/>
          </p:nvSpPr>
          <p:spPr>
            <a:xfrm>
              <a:off x="3516859" y="2747898"/>
              <a:ext cx="189142" cy="18595"/>
            </a:xfrm>
            <a:custGeom>
              <a:avLst/>
              <a:gdLst>
                <a:gd name="connsiteX0" fmla="*/ 189143 w 189142"/>
                <a:gd name="connsiteY0" fmla="*/ 18595 h 18595"/>
                <a:gd name="connsiteX1" fmla="*/ 0 w 189142"/>
                <a:gd name="connsiteY1" fmla="*/ 18595 h 18595"/>
                <a:gd name="connsiteX2" fmla="*/ 0 w 189142"/>
                <a:gd name="connsiteY2" fmla="*/ 0 h 18595"/>
                <a:gd name="connsiteX3" fmla="*/ 189143 w 189142"/>
                <a:gd name="connsiteY3" fmla="*/ 0 h 18595"/>
                <a:gd name="connsiteX4" fmla="*/ 189143 w 189142"/>
                <a:gd name="connsiteY4" fmla="*/ 18595 h 18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42" h="18595">
                  <a:moveTo>
                    <a:pt x="189143" y="18595"/>
                  </a:moveTo>
                  <a:lnTo>
                    <a:pt x="0" y="18595"/>
                  </a:lnTo>
                  <a:lnTo>
                    <a:pt x="0" y="0"/>
                  </a:lnTo>
                  <a:lnTo>
                    <a:pt x="189143" y="0"/>
                  </a:lnTo>
                  <a:lnTo>
                    <a:pt x="189143" y="18595"/>
                  </a:lnTo>
                </a:path>
              </a:pathLst>
            </a:custGeom>
            <a:solidFill>
              <a:srgbClr val="5A3114"/>
            </a:solidFill>
            <a:ln w="12528"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xmlns="" id="{F9DCB688-B982-35F8-E46A-454930FCBD7F}"/>
                </a:ext>
              </a:extLst>
            </p:cNvPr>
            <p:cNvSpPr/>
            <p:nvPr/>
          </p:nvSpPr>
          <p:spPr>
            <a:xfrm>
              <a:off x="2883150" y="2237361"/>
              <a:ext cx="206000" cy="260726"/>
            </a:xfrm>
            <a:custGeom>
              <a:avLst/>
              <a:gdLst>
                <a:gd name="connsiteX0" fmla="*/ 0 w 206000"/>
                <a:gd name="connsiteY0" fmla="*/ 260727 h 260726"/>
                <a:gd name="connsiteX1" fmla="*/ 206000 w 206000"/>
                <a:gd name="connsiteY1" fmla="*/ 260727 h 260726"/>
                <a:gd name="connsiteX2" fmla="*/ 206000 w 206000"/>
                <a:gd name="connsiteY2" fmla="*/ 0 h 260726"/>
                <a:gd name="connsiteX3" fmla="*/ 0 w 206000"/>
                <a:gd name="connsiteY3" fmla="*/ 0 h 260726"/>
              </a:gdLst>
              <a:ahLst/>
              <a:cxnLst>
                <a:cxn ang="0">
                  <a:pos x="connsiteX0" y="connsiteY0"/>
                </a:cxn>
                <a:cxn ang="0">
                  <a:pos x="connsiteX1" y="connsiteY1"/>
                </a:cxn>
                <a:cxn ang="0">
                  <a:pos x="connsiteX2" y="connsiteY2"/>
                </a:cxn>
                <a:cxn ang="0">
                  <a:pos x="connsiteX3" y="connsiteY3"/>
                </a:cxn>
              </a:cxnLst>
              <a:rect l="l" t="t" r="r" b="b"/>
              <a:pathLst>
                <a:path w="206000" h="260726">
                  <a:moveTo>
                    <a:pt x="0" y="260727"/>
                  </a:moveTo>
                  <a:lnTo>
                    <a:pt x="206000" y="260727"/>
                  </a:lnTo>
                  <a:lnTo>
                    <a:pt x="206000" y="0"/>
                  </a:lnTo>
                  <a:lnTo>
                    <a:pt x="0" y="0"/>
                  </a:lnTo>
                  <a:close/>
                </a:path>
              </a:pathLst>
            </a:custGeom>
            <a:solidFill>
              <a:srgbClr val="5A3114"/>
            </a:solidFill>
            <a:ln w="12528"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xmlns="" id="{ACAB7962-344F-0C6C-11E5-9D49A154A988}"/>
                </a:ext>
              </a:extLst>
            </p:cNvPr>
            <p:cNvSpPr/>
            <p:nvPr/>
          </p:nvSpPr>
          <p:spPr>
            <a:xfrm>
              <a:off x="2900639" y="2259498"/>
              <a:ext cx="171017" cy="216494"/>
            </a:xfrm>
            <a:custGeom>
              <a:avLst/>
              <a:gdLst>
                <a:gd name="connsiteX0" fmla="*/ 0 w 171017"/>
                <a:gd name="connsiteY0" fmla="*/ 216494 h 216494"/>
                <a:gd name="connsiteX1" fmla="*/ 171017 w 171017"/>
                <a:gd name="connsiteY1" fmla="*/ 216494 h 216494"/>
                <a:gd name="connsiteX2" fmla="*/ 171017 w 171017"/>
                <a:gd name="connsiteY2" fmla="*/ 0 h 216494"/>
                <a:gd name="connsiteX3" fmla="*/ 0 w 171017"/>
                <a:gd name="connsiteY3" fmla="*/ 0 h 216494"/>
              </a:gdLst>
              <a:ahLst/>
              <a:cxnLst>
                <a:cxn ang="0">
                  <a:pos x="connsiteX0" y="connsiteY0"/>
                </a:cxn>
                <a:cxn ang="0">
                  <a:pos x="connsiteX1" y="connsiteY1"/>
                </a:cxn>
                <a:cxn ang="0">
                  <a:pos x="connsiteX2" y="connsiteY2"/>
                </a:cxn>
                <a:cxn ang="0">
                  <a:pos x="connsiteX3" y="connsiteY3"/>
                </a:cxn>
              </a:cxnLst>
              <a:rect l="l" t="t" r="r" b="b"/>
              <a:pathLst>
                <a:path w="171017" h="216494">
                  <a:moveTo>
                    <a:pt x="0" y="216494"/>
                  </a:moveTo>
                  <a:lnTo>
                    <a:pt x="171017" y="216494"/>
                  </a:lnTo>
                  <a:lnTo>
                    <a:pt x="171017" y="0"/>
                  </a:lnTo>
                  <a:lnTo>
                    <a:pt x="0" y="0"/>
                  </a:lnTo>
                  <a:close/>
                </a:path>
              </a:pathLst>
            </a:custGeom>
            <a:solidFill>
              <a:srgbClr val="49270F"/>
            </a:solidFill>
            <a:ln w="12528"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xmlns="" id="{0774E3FC-F752-AFF0-575D-C5670BC5CAE2}"/>
                </a:ext>
              </a:extLst>
            </p:cNvPr>
            <p:cNvSpPr/>
            <p:nvPr/>
          </p:nvSpPr>
          <p:spPr>
            <a:xfrm>
              <a:off x="2910731" y="2272322"/>
              <a:ext cx="150784" cy="190846"/>
            </a:xfrm>
            <a:custGeom>
              <a:avLst/>
              <a:gdLst>
                <a:gd name="connsiteX0" fmla="*/ 0 w 150784"/>
                <a:gd name="connsiteY0" fmla="*/ 190847 h 190846"/>
                <a:gd name="connsiteX1" fmla="*/ 150785 w 150784"/>
                <a:gd name="connsiteY1" fmla="*/ 190847 h 190846"/>
                <a:gd name="connsiteX2" fmla="*/ 150785 w 150784"/>
                <a:gd name="connsiteY2" fmla="*/ 0 h 190846"/>
                <a:gd name="connsiteX3" fmla="*/ 0 w 150784"/>
                <a:gd name="connsiteY3" fmla="*/ 0 h 190846"/>
              </a:gdLst>
              <a:ahLst/>
              <a:cxnLst>
                <a:cxn ang="0">
                  <a:pos x="connsiteX0" y="connsiteY0"/>
                </a:cxn>
                <a:cxn ang="0">
                  <a:pos x="connsiteX1" y="connsiteY1"/>
                </a:cxn>
                <a:cxn ang="0">
                  <a:pos x="connsiteX2" y="connsiteY2"/>
                </a:cxn>
                <a:cxn ang="0">
                  <a:pos x="connsiteX3" y="connsiteY3"/>
                </a:cxn>
              </a:cxnLst>
              <a:rect l="l" t="t" r="r" b="b"/>
              <a:pathLst>
                <a:path w="150784" h="190846">
                  <a:moveTo>
                    <a:pt x="0" y="190847"/>
                  </a:moveTo>
                  <a:lnTo>
                    <a:pt x="150785" y="190847"/>
                  </a:lnTo>
                  <a:lnTo>
                    <a:pt x="150785" y="0"/>
                  </a:lnTo>
                  <a:lnTo>
                    <a:pt x="0" y="0"/>
                  </a:lnTo>
                  <a:close/>
                </a:path>
              </a:pathLst>
            </a:custGeom>
            <a:solidFill>
              <a:srgbClr val="42A3AB"/>
            </a:solidFill>
            <a:ln w="12528"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xmlns="" id="{43639199-CC60-357C-2012-FFF19A7A1E30}"/>
                </a:ext>
              </a:extLst>
            </p:cNvPr>
            <p:cNvSpPr/>
            <p:nvPr/>
          </p:nvSpPr>
          <p:spPr>
            <a:xfrm>
              <a:off x="2920969" y="2285302"/>
              <a:ext cx="130307" cy="164928"/>
            </a:xfrm>
            <a:custGeom>
              <a:avLst/>
              <a:gdLst>
                <a:gd name="connsiteX0" fmla="*/ 0 w 130307"/>
                <a:gd name="connsiteY0" fmla="*/ 164928 h 164928"/>
                <a:gd name="connsiteX1" fmla="*/ 0 w 130307"/>
                <a:gd name="connsiteY1" fmla="*/ 0 h 164928"/>
                <a:gd name="connsiteX2" fmla="*/ 130308 w 130307"/>
                <a:gd name="connsiteY2" fmla="*/ 0 h 164928"/>
                <a:gd name="connsiteX3" fmla="*/ 0 w 130307"/>
                <a:gd name="connsiteY3" fmla="*/ 164928 h 164928"/>
              </a:gdLst>
              <a:ahLst/>
              <a:cxnLst>
                <a:cxn ang="0">
                  <a:pos x="connsiteX0" y="connsiteY0"/>
                </a:cxn>
                <a:cxn ang="0">
                  <a:pos x="connsiteX1" y="connsiteY1"/>
                </a:cxn>
                <a:cxn ang="0">
                  <a:pos x="connsiteX2" y="connsiteY2"/>
                </a:cxn>
                <a:cxn ang="0">
                  <a:pos x="connsiteX3" y="connsiteY3"/>
                </a:cxn>
              </a:cxnLst>
              <a:rect l="l" t="t" r="r" b="b"/>
              <a:pathLst>
                <a:path w="130307" h="164928">
                  <a:moveTo>
                    <a:pt x="0" y="164928"/>
                  </a:moveTo>
                  <a:lnTo>
                    <a:pt x="0" y="0"/>
                  </a:lnTo>
                  <a:lnTo>
                    <a:pt x="130308" y="0"/>
                  </a:lnTo>
                  <a:lnTo>
                    <a:pt x="0" y="164928"/>
                  </a:lnTo>
                </a:path>
              </a:pathLst>
            </a:custGeom>
            <a:solidFill>
              <a:srgbClr val="54ACB4"/>
            </a:solidFill>
            <a:ln w="12528"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xmlns="" id="{C174305F-C462-A6DE-49DD-8EDBBD822207}"/>
                </a:ext>
              </a:extLst>
            </p:cNvPr>
            <p:cNvSpPr/>
            <p:nvPr/>
          </p:nvSpPr>
          <p:spPr>
            <a:xfrm>
              <a:off x="2891576" y="2308377"/>
              <a:ext cx="189143" cy="18636"/>
            </a:xfrm>
            <a:custGeom>
              <a:avLst/>
              <a:gdLst>
                <a:gd name="connsiteX0" fmla="*/ 189144 w 189143"/>
                <a:gd name="connsiteY0" fmla="*/ 18637 h 18636"/>
                <a:gd name="connsiteX1" fmla="*/ 0 w 189143"/>
                <a:gd name="connsiteY1" fmla="*/ 18637 h 18636"/>
                <a:gd name="connsiteX2" fmla="*/ 0 w 189143"/>
                <a:gd name="connsiteY2" fmla="*/ 0 h 18636"/>
                <a:gd name="connsiteX3" fmla="*/ 189144 w 189143"/>
                <a:gd name="connsiteY3" fmla="*/ 0 h 18636"/>
                <a:gd name="connsiteX4" fmla="*/ 189144 w 189143"/>
                <a:gd name="connsiteY4" fmla="*/ 18637 h 1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43" h="18636">
                  <a:moveTo>
                    <a:pt x="189144" y="18637"/>
                  </a:moveTo>
                  <a:lnTo>
                    <a:pt x="0" y="18637"/>
                  </a:lnTo>
                  <a:lnTo>
                    <a:pt x="0" y="0"/>
                  </a:lnTo>
                  <a:lnTo>
                    <a:pt x="189144" y="0"/>
                  </a:lnTo>
                  <a:lnTo>
                    <a:pt x="189144" y="18637"/>
                  </a:lnTo>
                </a:path>
              </a:pathLst>
            </a:custGeom>
            <a:solidFill>
              <a:srgbClr val="5A3114"/>
            </a:solidFill>
            <a:ln w="12528"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xmlns="" id="{43212F61-DF82-8674-8CA0-D8E068273251}"/>
                </a:ext>
              </a:extLst>
            </p:cNvPr>
            <p:cNvSpPr/>
            <p:nvPr/>
          </p:nvSpPr>
          <p:spPr>
            <a:xfrm>
              <a:off x="3195208" y="2237361"/>
              <a:ext cx="205947" cy="260726"/>
            </a:xfrm>
            <a:custGeom>
              <a:avLst/>
              <a:gdLst>
                <a:gd name="connsiteX0" fmla="*/ 0 w 205947"/>
                <a:gd name="connsiteY0" fmla="*/ 260727 h 260726"/>
                <a:gd name="connsiteX1" fmla="*/ 205947 w 205947"/>
                <a:gd name="connsiteY1" fmla="*/ 260727 h 260726"/>
                <a:gd name="connsiteX2" fmla="*/ 205947 w 205947"/>
                <a:gd name="connsiteY2" fmla="*/ 0 h 260726"/>
                <a:gd name="connsiteX3" fmla="*/ 0 w 205947"/>
                <a:gd name="connsiteY3" fmla="*/ 0 h 260726"/>
              </a:gdLst>
              <a:ahLst/>
              <a:cxnLst>
                <a:cxn ang="0">
                  <a:pos x="connsiteX0" y="connsiteY0"/>
                </a:cxn>
                <a:cxn ang="0">
                  <a:pos x="connsiteX1" y="connsiteY1"/>
                </a:cxn>
                <a:cxn ang="0">
                  <a:pos x="connsiteX2" y="connsiteY2"/>
                </a:cxn>
                <a:cxn ang="0">
                  <a:pos x="connsiteX3" y="connsiteY3"/>
                </a:cxn>
              </a:cxnLst>
              <a:rect l="l" t="t" r="r" b="b"/>
              <a:pathLst>
                <a:path w="205947" h="260726">
                  <a:moveTo>
                    <a:pt x="0" y="260727"/>
                  </a:moveTo>
                  <a:lnTo>
                    <a:pt x="205947" y="260727"/>
                  </a:lnTo>
                  <a:lnTo>
                    <a:pt x="205947" y="0"/>
                  </a:lnTo>
                  <a:lnTo>
                    <a:pt x="0" y="0"/>
                  </a:lnTo>
                  <a:close/>
                </a:path>
              </a:pathLst>
            </a:custGeom>
            <a:solidFill>
              <a:srgbClr val="5A3114"/>
            </a:solidFill>
            <a:ln w="12528"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xmlns="" id="{E6376D09-70A8-B7ED-87B1-073741FB9180}"/>
                </a:ext>
              </a:extLst>
            </p:cNvPr>
            <p:cNvSpPr/>
            <p:nvPr/>
          </p:nvSpPr>
          <p:spPr>
            <a:xfrm>
              <a:off x="3212640" y="2259498"/>
              <a:ext cx="171020" cy="216494"/>
            </a:xfrm>
            <a:custGeom>
              <a:avLst/>
              <a:gdLst>
                <a:gd name="connsiteX0" fmla="*/ 0 w 171020"/>
                <a:gd name="connsiteY0" fmla="*/ 216494 h 216494"/>
                <a:gd name="connsiteX1" fmla="*/ 171021 w 171020"/>
                <a:gd name="connsiteY1" fmla="*/ 216494 h 216494"/>
                <a:gd name="connsiteX2" fmla="*/ 171021 w 171020"/>
                <a:gd name="connsiteY2" fmla="*/ 0 h 216494"/>
                <a:gd name="connsiteX3" fmla="*/ 0 w 171020"/>
                <a:gd name="connsiteY3" fmla="*/ 0 h 216494"/>
              </a:gdLst>
              <a:ahLst/>
              <a:cxnLst>
                <a:cxn ang="0">
                  <a:pos x="connsiteX0" y="connsiteY0"/>
                </a:cxn>
                <a:cxn ang="0">
                  <a:pos x="connsiteX1" y="connsiteY1"/>
                </a:cxn>
                <a:cxn ang="0">
                  <a:pos x="connsiteX2" y="connsiteY2"/>
                </a:cxn>
                <a:cxn ang="0">
                  <a:pos x="connsiteX3" y="connsiteY3"/>
                </a:cxn>
              </a:cxnLst>
              <a:rect l="l" t="t" r="r" b="b"/>
              <a:pathLst>
                <a:path w="171020" h="216494">
                  <a:moveTo>
                    <a:pt x="0" y="216494"/>
                  </a:moveTo>
                  <a:lnTo>
                    <a:pt x="171021" y="216494"/>
                  </a:lnTo>
                  <a:lnTo>
                    <a:pt x="171021" y="0"/>
                  </a:lnTo>
                  <a:lnTo>
                    <a:pt x="0" y="0"/>
                  </a:lnTo>
                  <a:close/>
                </a:path>
              </a:pathLst>
            </a:custGeom>
            <a:solidFill>
              <a:srgbClr val="49270F"/>
            </a:solidFill>
            <a:ln w="12528"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xmlns="" id="{95B3E1C4-6CFB-9262-EA89-22D6FFAFDC03}"/>
                </a:ext>
              </a:extLst>
            </p:cNvPr>
            <p:cNvSpPr/>
            <p:nvPr/>
          </p:nvSpPr>
          <p:spPr>
            <a:xfrm>
              <a:off x="3222736" y="2272322"/>
              <a:ext cx="150779" cy="190846"/>
            </a:xfrm>
            <a:custGeom>
              <a:avLst/>
              <a:gdLst>
                <a:gd name="connsiteX0" fmla="*/ 0 w 150779"/>
                <a:gd name="connsiteY0" fmla="*/ 190847 h 190846"/>
                <a:gd name="connsiteX1" fmla="*/ 150780 w 150779"/>
                <a:gd name="connsiteY1" fmla="*/ 190847 h 190846"/>
                <a:gd name="connsiteX2" fmla="*/ 150780 w 150779"/>
                <a:gd name="connsiteY2" fmla="*/ 0 h 190846"/>
                <a:gd name="connsiteX3" fmla="*/ 0 w 150779"/>
                <a:gd name="connsiteY3" fmla="*/ 0 h 190846"/>
              </a:gdLst>
              <a:ahLst/>
              <a:cxnLst>
                <a:cxn ang="0">
                  <a:pos x="connsiteX0" y="connsiteY0"/>
                </a:cxn>
                <a:cxn ang="0">
                  <a:pos x="connsiteX1" y="connsiteY1"/>
                </a:cxn>
                <a:cxn ang="0">
                  <a:pos x="connsiteX2" y="connsiteY2"/>
                </a:cxn>
                <a:cxn ang="0">
                  <a:pos x="connsiteX3" y="connsiteY3"/>
                </a:cxn>
              </a:cxnLst>
              <a:rect l="l" t="t" r="r" b="b"/>
              <a:pathLst>
                <a:path w="150779" h="190846">
                  <a:moveTo>
                    <a:pt x="0" y="190847"/>
                  </a:moveTo>
                  <a:lnTo>
                    <a:pt x="150780" y="190847"/>
                  </a:lnTo>
                  <a:lnTo>
                    <a:pt x="150780" y="0"/>
                  </a:lnTo>
                  <a:lnTo>
                    <a:pt x="0" y="0"/>
                  </a:lnTo>
                  <a:close/>
                </a:path>
              </a:pathLst>
            </a:custGeom>
            <a:solidFill>
              <a:srgbClr val="42A3AB"/>
            </a:solidFill>
            <a:ln w="12528"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xmlns="" id="{96EB7E8F-31F3-FE58-2FEE-0049ACE3B011}"/>
                </a:ext>
              </a:extLst>
            </p:cNvPr>
            <p:cNvSpPr/>
            <p:nvPr/>
          </p:nvSpPr>
          <p:spPr>
            <a:xfrm>
              <a:off x="3233019" y="2285302"/>
              <a:ext cx="130312" cy="164928"/>
            </a:xfrm>
            <a:custGeom>
              <a:avLst/>
              <a:gdLst>
                <a:gd name="connsiteX0" fmla="*/ 0 w 130312"/>
                <a:gd name="connsiteY0" fmla="*/ 164928 h 164928"/>
                <a:gd name="connsiteX1" fmla="*/ 0 w 130312"/>
                <a:gd name="connsiteY1" fmla="*/ 0 h 164928"/>
                <a:gd name="connsiteX2" fmla="*/ 130313 w 130312"/>
                <a:gd name="connsiteY2" fmla="*/ 0 h 164928"/>
                <a:gd name="connsiteX3" fmla="*/ 0 w 130312"/>
                <a:gd name="connsiteY3" fmla="*/ 164928 h 164928"/>
              </a:gdLst>
              <a:ahLst/>
              <a:cxnLst>
                <a:cxn ang="0">
                  <a:pos x="connsiteX0" y="connsiteY0"/>
                </a:cxn>
                <a:cxn ang="0">
                  <a:pos x="connsiteX1" y="connsiteY1"/>
                </a:cxn>
                <a:cxn ang="0">
                  <a:pos x="connsiteX2" y="connsiteY2"/>
                </a:cxn>
                <a:cxn ang="0">
                  <a:pos x="connsiteX3" y="connsiteY3"/>
                </a:cxn>
              </a:cxnLst>
              <a:rect l="l" t="t" r="r" b="b"/>
              <a:pathLst>
                <a:path w="130312" h="164928">
                  <a:moveTo>
                    <a:pt x="0" y="164928"/>
                  </a:moveTo>
                  <a:lnTo>
                    <a:pt x="0" y="0"/>
                  </a:lnTo>
                  <a:lnTo>
                    <a:pt x="130313" y="0"/>
                  </a:lnTo>
                  <a:lnTo>
                    <a:pt x="0" y="164928"/>
                  </a:lnTo>
                </a:path>
              </a:pathLst>
            </a:custGeom>
            <a:solidFill>
              <a:srgbClr val="54ACB4"/>
            </a:solidFill>
            <a:ln w="12528"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xmlns="" id="{F61187C3-739F-CAA5-2163-DCDA50DA50A1}"/>
                </a:ext>
              </a:extLst>
            </p:cNvPr>
            <p:cNvSpPr/>
            <p:nvPr/>
          </p:nvSpPr>
          <p:spPr>
            <a:xfrm>
              <a:off x="3203586" y="2308377"/>
              <a:ext cx="189142" cy="18636"/>
            </a:xfrm>
            <a:custGeom>
              <a:avLst/>
              <a:gdLst>
                <a:gd name="connsiteX0" fmla="*/ 189143 w 189142"/>
                <a:gd name="connsiteY0" fmla="*/ 18637 h 18636"/>
                <a:gd name="connsiteX1" fmla="*/ 0 w 189142"/>
                <a:gd name="connsiteY1" fmla="*/ 18637 h 18636"/>
                <a:gd name="connsiteX2" fmla="*/ 0 w 189142"/>
                <a:gd name="connsiteY2" fmla="*/ 0 h 18636"/>
                <a:gd name="connsiteX3" fmla="*/ 189143 w 189142"/>
                <a:gd name="connsiteY3" fmla="*/ 0 h 18636"/>
                <a:gd name="connsiteX4" fmla="*/ 189143 w 189142"/>
                <a:gd name="connsiteY4" fmla="*/ 18637 h 1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42" h="18636">
                  <a:moveTo>
                    <a:pt x="189143" y="18637"/>
                  </a:moveTo>
                  <a:lnTo>
                    <a:pt x="0" y="18637"/>
                  </a:lnTo>
                  <a:lnTo>
                    <a:pt x="0" y="0"/>
                  </a:lnTo>
                  <a:lnTo>
                    <a:pt x="189143" y="0"/>
                  </a:lnTo>
                  <a:lnTo>
                    <a:pt x="189143" y="18637"/>
                  </a:lnTo>
                </a:path>
              </a:pathLst>
            </a:custGeom>
            <a:solidFill>
              <a:srgbClr val="5A3114"/>
            </a:solidFill>
            <a:ln w="12528"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xmlns="" id="{58EEC565-598F-CF0D-1E28-677D60F8E255}"/>
                </a:ext>
              </a:extLst>
            </p:cNvPr>
            <p:cNvSpPr/>
            <p:nvPr/>
          </p:nvSpPr>
          <p:spPr>
            <a:xfrm>
              <a:off x="3507164" y="2237361"/>
              <a:ext cx="205947" cy="260726"/>
            </a:xfrm>
            <a:custGeom>
              <a:avLst/>
              <a:gdLst>
                <a:gd name="connsiteX0" fmla="*/ 0 w 205947"/>
                <a:gd name="connsiteY0" fmla="*/ 260727 h 260726"/>
                <a:gd name="connsiteX1" fmla="*/ 205947 w 205947"/>
                <a:gd name="connsiteY1" fmla="*/ 260727 h 260726"/>
                <a:gd name="connsiteX2" fmla="*/ 205947 w 205947"/>
                <a:gd name="connsiteY2" fmla="*/ 0 h 260726"/>
                <a:gd name="connsiteX3" fmla="*/ 0 w 205947"/>
                <a:gd name="connsiteY3" fmla="*/ 0 h 260726"/>
              </a:gdLst>
              <a:ahLst/>
              <a:cxnLst>
                <a:cxn ang="0">
                  <a:pos x="connsiteX0" y="connsiteY0"/>
                </a:cxn>
                <a:cxn ang="0">
                  <a:pos x="connsiteX1" y="connsiteY1"/>
                </a:cxn>
                <a:cxn ang="0">
                  <a:pos x="connsiteX2" y="connsiteY2"/>
                </a:cxn>
                <a:cxn ang="0">
                  <a:pos x="connsiteX3" y="connsiteY3"/>
                </a:cxn>
              </a:cxnLst>
              <a:rect l="l" t="t" r="r" b="b"/>
              <a:pathLst>
                <a:path w="205947" h="260726">
                  <a:moveTo>
                    <a:pt x="0" y="260727"/>
                  </a:moveTo>
                  <a:lnTo>
                    <a:pt x="205947" y="260727"/>
                  </a:lnTo>
                  <a:lnTo>
                    <a:pt x="205947" y="0"/>
                  </a:lnTo>
                  <a:lnTo>
                    <a:pt x="0" y="0"/>
                  </a:lnTo>
                  <a:close/>
                </a:path>
              </a:pathLst>
            </a:custGeom>
            <a:solidFill>
              <a:srgbClr val="5A3114"/>
            </a:solidFill>
            <a:ln w="12528"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xmlns="" id="{B7892E6F-7679-82CC-2BC6-8AEB02CC39DB}"/>
                </a:ext>
              </a:extLst>
            </p:cNvPr>
            <p:cNvSpPr/>
            <p:nvPr/>
          </p:nvSpPr>
          <p:spPr>
            <a:xfrm>
              <a:off x="3524646" y="2259498"/>
              <a:ext cx="171020" cy="216494"/>
            </a:xfrm>
            <a:custGeom>
              <a:avLst/>
              <a:gdLst>
                <a:gd name="connsiteX0" fmla="*/ 0 w 171020"/>
                <a:gd name="connsiteY0" fmla="*/ 216494 h 216494"/>
                <a:gd name="connsiteX1" fmla="*/ 171021 w 171020"/>
                <a:gd name="connsiteY1" fmla="*/ 216494 h 216494"/>
                <a:gd name="connsiteX2" fmla="*/ 171021 w 171020"/>
                <a:gd name="connsiteY2" fmla="*/ 0 h 216494"/>
                <a:gd name="connsiteX3" fmla="*/ 0 w 171020"/>
                <a:gd name="connsiteY3" fmla="*/ 0 h 216494"/>
              </a:gdLst>
              <a:ahLst/>
              <a:cxnLst>
                <a:cxn ang="0">
                  <a:pos x="connsiteX0" y="connsiteY0"/>
                </a:cxn>
                <a:cxn ang="0">
                  <a:pos x="connsiteX1" y="connsiteY1"/>
                </a:cxn>
                <a:cxn ang="0">
                  <a:pos x="connsiteX2" y="connsiteY2"/>
                </a:cxn>
                <a:cxn ang="0">
                  <a:pos x="connsiteX3" y="connsiteY3"/>
                </a:cxn>
              </a:cxnLst>
              <a:rect l="l" t="t" r="r" b="b"/>
              <a:pathLst>
                <a:path w="171020" h="216494">
                  <a:moveTo>
                    <a:pt x="0" y="216494"/>
                  </a:moveTo>
                  <a:lnTo>
                    <a:pt x="171021" y="216494"/>
                  </a:lnTo>
                  <a:lnTo>
                    <a:pt x="171021" y="0"/>
                  </a:lnTo>
                  <a:lnTo>
                    <a:pt x="0" y="0"/>
                  </a:lnTo>
                  <a:close/>
                </a:path>
              </a:pathLst>
            </a:custGeom>
            <a:solidFill>
              <a:srgbClr val="49270F"/>
            </a:solidFill>
            <a:ln w="12528"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xmlns="" id="{DB45644E-83E1-4C01-D0EA-09482C6AD201}"/>
                </a:ext>
              </a:extLst>
            </p:cNvPr>
            <p:cNvSpPr/>
            <p:nvPr/>
          </p:nvSpPr>
          <p:spPr>
            <a:xfrm>
              <a:off x="3534792" y="2272322"/>
              <a:ext cx="150729" cy="190846"/>
            </a:xfrm>
            <a:custGeom>
              <a:avLst/>
              <a:gdLst>
                <a:gd name="connsiteX0" fmla="*/ 0 w 150729"/>
                <a:gd name="connsiteY0" fmla="*/ 190847 h 190846"/>
                <a:gd name="connsiteX1" fmla="*/ 150730 w 150729"/>
                <a:gd name="connsiteY1" fmla="*/ 190847 h 190846"/>
                <a:gd name="connsiteX2" fmla="*/ 150730 w 150729"/>
                <a:gd name="connsiteY2" fmla="*/ 0 h 190846"/>
                <a:gd name="connsiteX3" fmla="*/ 0 w 150729"/>
                <a:gd name="connsiteY3" fmla="*/ 0 h 190846"/>
              </a:gdLst>
              <a:ahLst/>
              <a:cxnLst>
                <a:cxn ang="0">
                  <a:pos x="connsiteX0" y="connsiteY0"/>
                </a:cxn>
                <a:cxn ang="0">
                  <a:pos x="connsiteX1" y="connsiteY1"/>
                </a:cxn>
                <a:cxn ang="0">
                  <a:pos x="connsiteX2" y="connsiteY2"/>
                </a:cxn>
                <a:cxn ang="0">
                  <a:pos x="connsiteX3" y="connsiteY3"/>
                </a:cxn>
              </a:cxnLst>
              <a:rect l="l" t="t" r="r" b="b"/>
              <a:pathLst>
                <a:path w="150729" h="190846">
                  <a:moveTo>
                    <a:pt x="0" y="190847"/>
                  </a:moveTo>
                  <a:lnTo>
                    <a:pt x="150730" y="190847"/>
                  </a:lnTo>
                  <a:lnTo>
                    <a:pt x="150730" y="0"/>
                  </a:lnTo>
                  <a:lnTo>
                    <a:pt x="0" y="0"/>
                  </a:lnTo>
                  <a:close/>
                </a:path>
              </a:pathLst>
            </a:custGeom>
            <a:solidFill>
              <a:srgbClr val="42A3AB"/>
            </a:solidFill>
            <a:ln w="12528"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xmlns="" id="{817F9C5D-009A-15E1-25A6-072295308FA8}"/>
                </a:ext>
              </a:extLst>
            </p:cNvPr>
            <p:cNvSpPr/>
            <p:nvPr/>
          </p:nvSpPr>
          <p:spPr>
            <a:xfrm>
              <a:off x="3545025" y="2285302"/>
              <a:ext cx="130262" cy="164928"/>
            </a:xfrm>
            <a:custGeom>
              <a:avLst/>
              <a:gdLst>
                <a:gd name="connsiteX0" fmla="*/ 0 w 130262"/>
                <a:gd name="connsiteY0" fmla="*/ 164928 h 164928"/>
                <a:gd name="connsiteX1" fmla="*/ 0 w 130262"/>
                <a:gd name="connsiteY1" fmla="*/ 0 h 164928"/>
                <a:gd name="connsiteX2" fmla="*/ 130263 w 130262"/>
                <a:gd name="connsiteY2" fmla="*/ 0 h 164928"/>
                <a:gd name="connsiteX3" fmla="*/ 0 w 130262"/>
                <a:gd name="connsiteY3" fmla="*/ 164928 h 164928"/>
              </a:gdLst>
              <a:ahLst/>
              <a:cxnLst>
                <a:cxn ang="0">
                  <a:pos x="connsiteX0" y="connsiteY0"/>
                </a:cxn>
                <a:cxn ang="0">
                  <a:pos x="connsiteX1" y="connsiteY1"/>
                </a:cxn>
                <a:cxn ang="0">
                  <a:pos x="connsiteX2" y="connsiteY2"/>
                </a:cxn>
                <a:cxn ang="0">
                  <a:pos x="connsiteX3" y="connsiteY3"/>
                </a:cxn>
              </a:cxnLst>
              <a:rect l="l" t="t" r="r" b="b"/>
              <a:pathLst>
                <a:path w="130262" h="164928">
                  <a:moveTo>
                    <a:pt x="0" y="164928"/>
                  </a:moveTo>
                  <a:lnTo>
                    <a:pt x="0" y="0"/>
                  </a:lnTo>
                  <a:lnTo>
                    <a:pt x="130263" y="0"/>
                  </a:lnTo>
                  <a:lnTo>
                    <a:pt x="0" y="164928"/>
                  </a:lnTo>
                </a:path>
              </a:pathLst>
            </a:custGeom>
            <a:solidFill>
              <a:srgbClr val="54ACB4"/>
            </a:solidFill>
            <a:ln w="12528"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xmlns="" id="{1CD89702-F435-10C0-348E-8B8F82FAAB39}"/>
                </a:ext>
              </a:extLst>
            </p:cNvPr>
            <p:cNvSpPr/>
            <p:nvPr/>
          </p:nvSpPr>
          <p:spPr>
            <a:xfrm>
              <a:off x="3515592" y="2308377"/>
              <a:ext cx="189142" cy="18636"/>
            </a:xfrm>
            <a:custGeom>
              <a:avLst/>
              <a:gdLst>
                <a:gd name="connsiteX0" fmla="*/ 189143 w 189142"/>
                <a:gd name="connsiteY0" fmla="*/ 18637 h 18636"/>
                <a:gd name="connsiteX1" fmla="*/ 0 w 189142"/>
                <a:gd name="connsiteY1" fmla="*/ 18637 h 18636"/>
                <a:gd name="connsiteX2" fmla="*/ 0 w 189142"/>
                <a:gd name="connsiteY2" fmla="*/ 0 h 18636"/>
                <a:gd name="connsiteX3" fmla="*/ 189143 w 189142"/>
                <a:gd name="connsiteY3" fmla="*/ 0 h 18636"/>
                <a:gd name="connsiteX4" fmla="*/ 189143 w 189142"/>
                <a:gd name="connsiteY4" fmla="*/ 18637 h 1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42" h="18636">
                  <a:moveTo>
                    <a:pt x="189143" y="18637"/>
                  </a:moveTo>
                  <a:lnTo>
                    <a:pt x="0" y="18637"/>
                  </a:lnTo>
                  <a:lnTo>
                    <a:pt x="0" y="0"/>
                  </a:lnTo>
                  <a:lnTo>
                    <a:pt x="189143" y="0"/>
                  </a:lnTo>
                  <a:lnTo>
                    <a:pt x="189143" y="18637"/>
                  </a:lnTo>
                </a:path>
              </a:pathLst>
            </a:custGeom>
            <a:solidFill>
              <a:srgbClr val="5A3114"/>
            </a:solidFill>
            <a:ln w="12528"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xmlns="" id="{7351945E-11D8-9C76-39B6-BEE216281516}"/>
                </a:ext>
              </a:extLst>
            </p:cNvPr>
            <p:cNvSpPr/>
            <p:nvPr/>
          </p:nvSpPr>
          <p:spPr>
            <a:xfrm>
              <a:off x="2881877" y="1797882"/>
              <a:ext cx="205993" cy="260674"/>
            </a:xfrm>
            <a:custGeom>
              <a:avLst/>
              <a:gdLst>
                <a:gd name="connsiteX0" fmla="*/ 0 w 205993"/>
                <a:gd name="connsiteY0" fmla="*/ 260675 h 260674"/>
                <a:gd name="connsiteX1" fmla="*/ 205994 w 205993"/>
                <a:gd name="connsiteY1" fmla="*/ 260675 h 260674"/>
                <a:gd name="connsiteX2" fmla="*/ 205994 w 205993"/>
                <a:gd name="connsiteY2" fmla="*/ 0 h 260674"/>
                <a:gd name="connsiteX3" fmla="*/ 0 w 205993"/>
                <a:gd name="connsiteY3" fmla="*/ 0 h 260674"/>
              </a:gdLst>
              <a:ahLst/>
              <a:cxnLst>
                <a:cxn ang="0">
                  <a:pos x="connsiteX0" y="connsiteY0"/>
                </a:cxn>
                <a:cxn ang="0">
                  <a:pos x="connsiteX1" y="connsiteY1"/>
                </a:cxn>
                <a:cxn ang="0">
                  <a:pos x="connsiteX2" y="connsiteY2"/>
                </a:cxn>
                <a:cxn ang="0">
                  <a:pos x="connsiteX3" y="connsiteY3"/>
                </a:cxn>
              </a:cxnLst>
              <a:rect l="l" t="t" r="r" b="b"/>
              <a:pathLst>
                <a:path w="205993" h="260674">
                  <a:moveTo>
                    <a:pt x="0" y="260675"/>
                  </a:moveTo>
                  <a:lnTo>
                    <a:pt x="205994" y="260675"/>
                  </a:lnTo>
                  <a:lnTo>
                    <a:pt x="205994" y="0"/>
                  </a:lnTo>
                  <a:lnTo>
                    <a:pt x="0" y="0"/>
                  </a:lnTo>
                  <a:close/>
                </a:path>
              </a:pathLst>
            </a:custGeom>
            <a:solidFill>
              <a:srgbClr val="5A3114"/>
            </a:solidFill>
            <a:ln w="12528"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xmlns="" id="{BFF7DBE2-06DA-DE74-EC1E-2C08D5C52C7D}"/>
                </a:ext>
              </a:extLst>
            </p:cNvPr>
            <p:cNvSpPr/>
            <p:nvPr/>
          </p:nvSpPr>
          <p:spPr>
            <a:xfrm>
              <a:off x="2899365" y="1819936"/>
              <a:ext cx="171017" cy="216525"/>
            </a:xfrm>
            <a:custGeom>
              <a:avLst/>
              <a:gdLst>
                <a:gd name="connsiteX0" fmla="*/ 0 w 171017"/>
                <a:gd name="connsiteY0" fmla="*/ 216526 h 216525"/>
                <a:gd name="connsiteX1" fmla="*/ 171017 w 171017"/>
                <a:gd name="connsiteY1" fmla="*/ 216526 h 216525"/>
                <a:gd name="connsiteX2" fmla="*/ 171017 w 171017"/>
                <a:gd name="connsiteY2" fmla="*/ 0 h 216525"/>
                <a:gd name="connsiteX3" fmla="*/ 0 w 171017"/>
                <a:gd name="connsiteY3" fmla="*/ 0 h 216525"/>
              </a:gdLst>
              <a:ahLst/>
              <a:cxnLst>
                <a:cxn ang="0">
                  <a:pos x="connsiteX0" y="connsiteY0"/>
                </a:cxn>
                <a:cxn ang="0">
                  <a:pos x="connsiteX1" y="connsiteY1"/>
                </a:cxn>
                <a:cxn ang="0">
                  <a:pos x="connsiteX2" y="connsiteY2"/>
                </a:cxn>
                <a:cxn ang="0">
                  <a:pos x="connsiteX3" y="connsiteY3"/>
                </a:cxn>
              </a:cxnLst>
              <a:rect l="l" t="t" r="r" b="b"/>
              <a:pathLst>
                <a:path w="171017" h="216525">
                  <a:moveTo>
                    <a:pt x="0" y="216526"/>
                  </a:moveTo>
                  <a:lnTo>
                    <a:pt x="171017" y="216526"/>
                  </a:lnTo>
                  <a:lnTo>
                    <a:pt x="171017" y="0"/>
                  </a:lnTo>
                  <a:lnTo>
                    <a:pt x="0" y="0"/>
                  </a:lnTo>
                  <a:close/>
                </a:path>
              </a:pathLst>
            </a:custGeom>
            <a:solidFill>
              <a:srgbClr val="49270F"/>
            </a:solidFill>
            <a:ln w="12528"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xmlns="" id="{0C133CC9-40CE-8D81-52F4-31C621E623F2}"/>
                </a:ext>
              </a:extLst>
            </p:cNvPr>
            <p:cNvSpPr/>
            <p:nvPr/>
          </p:nvSpPr>
          <p:spPr>
            <a:xfrm>
              <a:off x="2909506" y="1832791"/>
              <a:ext cx="150784" cy="190899"/>
            </a:xfrm>
            <a:custGeom>
              <a:avLst/>
              <a:gdLst>
                <a:gd name="connsiteX0" fmla="*/ 0 w 150784"/>
                <a:gd name="connsiteY0" fmla="*/ 190899 h 190899"/>
                <a:gd name="connsiteX1" fmla="*/ 150785 w 150784"/>
                <a:gd name="connsiteY1" fmla="*/ 190899 h 190899"/>
                <a:gd name="connsiteX2" fmla="*/ 150785 w 150784"/>
                <a:gd name="connsiteY2" fmla="*/ 0 h 190899"/>
                <a:gd name="connsiteX3" fmla="*/ 0 w 150784"/>
                <a:gd name="connsiteY3" fmla="*/ 0 h 190899"/>
              </a:gdLst>
              <a:ahLst/>
              <a:cxnLst>
                <a:cxn ang="0">
                  <a:pos x="connsiteX0" y="connsiteY0"/>
                </a:cxn>
                <a:cxn ang="0">
                  <a:pos x="connsiteX1" y="connsiteY1"/>
                </a:cxn>
                <a:cxn ang="0">
                  <a:pos x="connsiteX2" y="connsiteY2"/>
                </a:cxn>
                <a:cxn ang="0">
                  <a:pos x="connsiteX3" y="connsiteY3"/>
                </a:cxn>
              </a:cxnLst>
              <a:rect l="l" t="t" r="r" b="b"/>
              <a:pathLst>
                <a:path w="150784" h="190899">
                  <a:moveTo>
                    <a:pt x="0" y="190899"/>
                  </a:moveTo>
                  <a:lnTo>
                    <a:pt x="150785" y="190899"/>
                  </a:lnTo>
                  <a:lnTo>
                    <a:pt x="150785" y="0"/>
                  </a:lnTo>
                  <a:lnTo>
                    <a:pt x="0" y="0"/>
                  </a:lnTo>
                  <a:close/>
                </a:path>
              </a:pathLst>
            </a:custGeom>
            <a:solidFill>
              <a:srgbClr val="42A3AB"/>
            </a:solidFill>
            <a:ln w="12528"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xmlns="" id="{725C5227-0EA1-3E1E-E85F-23DEEF7F4FCA}"/>
                </a:ext>
              </a:extLst>
            </p:cNvPr>
            <p:cNvSpPr/>
            <p:nvPr/>
          </p:nvSpPr>
          <p:spPr>
            <a:xfrm>
              <a:off x="2919744" y="1845740"/>
              <a:ext cx="130307" cy="164959"/>
            </a:xfrm>
            <a:custGeom>
              <a:avLst/>
              <a:gdLst>
                <a:gd name="connsiteX0" fmla="*/ 0 w 130307"/>
                <a:gd name="connsiteY0" fmla="*/ 164960 h 164959"/>
                <a:gd name="connsiteX1" fmla="*/ 0 w 130307"/>
                <a:gd name="connsiteY1" fmla="*/ 0 h 164959"/>
                <a:gd name="connsiteX2" fmla="*/ 130308 w 130307"/>
                <a:gd name="connsiteY2" fmla="*/ 0 h 164959"/>
                <a:gd name="connsiteX3" fmla="*/ 0 w 130307"/>
                <a:gd name="connsiteY3" fmla="*/ 164960 h 164959"/>
              </a:gdLst>
              <a:ahLst/>
              <a:cxnLst>
                <a:cxn ang="0">
                  <a:pos x="connsiteX0" y="connsiteY0"/>
                </a:cxn>
                <a:cxn ang="0">
                  <a:pos x="connsiteX1" y="connsiteY1"/>
                </a:cxn>
                <a:cxn ang="0">
                  <a:pos x="connsiteX2" y="connsiteY2"/>
                </a:cxn>
                <a:cxn ang="0">
                  <a:pos x="connsiteX3" y="connsiteY3"/>
                </a:cxn>
              </a:cxnLst>
              <a:rect l="l" t="t" r="r" b="b"/>
              <a:pathLst>
                <a:path w="130307" h="164959">
                  <a:moveTo>
                    <a:pt x="0" y="164960"/>
                  </a:moveTo>
                  <a:lnTo>
                    <a:pt x="0" y="0"/>
                  </a:lnTo>
                  <a:lnTo>
                    <a:pt x="130308" y="0"/>
                  </a:lnTo>
                  <a:lnTo>
                    <a:pt x="0" y="164960"/>
                  </a:lnTo>
                </a:path>
              </a:pathLst>
            </a:custGeom>
            <a:solidFill>
              <a:srgbClr val="54ACB4"/>
            </a:solidFill>
            <a:ln w="12528"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xmlns="" id="{E3904728-36F6-BBBF-E56A-106C879A7207}"/>
                </a:ext>
              </a:extLst>
            </p:cNvPr>
            <p:cNvSpPr/>
            <p:nvPr/>
          </p:nvSpPr>
          <p:spPr>
            <a:xfrm>
              <a:off x="2890303" y="1868887"/>
              <a:ext cx="189142" cy="18594"/>
            </a:xfrm>
            <a:custGeom>
              <a:avLst/>
              <a:gdLst>
                <a:gd name="connsiteX0" fmla="*/ 189143 w 189142"/>
                <a:gd name="connsiteY0" fmla="*/ 18595 h 18594"/>
                <a:gd name="connsiteX1" fmla="*/ 0 w 189142"/>
                <a:gd name="connsiteY1" fmla="*/ 18595 h 18594"/>
                <a:gd name="connsiteX2" fmla="*/ 0 w 189142"/>
                <a:gd name="connsiteY2" fmla="*/ 0 h 18594"/>
                <a:gd name="connsiteX3" fmla="*/ 189143 w 189142"/>
                <a:gd name="connsiteY3" fmla="*/ 0 h 18594"/>
                <a:gd name="connsiteX4" fmla="*/ 189143 w 189142"/>
                <a:gd name="connsiteY4" fmla="*/ 18595 h 1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42" h="18594">
                  <a:moveTo>
                    <a:pt x="189143" y="18595"/>
                  </a:moveTo>
                  <a:lnTo>
                    <a:pt x="0" y="18595"/>
                  </a:lnTo>
                  <a:lnTo>
                    <a:pt x="0" y="0"/>
                  </a:lnTo>
                  <a:lnTo>
                    <a:pt x="189143" y="0"/>
                  </a:lnTo>
                  <a:lnTo>
                    <a:pt x="189143" y="18595"/>
                  </a:lnTo>
                </a:path>
              </a:pathLst>
            </a:custGeom>
            <a:solidFill>
              <a:srgbClr val="5A3114"/>
            </a:solidFill>
            <a:ln w="12528"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xmlns="" id="{3CE61517-4608-FE86-1351-0EE26ACB4C7C}"/>
                </a:ext>
              </a:extLst>
            </p:cNvPr>
            <p:cNvSpPr/>
            <p:nvPr/>
          </p:nvSpPr>
          <p:spPr>
            <a:xfrm>
              <a:off x="3193879" y="1797882"/>
              <a:ext cx="205997" cy="260674"/>
            </a:xfrm>
            <a:custGeom>
              <a:avLst/>
              <a:gdLst>
                <a:gd name="connsiteX0" fmla="*/ 0 w 205997"/>
                <a:gd name="connsiteY0" fmla="*/ 260675 h 260674"/>
                <a:gd name="connsiteX1" fmla="*/ 205998 w 205997"/>
                <a:gd name="connsiteY1" fmla="*/ 260675 h 260674"/>
                <a:gd name="connsiteX2" fmla="*/ 205998 w 205997"/>
                <a:gd name="connsiteY2" fmla="*/ 0 h 260674"/>
                <a:gd name="connsiteX3" fmla="*/ 0 w 205997"/>
                <a:gd name="connsiteY3" fmla="*/ 0 h 260674"/>
              </a:gdLst>
              <a:ahLst/>
              <a:cxnLst>
                <a:cxn ang="0">
                  <a:pos x="connsiteX0" y="connsiteY0"/>
                </a:cxn>
                <a:cxn ang="0">
                  <a:pos x="connsiteX1" y="connsiteY1"/>
                </a:cxn>
                <a:cxn ang="0">
                  <a:pos x="connsiteX2" y="connsiteY2"/>
                </a:cxn>
                <a:cxn ang="0">
                  <a:pos x="connsiteX3" y="connsiteY3"/>
                </a:cxn>
              </a:cxnLst>
              <a:rect l="l" t="t" r="r" b="b"/>
              <a:pathLst>
                <a:path w="205997" h="260674">
                  <a:moveTo>
                    <a:pt x="0" y="260675"/>
                  </a:moveTo>
                  <a:lnTo>
                    <a:pt x="205998" y="260675"/>
                  </a:lnTo>
                  <a:lnTo>
                    <a:pt x="205998" y="0"/>
                  </a:lnTo>
                  <a:lnTo>
                    <a:pt x="0" y="0"/>
                  </a:lnTo>
                  <a:close/>
                </a:path>
              </a:pathLst>
            </a:custGeom>
            <a:solidFill>
              <a:srgbClr val="5A3114"/>
            </a:solidFill>
            <a:ln w="12528"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xmlns="" id="{F4642586-4936-76C2-A447-449C680F7EE9}"/>
                </a:ext>
              </a:extLst>
            </p:cNvPr>
            <p:cNvSpPr/>
            <p:nvPr/>
          </p:nvSpPr>
          <p:spPr>
            <a:xfrm>
              <a:off x="3211374" y="1819936"/>
              <a:ext cx="171008" cy="216525"/>
            </a:xfrm>
            <a:custGeom>
              <a:avLst/>
              <a:gdLst>
                <a:gd name="connsiteX0" fmla="*/ 0 w 171008"/>
                <a:gd name="connsiteY0" fmla="*/ 216526 h 216525"/>
                <a:gd name="connsiteX1" fmla="*/ 171008 w 171008"/>
                <a:gd name="connsiteY1" fmla="*/ 216526 h 216525"/>
                <a:gd name="connsiteX2" fmla="*/ 171008 w 171008"/>
                <a:gd name="connsiteY2" fmla="*/ 0 h 216525"/>
                <a:gd name="connsiteX3" fmla="*/ 0 w 171008"/>
                <a:gd name="connsiteY3" fmla="*/ 0 h 216525"/>
              </a:gdLst>
              <a:ahLst/>
              <a:cxnLst>
                <a:cxn ang="0">
                  <a:pos x="connsiteX0" y="connsiteY0"/>
                </a:cxn>
                <a:cxn ang="0">
                  <a:pos x="connsiteX1" y="connsiteY1"/>
                </a:cxn>
                <a:cxn ang="0">
                  <a:pos x="connsiteX2" y="connsiteY2"/>
                </a:cxn>
                <a:cxn ang="0">
                  <a:pos x="connsiteX3" y="connsiteY3"/>
                </a:cxn>
              </a:cxnLst>
              <a:rect l="l" t="t" r="r" b="b"/>
              <a:pathLst>
                <a:path w="171008" h="216525">
                  <a:moveTo>
                    <a:pt x="0" y="216526"/>
                  </a:moveTo>
                  <a:lnTo>
                    <a:pt x="171008" y="216526"/>
                  </a:lnTo>
                  <a:lnTo>
                    <a:pt x="171008" y="0"/>
                  </a:lnTo>
                  <a:lnTo>
                    <a:pt x="0" y="0"/>
                  </a:lnTo>
                  <a:close/>
                </a:path>
              </a:pathLst>
            </a:custGeom>
            <a:solidFill>
              <a:srgbClr val="49270F"/>
            </a:solidFill>
            <a:ln w="12528"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xmlns="" id="{A39E6215-5373-F48F-E416-D0BFDBA370EC}"/>
                </a:ext>
              </a:extLst>
            </p:cNvPr>
            <p:cNvSpPr/>
            <p:nvPr/>
          </p:nvSpPr>
          <p:spPr>
            <a:xfrm>
              <a:off x="3221507" y="1832791"/>
              <a:ext cx="150792" cy="190899"/>
            </a:xfrm>
            <a:custGeom>
              <a:avLst/>
              <a:gdLst>
                <a:gd name="connsiteX0" fmla="*/ 0 w 150792"/>
                <a:gd name="connsiteY0" fmla="*/ 190899 h 190899"/>
                <a:gd name="connsiteX1" fmla="*/ 150792 w 150792"/>
                <a:gd name="connsiteY1" fmla="*/ 190899 h 190899"/>
                <a:gd name="connsiteX2" fmla="*/ 150792 w 150792"/>
                <a:gd name="connsiteY2" fmla="*/ 0 h 190899"/>
                <a:gd name="connsiteX3" fmla="*/ 0 w 150792"/>
                <a:gd name="connsiteY3" fmla="*/ 0 h 190899"/>
              </a:gdLst>
              <a:ahLst/>
              <a:cxnLst>
                <a:cxn ang="0">
                  <a:pos x="connsiteX0" y="connsiteY0"/>
                </a:cxn>
                <a:cxn ang="0">
                  <a:pos x="connsiteX1" y="connsiteY1"/>
                </a:cxn>
                <a:cxn ang="0">
                  <a:pos x="connsiteX2" y="connsiteY2"/>
                </a:cxn>
                <a:cxn ang="0">
                  <a:pos x="connsiteX3" y="connsiteY3"/>
                </a:cxn>
              </a:cxnLst>
              <a:rect l="l" t="t" r="r" b="b"/>
              <a:pathLst>
                <a:path w="150792" h="190899">
                  <a:moveTo>
                    <a:pt x="0" y="190899"/>
                  </a:moveTo>
                  <a:lnTo>
                    <a:pt x="150792" y="190899"/>
                  </a:lnTo>
                  <a:lnTo>
                    <a:pt x="150792" y="0"/>
                  </a:lnTo>
                  <a:lnTo>
                    <a:pt x="0" y="0"/>
                  </a:lnTo>
                  <a:close/>
                </a:path>
              </a:pathLst>
            </a:custGeom>
            <a:solidFill>
              <a:srgbClr val="42A3AB"/>
            </a:solidFill>
            <a:ln w="12528"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xmlns="" id="{53962D1A-B8B7-8055-A2CE-69F67D65155F}"/>
                </a:ext>
              </a:extLst>
            </p:cNvPr>
            <p:cNvSpPr/>
            <p:nvPr/>
          </p:nvSpPr>
          <p:spPr>
            <a:xfrm>
              <a:off x="3231753" y="1845740"/>
              <a:ext cx="130250" cy="164959"/>
            </a:xfrm>
            <a:custGeom>
              <a:avLst/>
              <a:gdLst>
                <a:gd name="connsiteX0" fmla="*/ 0 w 130250"/>
                <a:gd name="connsiteY0" fmla="*/ 164960 h 164959"/>
                <a:gd name="connsiteX1" fmla="*/ 0 w 130250"/>
                <a:gd name="connsiteY1" fmla="*/ 0 h 164959"/>
                <a:gd name="connsiteX2" fmla="*/ 130250 w 130250"/>
                <a:gd name="connsiteY2" fmla="*/ 0 h 164959"/>
                <a:gd name="connsiteX3" fmla="*/ 0 w 130250"/>
                <a:gd name="connsiteY3" fmla="*/ 164960 h 164959"/>
              </a:gdLst>
              <a:ahLst/>
              <a:cxnLst>
                <a:cxn ang="0">
                  <a:pos x="connsiteX0" y="connsiteY0"/>
                </a:cxn>
                <a:cxn ang="0">
                  <a:pos x="connsiteX1" y="connsiteY1"/>
                </a:cxn>
                <a:cxn ang="0">
                  <a:pos x="connsiteX2" y="connsiteY2"/>
                </a:cxn>
                <a:cxn ang="0">
                  <a:pos x="connsiteX3" y="connsiteY3"/>
                </a:cxn>
              </a:cxnLst>
              <a:rect l="l" t="t" r="r" b="b"/>
              <a:pathLst>
                <a:path w="130250" h="164959">
                  <a:moveTo>
                    <a:pt x="0" y="164960"/>
                  </a:moveTo>
                  <a:lnTo>
                    <a:pt x="0" y="0"/>
                  </a:lnTo>
                  <a:lnTo>
                    <a:pt x="130250" y="0"/>
                  </a:lnTo>
                  <a:lnTo>
                    <a:pt x="0" y="164960"/>
                  </a:lnTo>
                </a:path>
              </a:pathLst>
            </a:custGeom>
            <a:solidFill>
              <a:srgbClr val="54ACB4"/>
            </a:solidFill>
            <a:ln w="12528"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xmlns="" id="{2403760D-B632-FBEC-1E37-549E81A1CDC8}"/>
                </a:ext>
              </a:extLst>
            </p:cNvPr>
            <p:cNvSpPr/>
            <p:nvPr/>
          </p:nvSpPr>
          <p:spPr>
            <a:xfrm>
              <a:off x="3202307" y="1868887"/>
              <a:ext cx="189142" cy="18594"/>
            </a:xfrm>
            <a:custGeom>
              <a:avLst/>
              <a:gdLst>
                <a:gd name="connsiteX0" fmla="*/ 189143 w 189142"/>
                <a:gd name="connsiteY0" fmla="*/ 18595 h 18594"/>
                <a:gd name="connsiteX1" fmla="*/ 0 w 189142"/>
                <a:gd name="connsiteY1" fmla="*/ 18595 h 18594"/>
                <a:gd name="connsiteX2" fmla="*/ 0 w 189142"/>
                <a:gd name="connsiteY2" fmla="*/ 0 h 18594"/>
                <a:gd name="connsiteX3" fmla="*/ 189143 w 189142"/>
                <a:gd name="connsiteY3" fmla="*/ 0 h 18594"/>
                <a:gd name="connsiteX4" fmla="*/ 189143 w 189142"/>
                <a:gd name="connsiteY4" fmla="*/ 18595 h 1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42" h="18594">
                  <a:moveTo>
                    <a:pt x="189143" y="18595"/>
                  </a:moveTo>
                  <a:lnTo>
                    <a:pt x="0" y="18595"/>
                  </a:lnTo>
                  <a:lnTo>
                    <a:pt x="0" y="0"/>
                  </a:lnTo>
                  <a:lnTo>
                    <a:pt x="189143" y="0"/>
                  </a:lnTo>
                  <a:lnTo>
                    <a:pt x="189143" y="18595"/>
                  </a:lnTo>
                </a:path>
              </a:pathLst>
            </a:custGeom>
            <a:solidFill>
              <a:srgbClr val="5A3114"/>
            </a:solidFill>
            <a:ln w="12528"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xmlns="" id="{2B581922-EE3C-F348-A131-D9F812D37EC7}"/>
                </a:ext>
              </a:extLst>
            </p:cNvPr>
            <p:cNvSpPr/>
            <p:nvPr/>
          </p:nvSpPr>
          <p:spPr>
            <a:xfrm>
              <a:off x="3505885" y="1797882"/>
              <a:ext cx="205997" cy="260674"/>
            </a:xfrm>
            <a:custGeom>
              <a:avLst/>
              <a:gdLst>
                <a:gd name="connsiteX0" fmla="*/ 0 w 205997"/>
                <a:gd name="connsiteY0" fmla="*/ 260675 h 260674"/>
                <a:gd name="connsiteX1" fmla="*/ 205997 w 205997"/>
                <a:gd name="connsiteY1" fmla="*/ 260675 h 260674"/>
                <a:gd name="connsiteX2" fmla="*/ 205997 w 205997"/>
                <a:gd name="connsiteY2" fmla="*/ 0 h 260674"/>
                <a:gd name="connsiteX3" fmla="*/ 0 w 205997"/>
                <a:gd name="connsiteY3" fmla="*/ 0 h 260674"/>
              </a:gdLst>
              <a:ahLst/>
              <a:cxnLst>
                <a:cxn ang="0">
                  <a:pos x="connsiteX0" y="connsiteY0"/>
                </a:cxn>
                <a:cxn ang="0">
                  <a:pos x="connsiteX1" y="connsiteY1"/>
                </a:cxn>
                <a:cxn ang="0">
                  <a:pos x="connsiteX2" y="connsiteY2"/>
                </a:cxn>
                <a:cxn ang="0">
                  <a:pos x="connsiteX3" y="connsiteY3"/>
                </a:cxn>
              </a:cxnLst>
              <a:rect l="l" t="t" r="r" b="b"/>
              <a:pathLst>
                <a:path w="205997" h="260674">
                  <a:moveTo>
                    <a:pt x="0" y="260675"/>
                  </a:moveTo>
                  <a:lnTo>
                    <a:pt x="205997" y="260675"/>
                  </a:lnTo>
                  <a:lnTo>
                    <a:pt x="205997" y="0"/>
                  </a:lnTo>
                  <a:lnTo>
                    <a:pt x="0" y="0"/>
                  </a:lnTo>
                  <a:close/>
                </a:path>
              </a:pathLst>
            </a:custGeom>
            <a:solidFill>
              <a:srgbClr val="5A3114"/>
            </a:solidFill>
            <a:ln w="12528"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xmlns="" id="{9BC3BD28-F609-925B-0DCA-368322636123}"/>
                </a:ext>
              </a:extLst>
            </p:cNvPr>
            <p:cNvSpPr/>
            <p:nvPr/>
          </p:nvSpPr>
          <p:spPr>
            <a:xfrm>
              <a:off x="3523380" y="1819936"/>
              <a:ext cx="171008" cy="216525"/>
            </a:xfrm>
            <a:custGeom>
              <a:avLst/>
              <a:gdLst>
                <a:gd name="connsiteX0" fmla="*/ 0 w 171008"/>
                <a:gd name="connsiteY0" fmla="*/ 216526 h 216525"/>
                <a:gd name="connsiteX1" fmla="*/ 171008 w 171008"/>
                <a:gd name="connsiteY1" fmla="*/ 216526 h 216525"/>
                <a:gd name="connsiteX2" fmla="*/ 171008 w 171008"/>
                <a:gd name="connsiteY2" fmla="*/ 0 h 216525"/>
                <a:gd name="connsiteX3" fmla="*/ 0 w 171008"/>
                <a:gd name="connsiteY3" fmla="*/ 0 h 216525"/>
              </a:gdLst>
              <a:ahLst/>
              <a:cxnLst>
                <a:cxn ang="0">
                  <a:pos x="connsiteX0" y="connsiteY0"/>
                </a:cxn>
                <a:cxn ang="0">
                  <a:pos x="connsiteX1" y="connsiteY1"/>
                </a:cxn>
                <a:cxn ang="0">
                  <a:pos x="connsiteX2" y="connsiteY2"/>
                </a:cxn>
                <a:cxn ang="0">
                  <a:pos x="connsiteX3" y="connsiteY3"/>
                </a:cxn>
              </a:cxnLst>
              <a:rect l="l" t="t" r="r" b="b"/>
              <a:pathLst>
                <a:path w="171008" h="216525">
                  <a:moveTo>
                    <a:pt x="0" y="216526"/>
                  </a:moveTo>
                  <a:lnTo>
                    <a:pt x="171008" y="216526"/>
                  </a:lnTo>
                  <a:lnTo>
                    <a:pt x="171008" y="0"/>
                  </a:lnTo>
                  <a:lnTo>
                    <a:pt x="0" y="0"/>
                  </a:lnTo>
                  <a:close/>
                </a:path>
              </a:pathLst>
            </a:custGeom>
            <a:solidFill>
              <a:srgbClr val="49270F"/>
            </a:solidFill>
            <a:ln w="12528"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xmlns="" id="{E3C0E682-380F-7389-6563-4ACAAA5E6C3B}"/>
                </a:ext>
              </a:extLst>
            </p:cNvPr>
            <p:cNvSpPr/>
            <p:nvPr/>
          </p:nvSpPr>
          <p:spPr>
            <a:xfrm>
              <a:off x="3533463" y="1832791"/>
              <a:ext cx="150842" cy="190899"/>
            </a:xfrm>
            <a:custGeom>
              <a:avLst/>
              <a:gdLst>
                <a:gd name="connsiteX0" fmla="*/ 0 w 150842"/>
                <a:gd name="connsiteY0" fmla="*/ 190899 h 190899"/>
                <a:gd name="connsiteX1" fmla="*/ 150842 w 150842"/>
                <a:gd name="connsiteY1" fmla="*/ 190899 h 190899"/>
                <a:gd name="connsiteX2" fmla="*/ 150842 w 150842"/>
                <a:gd name="connsiteY2" fmla="*/ 0 h 190899"/>
                <a:gd name="connsiteX3" fmla="*/ 0 w 150842"/>
                <a:gd name="connsiteY3" fmla="*/ 0 h 190899"/>
              </a:gdLst>
              <a:ahLst/>
              <a:cxnLst>
                <a:cxn ang="0">
                  <a:pos x="connsiteX0" y="connsiteY0"/>
                </a:cxn>
                <a:cxn ang="0">
                  <a:pos x="connsiteX1" y="connsiteY1"/>
                </a:cxn>
                <a:cxn ang="0">
                  <a:pos x="connsiteX2" y="connsiteY2"/>
                </a:cxn>
                <a:cxn ang="0">
                  <a:pos x="connsiteX3" y="connsiteY3"/>
                </a:cxn>
              </a:cxnLst>
              <a:rect l="l" t="t" r="r" b="b"/>
              <a:pathLst>
                <a:path w="150842" h="190899">
                  <a:moveTo>
                    <a:pt x="0" y="190899"/>
                  </a:moveTo>
                  <a:lnTo>
                    <a:pt x="150842" y="190899"/>
                  </a:lnTo>
                  <a:lnTo>
                    <a:pt x="150842" y="0"/>
                  </a:lnTo>
                  <a:lnTo>
                    <a:pt x="0" y="0"/>
                  </a:lnTo>
                  <a:close/>
                </a:path>
              </a:pathLst>
            </a:custGeom>
            <a:solidFill>
              <a:srgbClr val="42A3AB"/>
            </a:solidFill>
            <a:ln w="12528"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xmlns="" id="{3F8B9BC7-E7C1-3818-A3B3-459163B4107B}"/>
                </a:ext>
              </a:extLst>
            </p:cNvPr>
            <p:cNvSpPr/>
            <p:nvPr/>
          </p:nvSpPr>
          <p:spPr>
            <a:xfrm>
              <a:off x="3543759" y="1845740"/>
              <a:ext cx="130250" cy="164959"/>
            </a:xfrm>
            <a:custGeom>
              <a:avLst/>
              <a:gdLst>
                <a:gd name="connsiteX0" fmla="*/ 0 w 130250"/>
                <a:gd name="connsiteY0" fmla="*/ 164960 h 164959"/>
                <a:gd name="connsiteX1" fmla="*/ 0 w 130250"/>
                <a:gd name="connsiteY1" fmla="*/ 0 h 164959"/>
                <a:gd name="connsiteX2" fmla="*/ 130250 w 130250"/>
                <a:gd name="connsiteY2" fmla="*/ 0 h 164959"/>
                <a:gd name="connsiteX3" fmla="*/ 0 w 130250"/>
                <a:gd name="connsiteY3" fmla="*/ 164960 h 164959"/>
              </a:gdLst>
              <a:ahLst/>
              <a:cxnLst>
                <a:cxn ang="0">
                  <a:pos x="connsiteX0" y="connsiteY0"/>
                </a:cxn>
                <a:cxn ang="0">
                  <a:pos x="connsiteX1" y="connsiteY1"/>
                </a:cxn>
                <a:cxn ang="0">
                  <a:pos x="connsiteX2" y="connsiteY2"/>
                </a:cxn>
                <a:cxn ang="0">
                  <a:pos x="connsiteX3" y="connsiteY3"/>
                </a:cxn>
              </a:cxnLst>
              <a:rect l="l" t="t" r="r" b="b"/>
              <a:pathLst>
                <a:path w="130250" h="164959">
                  <a:moveTo>
                    <a:pt x="0" y="164960"/>
                  </a:moveTo>
                  <a:lnTo>
                    <a:pt x="0" y="0"/>
                  </a:lnTo>
                  <a:lnTo>
                    <a:pt x="130250" y="0"/>
                  </a:lnTo>
                  <a:lnTo>
                    <a:pt x="0" y="164960"/>
                  </a:lnTo>
                </a:path>
              </a:pathLst>
            </a:custGeom>
            <a:solidFill>
              <a:srgbClr val="54ACB4"/>
            </a:solidFill>
            <a:ln w="12528"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xmlns="" id="{27538B06-66E8-8E5A-71DA-67085CA2E372}"/>
                </a:ext>
              </a:extLst>
            </p:cNvPr>
            <p:cNvSpPr/>
            <p:nvPr/>
          </p:nvSpPr>
          <p:spPr>
            <a:xfrm>
              <a:off x="3514363" y="1868887"/>
              <a:ext cx="189092" cy="18594"/>
            </a:xfrm>
            <a:custGeom>
              <a:avLst/>
              <a:gdLst>
                <a:gd name="connsiteX0" fmla="*/ 189092 w 189092"/>
                <a:gd name="connsiteY0" fmla="*/ 18595 h 18594"/>
                <a:gd name="connsiteX1" fmla="*/ 0 w 189092"/>
                <a:gd name="connsiteY1" fmla="*/ 18595 h 18594"/>
                <a:gd name="connsiteX2" fmla="*/ 0 w 189092"/>
                <a:gd name="connsiteY2" fmla="*/ 0 h 18594"/>
                <a:gd name="connsiteX3" fmla="*/ 189092 w 189092"/>
                <a:gd name="connsiteY3" fmla="*/ 0 h 18594"/>
                <a:gd name="connsiteX4" fmla="*/ 189092 w 189092"/>
                <a:gd name="connsiteY4" fmla="*/ 18595 h 1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92" h="18594">
                  <a:moveTo>
                    <a:pt x="189092" y="18595"/>
                  </a:moveTo>
                  <a:lnTo>
                    <a:pt x="0" y="18595"/>
                  </a:lnTo>
                  <a:lnTo>
                    <a:pt x="0" y="0"/>
                  </a:lnTo>
                  <a:lnTo>
                    <a:pt x="189092" y="0"/>
                  </a:lnTo>
                  <a:lnTo>
                    <a:pt x="189092" y="18595"/>
                  </a:lnTo>
                </a:path>
              </a:pathLst>
            </a:custGeom>
            <a:solidFill>
              <a:srgbClr val="5A3114"/>
            </a:solidFill>
            <a:ln w="12528"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xmlns="" id="{CE7DC79B-AEE2-928C-5D77-FEE1E13DA326}"/>
                </a:ext>
              </a:extLst>
            </p:cNvPr>
            <p:cNvSpPr/>
            <p:nvPr/>
          </p:nvSpPr>
          <p:spPr>
            <a:xfrm>
              <a:off x="5268577" y="2676934"/>
              <a:ext cx="205947" cy="260633"/>
            </a:xfrm>
            <a:custGeom>
              <a:avLst/>
              <a:gdLst>
                <a:gd name="connsiteX0" fmla="*/ 0 w 205947"/>
                <a:gd name="connsiteY0" fmla="*/ 260633 h 260633"/>
                <a:gd name="connsiteX1" fmla="*/ 205947 w 205947"/>
                <a:gd name="connsiteY1" fmla="*/ 260633 h 260633"/>
                <a:gd name="connsiteX2" fmla="*/ 205947 w 205947"/>
                <a:gd name="connsiteY2" fmla="*/ 0 h 260633"/>
                <a:gd name="connsiteX3" fmla="*/ 0 w 205947"/>
                <a:gd name="connsiteY3" fmla="*/ 0 h 260633"/>
              </a:gdLst>
              <a:ahLst/>
              <a:cxnLst>
                <a:cxn ang="0">
                  <a:pos x="connsiteX0" y="connsiteY0"/>
                </a:cxn>
                <a:cxn ang="0">
                  <a:pos x="connsiteX1" y="connsiteY1"/>
                </a:cxn>
                <a:cxn ang="0">
                  <a:pos x="connsiteX2" y="connsiteY2"/>
                </a:cxn>
                <a:cxn ang="0">
                  <a:pos x="connsiteX3" y="connsiteY3"/>
                </a:cxn>
              </a:cxnLst>
              <a:rect l="l" t="t" r="r" b="b"/>
              <a:pathLst>
                <a:path w="205947" h="260633">
                  <a:moveTo>
                    <a:pt x="0" y="260633"/>
                  </a:moveTo>
                  <a:lnTo>
                    <a:pt x="205947" y="260633"/>
                  </a:lnTo>
                  <a:lnTo>
                    <a:pt x="205947" y="0"/>
                  </a:lnTo>
                  <a:lnTo>
                    <a:pt x="0" y="0"/>
                  </a:lnTo>
                  <a:close/>
                </a:path>
              </a:pathLst>
            </a:custGeom>
            <a:solidFill>
              <a:srgbClr val="5A3114"/>
            </a:solidFill>
            <a:ln w="12528"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xmlns="" id="{C366C633-06E3-24CD-A924-B35A59123A57}"/>
                </a:ext>
              </a:extLst>
            </p:cNvPr>
            <p:cNvSpPr/>
            <p:nvPr/>
          </p:nvSpPr>
          <p:spPr>
            <a:xfrm>
              <a:off x="5286009" y="2699029"/>
              <a:ext cx="171070" cy="216484"/>
            </a:xfrm>
            <a:custGeom>
              <a:avLst/>
              <a:gdLst>
                <a:gd name="connsiteX0" fmla="*/ 0 w 171070"/>
                <a:gd name="connsiteY0" fmla="*/ 216484 h 216484"/>
                <a:gd name="connsiteX1" fmla="*/ 171071 w 171070"/>
                <a:gd name="connsiteY1" fmla="*/ 216484 h 216484"/>
                <a:gd name="connsiteX2" fmla="*/ 171071 w 171070"/>
                <a:gd name="connsiteY2" fmla="*/ 0 h 216484"/>
                <a:gd name="connsiteX3" fmla="*/ 0 w 171070"/>
                <a:gd name="connsiteY3" fmla="*/ 0 h 216484"/>
              </a:gdLst>
              <a:ahLst/>
              <a:cxnLst>
                <a:cxn ang="0">
                  <a:pos x="connsiteX0" y="connsiteY0"/>
                </a:cxn>
                <a:cxn ang="0">
                  <a:pos x="connsiteX1" y="connsiteY1"/>
                </a:cxn>
                <a:cxn ang="0">
                  <a:pos x="connsiteX2" y="connsiteY2"/>
                </a:cxn>
                <a:cxn ang="0">
                  <a:pos x="connsiteX3" y="connsiteY3"/>
                </a:cxn>
              </a:cxnLst>
              <a:rect l="l" t="t" r="r" b="b"/>
              <a:pathLst>
                <a:path w="171070" h="216484">
                  <a:moveTo>
                    <a:pt x="0" y="216484"/>
                  </a:moveTo>
                  <a:lnTo>
                    <a:pt x="171071" y="216484"/>
                  </a:lnTo>
                  <a:lnTo>
                    <a:pt x="171071" y="0"/>
                  </a:lnTo>
                  <a:lnTo>
                    <a:pt x="0" y="0"/>
                  </a:lnTo>
                  <a:close/>
                </a:path>
              </a:pathLst>
            </a:custGeom>
            <a:solidFill>
              <a:srgbClr val="49270F"/>
            </a:solidFill>
            <a:ln w="12528"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xmlns="" id="{62F81197-5891-E152-5796-52F1827A491C}"/>
                </a:ext>
              </a:extLst>
            </p:cNvPr>
            <p:cNvSpPr/>
            <p:nvPr/>
          </p:nvSpPr>
          <p:spPr>
            <a:xfrm>
              <a:off x="5296155" y="2711801"/>
              <a:ext cx="150779" cy="190888"/>
            </a:xfrm>
            <a:custGeom>
              <a:avLst/>
              <a:gdLst>
                <a:gd name="connsiteX0" fmla="*/ 0 w 150779"/>
                <a:gd name="connsiteY0" fmla="*/ 190889 h 190888"/>
                <a:gd name="connsiteX1" fmla="*/ 150780 w 150779"/>
                <a:gd name="connsiteY1" fmla="*/ 190889 h 190888"/>
                <a:gd name="connsiteX2" fmla="*/ 150780 w 150779"/>
                <a:gd name="connsiteY2" fmla="*/ 0 h 190888"/>
                <a:gd name="connsiteX3" fmla="*/ 0 w 150779"/>
                <a:gd name="connsiteY3" fmla="*/ 0 h 190888"/>
              </a:gdLst>
              <a:ahLst/>
              <a:cxnLst>
                <a:cxn ang="0">
                  <a:pos x="connsiteX0" y="connsiteY0"/>
                </a:cxn>
                <a:cxn ang="0">
                  <a:pos x="connsiteX1" y="connsiteY1"/>
                </a:cxn>
                <a:cxn ang="0">
                  <a:pos x="connsiteX2" y="connsiteY2"/>
                </a:cxn>
                <a:cxn ang="0">
                  <a:pos x="connsiteX3" y="connsiteY3"/>
                </a:cxn>
              </a:cxnLst>
              <a:rect l="l" t="t" r="r" b="b"/>
              <a:pathLst>
                <a:path w="150779" h="190888">
                  <a:moveTo>
                    <a:pt x="0" y="190889"/>
                  </a:moveTo>
                  <a:lnTo>
                    <a:pt x="150780" y="190889"/>
                  </a:lnTo>
                  <a:lnTo>
                    <a:pt x="150780" y="0"/>
                  </a:lnTo>
                  <a:lnTo>
                    <a:pt x="0" y="0"/>
                  </a:lnTo>
                  <a:close/>
                </a:path>
              </a:pathLst>
            </a:custGeom>
            <a:solidFill>
              <a:srgbClr val="42A3AB"/>
            </a:solidFill>
            <a:ln w="12528"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xmlns="" id="{003F7B47-0C8D-6EA3-6356-D9622BE4CE49}"/>
                </a:ext>
              </a:extLst>
            </p:cNvPr>
            <p:cNvSpPr/>
            <p:nvPr/>
          </p:nvSpPr>
          <p:spPr>
            <a:xfrm>
              <a:off x="5306389" y="2724781"/>
              <a:ext cx="130312" cy="164928"/>
            </a:xfrm>
            <a:custGeom>
              <a:avLst/>
              <a:gdLst>
                <a:gd name="connsiteX0" fmla="*/ 0 w 130312"/>
                <a:gd name="connsiteY0" fmla="*/ 164928 h 164928"/>
                <a:gd name="connsiteX1" fmla="*/ 0 w 130312"/>
                <a:gd name="connsiteY1" fmla="*/ 0 h 164928"/>
                <a:gd name="connsiteX2" fmla="*/ 130313 w 130312"/>
                <a:gd name="connsiteY2" fmla="*/ 0 h 164928"/>
                <a:gd name="connsiteX3" fmla="*/ 0 w 130312"/>
                <a:gd name="connsiteY3" fmla="*/ 164928 h 164928"/>
              </a:gdLst>
              <a:ahLst/>
              <a:cxnLst>
                <a:cxn ang="0">
                  <a:pos x="connsiteX0" y="connsiteY0"/>
                </a:cxn>
                <a:cxn ang="0">
                  <a:pos x="connsiteX1" y="connsiteY1"/>
                </a:cxn>
                <a:cxn ang="0">
                  <a:pos x="connsiteX2" y="connsiteY2"/>
                </a:cxn>
                <a:cxn ang="0">
                  <a:pos x="connsiteX3" y="connsiteY3"/>
                </a:cxn>
              </a:cxnLst>
              <a:rect l="l" t="t" r="r" b="b"/>
              <a:pathLst>
                <a:path w="130312" h="164928">
                  <a:moveTo>
                    <a:pt x="0" y="164928"/>
                  </a:moveTo>
                  <a:lnTo>
                    <a:pt x="0" y="0"/>
                  </a:lnTo>
                  <a:lnTo>
                    <a:pt x="130313" y="0"/>
                  </a:lnTo>
                  <a:lnTo>
                    <a:pt x="0" y="164928"/>
                  </a:lnTo>
                </a:path>
              </a:pathLst>
            </a:custGeom>
            <a:solidFill>
              <a:srgbClr val="54ACB4"/>
            </a:solidFill>
            <a:ln w="12528"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xmlns="" id="{72DEE602-4969-AB17-320B-2EDAC6C2EE32}"/>
                </a:ext>
              </a:extLst>
            </p:cNvPr>
            <p:cNvSpPr/>
            <p:nvPr/>
          </p:nvSpPr>
          <p:spPr>
            <a:xfrm>
              <a:off x="5277005" y="2747898"/>
              <a:ext cx="189142" cy="18595"/>
            </a:xfrm>
            <a:custGeom>
              <a:avLst/>
              <a:gdLst>
                <a:gd name="connsiteX0" fmla="*/ 189143 w 189142"/>
                <a:gd name="connsiteY0" fmla="*/ 18595 h 18595"/>
                <a:gd name="connsiteX1" fmla="*/ 0 w 189142"/>
                <a:gd name="connsiteY1" fmla="*/ 18595 h 18595"/>
                <a:gd name="connsiteX2" fmla="*/ 0 w 189142"/>
                <a:gd name="connsiteY2" fmla="*/ 0 h 18595"/>
                <a:gd name="connsiteX3" fmla="*/ 189143 w 189142"/>
                <a:gd name="connsiteY3" fmla="*/ 0 h 18595"/>
                <a:gd name="connsiteX4" fmla="*/ 189143 w 189142"/>
                <a:gd name="connsiteY4" fmla="*/ 18595 h 18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42" h="18595">
                  <a:moveTo>
                    <a:pt x="189143" y="18595"/>
                  </a:moveTo>
                  <a:lnTo>
                    <a:pt x="0" y="18595"/>
                  </a:lnTo>
                  <a:lnTo>
                    <a:pt x="0" y="0"/>
                  </a:lnTo>
                  <a:lnTo>
                    <a:pt x="189143" y="0"/>
                  </a:lnTo>
                  <a:lnTo>
                    <a:pt x="189143" y="18595"/>
                  </a:lnTo>
                </a:path>
              </a:pathLst>
            </a:custGeom>
            <a:solidFill>
              <a:srgbClr val="5A3114"/>
            </a:solidFill>
            <a:ln w="12528"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xmlns="" id="{080ECEBF-FD41-A95C-2FF5-336A186E7B7A}"/>
                </a:ext>
              </a:extLst>
            </p:cNvPr>
            <p:cNvSpPr/>
            <p:nvPr/>
          </p:nvSpPr>
          <p:spPr>
            <a:xfrm>
              <a:off x="5580584" y="2676934"/>
              <a:ext cx="205947" cy="260633"/>
            </a:xfrm>
            <a:custGeom>
              <a:avLst/>
              <a:gdLst>
                <a:gd name="connsiteX0" fmla="*/ 0 w 205947"/>
                <a:gd name="connsiteY0" fmla="*/ 260633 h 260633"/>
                <a:gd name="connsiteX1" fmla="*/ 205947 w 205947"/>
                <a:gd name="connsiteY1" fmla="*/ 260633 h 260633"/>
                <a:gd name="connsiteX2" fmla="*/ 205947 w 205947"/>
                <a:gd name="connsiteY2" fmla="*/ 0 h 260633"/>
                <a:gd name="connsiteX3" fmla="*/ 0 w 205947"/>
                <a:gd name="connsiteY3" fmla="*/ 0 h 260633"/>
              </a:gdLst>
              <a:ahLst/>
              <a:cxnLst>
                <a:cxn ang="0">
                  <a:pos x="connsiteX0" y="connsiteY0"/>
                </a:cxn>
                <a:cxn ang="0">
                  <a:pos x="connsiteX1" y="connsiteY1"/>
                </a:cxn>
                <a:cxn ang="0">
                  <a:pos x="connsiteX2" y="connsiteY2"/>
                </a:cxn>
                <a:cxn ang="0">
                  <a:pos x="connsiteX3" y="connsiteY3"/>
                </a:cxn>
              </a:cxnLst>
              <a:rect l="l" t="t" r="r" b="b"/>
              <a:pathLst>
                <a:path w="205947" h="260633">
                  <a:moveTo>
                    <a:pt x="0" y="260633"/>
                  </a:moveTo>
                  <a:lnTo>
                    <a:pt x="205947" y="260633"/>
                  </a:lnTo>
                  <a:lnTo>
                    <a:pt x="205947" y="0"/>
                  </a:lnTo>
                  <a:lnTo>
                    <a:pt x="0" y="0"/>
                  </a:lnTo>
                  <a:close/>
                </a:path>
              </a:pathLst>
            </a:custGeom>
            <a:solidFill>
              <a:srgbClr val="5A3114"/>
            </a:solidFill>
            <a:ln w="12528"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xmlns="" id="{8250963C-9CDB-FFE6-C23F-3D884B1B0831}"/>
                </a:ext>
              </a:extLst>
            </p:cNvPr>
            <p:cNvSpPr/>
            <p:nvPr/>
          </p:nvSpPr>
          <p:spPr>
            <a:xfrm>
              <a:off x="5598016" y="2699029"/>
              <a:ext cx="171020" cy="216484"/>
            </a:xfrm>
            <a:custGeom>
              <a:avLst/>
              <a:gdLst>
                <a:gd name="connsiteX0" fmla="*/ 0 w 171020"/>
                <a:gd name="connsiteY0" fmla="*/ 216484 h 216484"/>
                <a:gd name="connsiteX1" fmla="*/ 171021 w 171020"/>
                <a:gd name="connsiteY1" fmla="*/ 216484 h 216484"/>
                <a:gd name="connsiteX2" fmla="*/ 171021 w 171020"/>
                <a:gd name="connsiteY2" fmla="*/ 0 h 216484"/>
                <a:gd name="connsiteX3" fmla="*/ 0 w 171020"/>
                <a:gd name="connsiteY3" fmla="*/ 0 h 216484"/>
              </a:gdLst>
              <a:ahLst/>
              <a:cxnLst>
                <a:cxn ang="0">
                  <a:pos x="connsiteX0" y="connsiteY0"/>
                </a:cxn>
                <a:cxn ang="0">
                  <a:pos x="connsiteX1" y="connsiteY1"/>
                </a:cxn>
                <a:cxn ang="0">
                  <a:pos x="connsiteX2" y="connsiteY2"/>
                </a:cxn>
                <a:cxn ang="0">
                  <a:pos x="connsiteX3" y="connsiteY3"/>
                </a:cxn>
              </a:cxnLst>
              <a:rect l="l" t="t" r="r" b="b"/>
              <a:pathLst>
                <a:path w="171020" h="216484">
                  <a:moveTo>
                    <a:pt x="0" y="216484"/>
                  </a:moveTo>
                  <a:lnTo>
                    <a:pt x="171021" y="216484"/>
                  </a:lnTo>
                  <a:lnTo>
                    <a:pt x="171021" y="0"/>
                  </a:lnTo>
                  <a:lnTo>
                    <a:pt x="0" y="0"/>
                  </a:lnTo>
                  <a:close/>
                </a:path>
              </a:pathLst>
            </a:custGeom>
            <a:solidFill>
              <a:srgbClr val="49270F"/>
            </a:solidFill>
            <a:ln w="12528"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xmlns="" id="{484E219D-F144-7B60-FB1A-BC32C5E04A1E}"/>
                </a:ext>
              </a:extLst>
            </p:cNvPr>
            <p:cNvSpPr/>
            <p:nvPr/>
          </p:nvSpPr>
          <p:spPr>
            <a:xfrm>
              <a:off x="5608111" y="2711801"/>
              <a:ext cx="150779" cy="190888"/>
            </a:xfrm>
            <a:custGeom>
              <a:avLst/>
              <a:gdLst>
                <a:gd name="connsiteX0" fmla="*/ 0 w 150779"/>
                <a:gd name="connsiteY0" fmla="*/ 190889 h 190888"/>
                <a:gd name="connsiteX1" fmla="*/ 150780 w 150779"/>
                <a:gd name="connsiteY1" fmla="*/ 190889 h 190888"/>
                <a:gd name="connsiteX2" fmla="*/ 150780 w 150779"/>
                <a:gd name="connsiteY2" fmla="*/ 0 h 190888"/>
                <a:gd name="connsiteX3" fmla="*/ 0 w 150779"/>
                <a:gd name="connsiteY3" fmla="*/ 0 h 190888"/>
              </a:gdLst>
              <a:ahLst/>
              <a:cxnLst>
                <a:cxn ang="0">
                  <a:pos x="connsiteX0" y="connsiteY0"/>
                </a:cxn>
                <a:cxn ang="0">
                  <a:pos x="connsiteX1" y="connsiteY1"/>
                </a:cxn>
                <a:cxn ang="0">
                  <a:pos x="connsiteX2" y="connsiteY2"/>
                </a:cxn>
                <a:cxn ang="0">
                  <a:pos x="connsiteX3" y="connsiteY3"/>
                </a:cxn>
              </a:cxnLst>
              <a:rect l="l" t="t" r="r" b="b"/>
              <a:pathLst>
                <a:path w="150779" h="190888">
                  <a:moveTo>
                    <a:pt x="0" y="190889"/>
                  </a:moveTo>
                  <a:lnTo>
                    <a:pt x="150780" y="190889"/>
                  </a:lnTo>
                  <a:lnTo>
                    <a:pt x="150780" y="0"/>
                  </a:lnTo>
                  <a:lnTo>
                    <a:pt x="0" y="0"/>
                  </a:lnTo>
                  <a:close/>
                </a:path>
              </a:pathLst>
            </a:custGeom>
            <a:solidFill>
              <a:srgbClr val="42A3AB"/>
            </a:solidFill>
            <a:ln w="12528"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xmlns="" id="{1769F7C6-B94A-2976-78B3-A59106104F55}"/>
                </a:ext>
              </a:extLst>
            </p:cNvPr>
            <p:cNvSpPr/>
            <p:nvPr/>
          </p:nvSpPr>
          <p:spPr>
            <a:xfrm>
              <a:off x="5618395" y="2724781"/>
              <a:ext cx="130312" cy="164928"/>
            </a:xfrm>
            <a:custGeom>
              <a:avLst/>
              <a:gdLst>
                <a:gd name="connsiteX0" fmla="*/ 0 w 130312"/>
                <a:gd name="connsiteY0" fmla="*/ 164928 h 164928"/>
                <a:gd name="connsiteX1" fmla="*/ 0 w 130312"/>
                <a:gd name="connsiteY1" fmla="*/ 0 h 164928"/>
                <a:gd name="connsiteX2" fmla="*/ 130313 w 130312"/>
                <a:gd name="connsiteY2" fmla="*/ 0 h 164928"/>
                <a:gd name="connsiteX3" fmla="*/ 0 w 130312"/>
                <a:gd name="connsiteY3" fmla="*/ 164928 h 164928"/>
              </a:gdLst>
              <a:ahLst/>
              <a:cxnLst>
                <a:cxn ang="0">
                  <a:pos x="connsiteX0" y="connsiteY0"/>
                </a:cxn>
                <a:cxn ang="0">
                  <a:pos x="connsiteX1" y="connsiteY1"/>
                </a:cxn>
                <a:cxn ang="0">
                  <a:pos x="connsiteX2" y="connsiteY2"/>
                </a:cxn>
                <a:cxn ang="0">
                  <a:pos x="connsiteX3" y="connsiteY3"/>
                </a:cxn>
              </a:cxnLst>
              <a:rect l="l" t="t" r="r" b="b"/>
              <a:pathLst>
                <a:path w="130312" h="164928">
                  <a:moveTo>
                    <a:pt x="0" y="164928"/>
                  </a:moveTo>
                  <a:lnTo>
                    <a:pt x="0" y="0"/>
                  </a:lnTo>
                  <a:lnTo>
                    <a:pt x="130313" y="0"/>
                  </a:lnTo>
                  <a:lnTo>
                    <a:pt x="0" y="164928"/>
                  </a:lnTo>
                </a:path>
              </a:pathLst>
            </a:custGeom>
            <a:solidFill>
              <a:srgbClr val="54ACB4"/>
            </a:solidFill>
            <a:ln w="12528"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xmlns="" id="{63DEF23D-6DDB-361E-85F6-38701EF4DBA6}"/>
                </a:ext>
              </a:extLst>
            </p:cNvPr>
            <p:cNvSpPr/>
            <p:nvPr/>
          </p:nvSpPr>
          <p:spPr>
            <a:xfrm>
              <a:off x="5588961" y="2747898"/>
              <a:ext cx="189192" cy="18595"/>
            </a:xfrm>
            <a:custGeom>
              <a:avLst/>
              <a:gdLst>
                <a:gd name="connsiteX0" fmla="*/ 189193 w 189192"/>
                <a:gd name="connsiteY0" fmla="*/ 18595 h 18595"/>
                <a:gd name="connsiteX1" fmla="*/ 0 w 189192"/>
                <a:gd name="connsiteY1" fmla="*/ 18595 h 18595"/>
                <a:gd name="connsiteX2" fmla="*/ 0 w 189192"/>
                <a:gd name="connsiteY2" fmla="*/ 0 h 18595"/>
                <a:gd name="connsiteX3" fmla="*/ 189193 w 189192"/>
                <a:gd name="connsiteY3" fmla="*/ 0 h 18595"/>
                <a:gd name="connsiteX4" fmla="*/ 189193 w 189192"/>
                <a:gd name="connsiteY4" fmla="*/ 18595 h 18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92" h="18595">
                  <a:moveTo>
                    <a:pt x="189193" y="18595"/>
                  </a:moveTo>
                  <a:lnTo>
                    <a:pt x="0" y="18595"/>
                  </a:lnTo>
                  <a:lnTo>
                    <a:pt x="0" y="0"/>
                  </a:lnTo>
                  <a:lnTo>
                    <a:pt x="189193" y="0"/>
                  </a:lnTo>
                  <a:lnTo>
                    <a:pt x="189193" y="18595"/>
                  </a:lnTo>
                </a:path>
              </a:pathLst>
            </a:custGeom>
            <a:solidFill>
              <a:srgbClr val="5A3114"/>
            </a:solidFill>
            <a:ln w="12528"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xmlns="" id="{6D8AF842-DC60-875C-8E59-069056174A9A}"/>
                </a:ext>
              </a:extLst>
            </p:cNvPr>
            <p:cNvSpPr/>
            <p:nvPr/>
          </p:nvSpPr>
          <p:spPr>
            <a:xfrm>
              <a:off x="5892590" y="2676934"/>
              <a:ext cx="205935" cy="260633"/>
            </a:xfrm>
            <a:custGeom>
              <a:avLst/>
              <a:gdLst>
                <a:gd name="connsiteX0" fmla="*/ 0 w 205935"/>
                <a:gd name="connsiteY0" fmla="*/ 260633 h 260633"/>
                <a:gd name="connsiteX1" fmla="*/ 205935 w 205935"/>
                <a:gd name="connsiteY1" fmla="*/ 260633 h 260633"/>
                <a:gd name="connsiteX2" fmla="*/ 205935 w 205935"/>
                <a:gd name="connsiteY2" fmla="*/ 0 h 260633"/>
                <a:gd name="connsiteX3" fmla="*/ 0 w 205935"/>
                <a:gd name="connsiteY3" fmla="*/ 0 h 260633"/>
              </a:gdLst>
              <a:ahLst/>
              <a:cxnLst>
                <a:cxn ang="0">
                  <a:pos x="connsiteX0" y="connsiteY0"/>
                </a:cxn>
                <a:cxn ang="0">
                  <a:pos x="connsiteX1" y="connsiteY1"/>
                </a:cxn>
                <a:cxn ang="0">
                  <a:pos x="connsiteX2" y="connsiteY2"/>
                </a:cxn>
                <a:cxn ang="0">
                  <a:pos x="connsiteX3" y="connsiteY3"/>
                </a:cxn>
              </a:cxnLst>
              <a:rect l="l" t="t" r="r" b="b"/>
              <a:pathLst>
                <a:path w="205935" h="260633">
                  <a:moveTo>
                    <a:pt x="0" y="260633"/>
                  </a:moveTo>
                  <a:lnTo>
                    <a:pt x="205935" y="260633"/>
                  </a:lnTo>
                  <a:lnTo>
                    <a:pt x="205935" y="0"/>
                  </a:lnTo>
                  <a:lnTo>
                    <a:pt x="0" y="0"/>
                  </a:lnTo>
                  <a:close/>
                </a:path>
              </a:pathLst>
            </a:custGeom>
            <a:solidFill>
              <a:srgbClr val="5A3114"/>
            </a:solidFill>
            <a:ln w="12528"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xmlns="" id="{FE112FDF-DE11-5962-DCAC-05F98F60A901}"/>
                </a:ext>
              </a:extLst>
            </p:cNvPr>
            <p:cNvSpPr/>
            <p:nvPr/>
          </p:nvSpPr>
          <p:spPr>
            <a:xfrm>
              <a:off x="5910022" y="2699029"/>
              <a:ext cx="171070" cy="216484"/>
            </a:xfrm>
            <a:custGeom>
              <a:avLst/>
              <a:gdLst>
                <a:gd name="connsiteX0" fmla="*/ 0 w 171070"/>
                <a:gd name="connsiteY0" fmla="*/ 216484 h 216484"/>
                <a:gd name="connsiteX1" fmla="*/ 171071 w 171070"/>
                <a:gd name="connsiteY1" fmla="*/ 216484 h 216484"/>
                <a:gd name="connsiteX2" fmla="*/ 171071 w 171070"/>
                <a:gd name="connsiteY2" fmla="*/ 0 h 216484"/>
                <a:gd name="connsiteX3" fmla="*/ 0 w 171070"/>
                <a:gd name="connsiteY3" fmla="*/ 0 h 216484"/>
              </a:gdLst>
              <a:ahLst/>
              <a:cxnLst>
                <a:cxn ang="0">
                  <a:pos x="connsiteX0" y="connsiteY0"/>
                </a:cxn>
                <a:cxn ang="0">
                  <a:pos x="connsiteX1" y="connsiteY1"/>
                </a:cxn>
                <a:cxn ang="0">
                  <a:pos x="connsiteX2" y="connsiteY2"/>
                </a:cxn>
                <a:cxn ang="0">
                  <a:pos x="connsiteX3" y="connsiteY3"/>
                </a:cxn>
              </a:cxnLst>
              <a:rect l="l" t="t" r="r" b="b"/>
              <a:pathLst>
                <a:path w="171070" h="216484">
                  <a:moveTo>
                    <a:pt x="0" y="216484"/>
                  </a:moveTo>
                  <a:lnTo>
                    <a:pt x="171071" y="216484"/>
                  </a:lnTo>
                  <a:lnTo>
                    <a:pt x="171071" y="0"/>
                  </a:lnTo>
                  <a:lnTo>
                    <a:pt x="0" y="0"/>
                  </a:lnTo>
                  <a:close/>
                </a:path>
              </a:pathLst>
            </a:custGeom>
            <a:solidFill>
              <a:srgbClr val="49270F"/>
            </a:solidFill>
            <a:ln w="12528"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xmlns="" id="{1DB29111-6DAF-B1C1-2670-7458FBC69551}"/>
                </a:ext>
              </a:extLst>
            </p:cNvPr>
            <p:cNvSpPr/>
            <p:nvPr/>
          </p:nvSpPr>
          <p:spPr>
            <a:xfrm>
              <a:off x="5920167" y="2711801"/>
              <a:ext cx="150779" cy="190888"/>
            </a:xfrm>
            <a:custGeom>
              <a:avLst/>
              <a:gdLst>
                <a:gd name="connsiteX0" fmla="*/ 0 w 150779"/>
                <a:gd name="connsiteY0" fmla="*/ 190889 h 190888"/>
                <a:gd name="connsiteX1" fmla="*/ 150780 w 150779"/>
                <a:gd name="connsiteY1" fmla="*/ 190889 h 190888"/>
                <a:gd name="connsiteX2" fmla="*/ 150780 w 150779"/>
                <a:gd name="connsiteY2" fmla="*/ 0 h 190888"/>
                <a:gd name="connsiteX3" fmla="*/ 0 w 150779"/>
                <a:gd name="connsiteY3" fmla="*/ 0 h 190888"/>
              </a:gdLst>
              <a:ahLst/>
              <a:cxnLst>
                <a:cxn ang="0">
                  <a:pos x="connsiteX0" y="connsiteY0"/>
                </a:cxn>
                <a:cxn ang="0">
                  <a:pos x="connsiteX1" y="connsiteY1"/>
                </a:cxn>
                <a:cxn ang="0">
                  <a:pos x="connsiteX2" y="connsiteY2"/>
                </a:cxn>
                <a:cxn ang="0">
                  <a:pos x="connsiteX3" y="connsiteY3"/>
                </a:cxn>
              </a:cxnLst>
              <a:rect l="l" t="t" r="r" b="b"/>
              <a:pathLst>
                <a:path w="150779" h="190888">
                  <a:moveTo>
                    <a:pt x="0" y="190889"/>
                  </a:moveTo>
                  <a:lnTo>
                    <a:pt x="150780" y="190889"/>
                  </a:lnTo>
                  <a:lnTo>
                    <a:pt x="150780" y="0"/>
                  </a:lnTo>
                  <a:lnTo>
                    <a:pt x="0" y="0"/>
                  </a:lnTo>
                  <a:close/>
                </a:path>
              </a:pathLst>
            </a:custGeom>
            <a:solidFill>
              <a:srgbClr val="42A3AB"/>
            </a:solidFill>
            <a:ln w="12528"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xmlns="" id="{1D99EB1E-66E9-0B0C-4B9F-242398694C71}"/>
                </a:ext>
              </a:extLst>
            </p:cNvPr>
            <p:cNvSpPr/>
            <p:nvPr/>
          </p:nvSpPr>
          <p:spPr>
            <a:xfrm>
              <a:off x="5930401" y="2724781"/>
              <a:ext cx="130312" cy="164928"/>
            </a:xfrm>
            <a:custGeom>
              <a:avLst/>
              <a:gdLst>
                <a:gd name="connsiteX0" fmla="*/ 0 w 130312"/>
                <a:gd name="connsiteY0" fmla="*/ 164928 h 164928"/>
                <a:gd name="connsiteX1" fmla="*/ 0 w 130312"/>
                <a:gd name="connsiteY1" fmla="*/ 0 h 164928"/>
                <a:gd name="connsiteX2" fmla="*/ 130313 w 130312"/>
                <a:gd name="connsiteY2" fmla="*/ 0 h 164928"/>
                <a:gd name="connsiteX3" fmla="*/ 0 w 130312"/>
                <a:gd name="connsiteY3" fmla="*/ 164928 h 164928"/>
              </a:gdLst>
              <a:ahLst/>
              <a:cxnLst>
                <a:cxn ang="0">
                  <a:pos x="connsiteX0" y="connsiteY0"/>
                </a:cxn>
                <a:cxn ang="0">
                  <a:pos x="connsiteX1" y="connsiteY1"/>
                </a:cxn>
                <a:cxn ang="0">
                  <a:pos x="connsiteX2" y="connsiteY2"/>
                </a:cxn>
                <a:cxn ang="0">
                  <a:pos x="connsiteX3" y="connsiteY3"/>
                </a:cxn>
              </a:cxnLst>
              <a:rect l="l" t="t" r="r" b="b"/>
              <a:pathLst>
                <a:path w="130312" h="164928">
                  <a:moveTo>
                    <a:pt x="0" y="164928"/>
                  </a:moveTo>
                  <a:lnTo>
                    <a:pt x="0" y="0"/>
                  </a:lnTo>
                  <a:lnTo>
                    <a:pt x="130313" y="0"/>
                  </a:lnTo>
                  <a:lnTo>
                    <a:pt x="0" y="164928"/>
                  </a:lnTo>
                </a:path>
              </a:pathLst>
            </a:custGeom>
            <a:solidFill>
              <a:srgbClr val="54ACB4"/>
            </a:solidFill>
            <a:ln w="12528"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xmlns="" id="{16A2DDE3-5FED-DCA6-A24E-99172691D8D3}"/>
                </a:ext>
              </a:extLst>
            </p:cNvPr>
            <p:cNvSpPr/>
            <p:nvPr/>
          </p:nvSpPr>
          <p:spPr>
            <a:xfrm>
              <a:off x="5900967" y="2747898"/>
              <a:ext cx="189142" cy="18595"/>
            </a:xfrm>
            <a:custGeom>
              <a:avLst/>
              <a:gdLst>
                <a:gd name="connsiteX0" fmla="*/ 189143 w 189142"/>
                <a:gd name="connsiteY0" fmla="*/ 18595 h 18595"/>
                <a:gd name="connsiteX1" fmla="*/ 0 w 189142"/>
                <a:gd name="connsiteY1" fmla="*/ 18595 h 18595"/>
                <a:gd name="connsiteX2" fmla="*/ 0 w 189142"/>
                <a:gd name="connsiteY2" fmla="*/ 0 h 18595"/>
                <a:gd name="connsiteX3" fmla="*/ 189143 w 189142"/>
                <a:gd name="connsiteY3" fmla="*/ 0 h 18595"/>
                <a:gd name="connsiteX4" fmla="*/ 189143 w 189142"/>
                <a:gd name="connsiteY4" fmla="*/ 18595 h 18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42" h="18595">
                  <a:moveTo>
                    <a:pt x="189143" y="18595"/>
                  </a:moveTo>
                  <a:lnTo>
                    <a:pt x="0" y="18595"/>
                  </a:lnTo>
                  <a:lnTo>
                    <a:pt x="0" y="0"/>
                  </a:lnTo>
                  <a:lnTo>
                    <a:pt x="189143" y="0"/>
                  </a:lnTo>
                  <a:lnTo>
                    <a:pt x="189143" y="18595"/>
                  </a:lnTo>
                </a:path>
              </a:pathLst>
            </a:custGeom>
            <a:solidFill>
              <a:srgbClr val="5A3114"/>
            </a:solidFill>
            <a:ln w="12528"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xmlns="" id="{ED4D03A6-3FB4-261C-7749-80A44F9A55AA}"/>
                </a:ext>
              </a:extLst>
            </p:cNvPr>
            <p:cNvSpPr/>
            <p:nvPr/>
          </p:nvSpPr>
          <p:spPr>
            <a:xfrm>
              <a:off x="5267298" y="2237361"/>
              <a:ext cx="205947" cy="260726"/>
            </a:xfrm>
            <a:custGeom>
              <a:avLst/>
              <a:gdLst>
                <a:gd name="connsiteX0" fmla="*/ 0 w 205947"/>
                <a:gd name="connsiteY0" fmla="*/ 260727 h 260726"/>
                <a:gd name="connsiteX1" fmla="*/ 205947 w 205947"/>
                <a:gd name="connsiteY1" fmla="*/ 260727 h 260726"/>
                <a:gd name="connsiteX2" fmla="*/ 205947 w 205947"/>
                <a:gd name="connsiteY2" fmla="*/ 0 h 260726"/>
                <a:gd name="connsiteX3" fmla="*/ 0 w 205947"/>
                <a:gd name="connsiteY3" fmla="*/ 0 h 260726"/>
              </a:gdLst>
              <a:ahLst/>
              <a:cxnLst>
                <a:cxn ang="0">
                  <a:pos x="connsiteX0" y="connsiteY0"/>
                </a:cxn>
                <a:cxn ang="0">
                  <a:pos x="connsiteX1" y="connsiteY1"/>
                </a:cxn>
                <a:cxn ang="0">
                  <a:pos x="connsiteX2" y="connsiteY2"/>
                </a:cxn>
                <a:cxn ang="0">
                  <a:pos x="connsiteX3" y="connsiteY3"/>
                </a:cxn>
              </a:cxnLst>
              <a:rect l="l" t="t" r="r" b="b"/>
              <a:pathLst>
                <a:path w="205947" h="260726">
                  <a:moveTo>
                    <a:pt x="0" y="260727"/>
                  </a:moveTo>
                  <a:lnTo>
                    <a:pt x="205947" y="260727"/>
                  </a:lnTo>
                  <a:lnTo>
                    <a:pt x="205947" y="0"/>
                  </a:lnTo>
                  <a:lnTo>
                    <a:pt x="0" y="0"/>
                  </a:lnTo>
                  <a:close/>
                </a:path>
              </a:pathLst>
            </a:custGeom>
            <a:solidFill>
              <a:srgbClr val="5A3114"/>
            </a:solidFill>
            <a:ln w="12528"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xmlns="" id="{F96E1E3C-A2A3-ABA4-B691-BAA4ABAA5CF8}"/>
                </a:ext>
              </a:extLst>
            </p:cNvPr>
            <p:cNvSpPr/>
            <p:nvPr/>
          </p:nvSpPr>
          <p:spPr>
            <a:xfrm>
              <a:off x="5284743" y="2259498"/>
              <a:ext cx="171058" cy="216494"/>
            </a:xfrm>
            <a:custGeom>
              <a:avLst/>
              <a:gdLst>
                <a:gd name="connsiteX0" fmla="*/ 0 w 171058"/>
                <a:gd name="connsiteY0" fmla="*/ 216494 h 216494"/>
                <a:gd name="connsiteX1" fmla="*/ 171059 w 171058"/>
                <a:gd name="connsiteY1" fmla="*/ 216494 h 216494"/>
                <a:gd name="connsiteX2" fmla="*/ 171059 w 171058"/>
                <a:gd name="connsiteY2" fmla="*/ 0 h 216494"/>
                <a:gd name="connsiteX3" fmla="*/ 0 w 171058"/>
                <a:gd name="connsiteY3" fmla="*/ 0 h 216494"/>
              </a:gdLst>
              <a:ahLst/>
              <a:cxnLst>
                <a:cxn ang="0">
                  <a:pos x="connsiteX0" y="connsiteY0"/>
                </a:cxn>
                <a:cxn ang="0">
                  <a:pos x="connsiteX1" y="connsiteY1"/>
                </a:cxn>
                <a:cxn ang="0">
                  <a:pos x="connsiteX2" y="connsiteY2"/>
                </a:cxn>
                <a:cxn ang="0">
                  <a:pos x="connsiteX3" y="connsiteY3"/>
                </a:cxn>
              </a:cxnLst>
              <a:rect l="l" t="t" r="r" b="b"/>
              <a:pathLst>
                <a:path w="171058" h="216494">
                  <a:moveTo>
                    <a:pt x="0" y="216494"/>
                  </a:moveTo>
                  <a:lnTo>
                    <a:pt x="171059" y="216494"/>
                  </a:lnTo>
                  <a:lnTo>
                    <a:pt x="171059" y="0"/>
                  </a:lnTo>
                  <a:lnTo>
                    <a:pt x="0" y="0"/>
                  </a:lnTo>
                  <a:close/>
                </a:path>
              </a:pathLst>
            </a:custGeom>
            <a:solidFill>
              <a:srgbClr val="49270F"/>
            </a:solidFill>
            <a:ln w="12528"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xmlns="" id="{A5B22582-06A9-604E-CC4B-0569B27F98B3}"/>
                </a:ext>
              </a:extLst>
            </p:cNvPr>
            <p:cNvSpPr/>
            <p:nvPr/>
          </p:nvSpPr>
          <p:spPr>
            <a:xfrm>
              <a:off x="5294876" y="2272322"/>
              <a:ext cx="150792" cy="190846"/>
            </a:xfrm>
            <a:custGeom>
              <a:avLst/>
              <a:gdLst>
                <a:gd name="connsiteX0" fmla="*/ 0 w 150792"/>
                <a:gd name="connsiteY0" fmla="*/ 190847 h 190846"/>
                <a:gd name="connsiteX1" fmla="*/ 150792 w 150792"/>
                <a:gd name="connsiteY1" fmla="*/ 190847 h 190846"/>
                <a:gd name="connsiteX2" fmla="*/ 150792 w 150792"/>
                <a:gd name="connsiteY2" fmla="*/ 0 h 190846"/>
                <a:gd name="connsiteX3" fmla="*/ 0 w 150792"/>
                <a:gd name="connsiteY3" fmla="*/ 0 h 190846"/>
              </a:gdLst>
              <a:ahLst/>
              <a:cxnLst>
                <a:cxn ang="0">
                  <a:pos x="connsiteX0" y="connsiteY0"/>
                </a:cxn>
                <a:cxn ang="0">
                  <a:pos x="connsiteX1" y="connsiteY1"/>
                </a:cxn>
                <a:cxn ang="0">
                  <a:pos x="connsiteX2" y="connsiteY2"/>
                </a:cxn>
                <a:cxn ang="0">
                  <a:pos x="connsiteX3" y="connsiteY3"/>
                </a:cxn>
              </a:cxnLst>
              <a:rect l="l" t="t" r="r" b="b"/>
              <a:pathLst>
                <a:path w="150792" h="190846">
                  <a:moveTo>
                    <a:pt x="0" y="190847"/>
                  </a:moveTo>
                  <a:lnTo>
                    <a:pt x="150792" y="190847"/>
                  </a:lnTo>
                  <a:lnTo>
                    <a:pt x="150792" y="0"/>
                  </a:lnTo>
                  <a:lnTo>
                    <a:pt x="0" y="0"/>
                  </a:lnTo>
                  <a:close/>
                </a:path>
              </a:pathLst>
            </a:custGeom>
            <a:solidFill>
              <a:srgbClr val="42A3AB"/>
            </a:solidFill>
            <a:ln w="12528"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xmlns="" id="{900DF144-1C7D-706D-2378-0AC78088E9A0}"/>
                </a:ext>
              </a:extLst>
            </p:cNvPr>
            <p:cNvSpPr/>
            <p:nvPr/>
          </p:nvSpPr>
          <p:spPr>
            <a:xfrm>
              <a:off x="5305122" y="2285302"/>
              <a:ext cx="130300" cy="164928"/>
            </a:xfrm>
            <a:custGeom>
              <a:avLst/>
              <a:gdLst>
                <a:gd name="connsiteX0" fmla="*/ 0 w 130300"/>
                <a:gd name="connsiteY0" fmla="*/ 164928 h 164928"/>
                <a:gd name="connsiteX1" fmla="*/ 0 w 130300"/>
                <a:gd name="connsiteY1" fmla="*/ 0 h 164928"/>
                <a:gd name="connsiteX2" fmla="*/ 130301 w 130300"/>
                <a:gd name="connsiteY2" fmla="*/ 0 h 164928"/>
                <a:gd name="connsiteX3" fmla="*/ 0 w 130300"/>
                <a:gd name="connsiteY3" fmla="*/ 164928 h 164928"/>
              </a:gdLst>
              <a:ahLst/>
              <a:cxnLst>
                <a:cxn ang="0">
                  <a:pos x="connsiteX0" y="connsiteY0"/>
                </a:cxn>
                <a:cxn ang="0">
                  <a:pos x="connsiteX1" y="connsiteY1"/>
                </a:cxn>
                <a:cxn ang="0">
                  <a:pos x="connsiteX2" y="connsiteY2"/>
                </a:cxn>
                <a:cxn ang="0">
                  <a:pos x="connsiteX3" y="connsiteY3"/>
                </a:cxn>
              </a:cxnLst>
              <a:rect l="l" t="t" r="r" b="b"/>
              <a:pathLst>
                <a:path w="130300" h="164928">
                  <a:moveTo>
                    <a:pt x="0" y="164928"/>
                  </a:moveTo>
                  <a:lnTo>
                    <a:pt x="0" y="0"/>
                  </a:lnTo>
                  <a:lnTo>
                    <a:pt x="130301" y="0"/>
                  </a:lnTo>
                  <a:lnTo>
                    <a:pt x="0" y="164928"/>
                  </a:lnTo>
                </a:path>
              </a:pathLst>
            </a:custGeom>
            <a:solidFill>
              <a:srgbClr val="54ACB4"/>
            </a:solidFill>
            <a:ln w="12528"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xmlns="" id="{BA12C63E-46CD-117E-53FB-09F42C4CC099}"/>
                </a:ext>
              </a:extLst>
            </p:cNvPr>
            <p:cNvSpPr/>
            <p:nvPr/>
          </p:nvSpPr>
          <p:spPr>
            <a:xfrm>
              <a:off x="5275676" y="2308377"/>
              <a:ext cx="189142" cy="18636"/>
            </a:xfrm>
            <a:custGeom>
              <a:avLst/>
              <a:gdLst>
                <a:gd name="connsiteX0" fmla="*/ 189143 w 189142"/>
                <a:gd name="connsiteY0" fmla="*/ 18637 h 18636"/>
                <a:gd name="connsiteX1" fmla="*/ 0 w 189142"/>
                <a:gd name="connsiteY1" fmla="*/ 18637 h 18636"/>
                <a:gd name="connsiteX2" fmla="*/ 0 w 189142"/>
                <a:gd name="connsiteY2" fmla="*/ 0 h 18636"/>
                <a:gd name="connsiteX3" fmla="*/ 189143 w 189142"/>
                <a:gd name="connsiteY3" fmla="*/ 0 h 18636"/>
                <a:gd name="connsiteX4" fmla="*/ 189143 w 189142"/>
                <a:gd name="connsiteY4" fmla="*/ 18637 h 1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42" h="18636">
                  <a:moveTo>
                    <a:pt x="189143" y="18637"/>
                  </a:moveTo>
                  <a:lnTo>
                    <a:pt x="0" y="18637"/>
                  </a:lnTo>
                  <a:lnTo>
                    <a:pt x="0" y="0"/>
                  </a:lnTo>
                  <a:lnTo>
                    <a:pt x="189143" y="0"/>
                  </a:lnTo>
                  <a:lnTo>
                    <a:pt x="189143" y="18637"/>
                  </a:lnTo>
                </a:path>
              </a:pathLst>
            </a:custGeom>
            <a:solidFill>
              <a:srgbClr val="5A3114"/>
            </a:solidFill>
            <a:ln w="12528"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xmlns="" id="{3C891ADF-5F23-750F-0CF2-F42E8AC7842C}"/>
                </a:ext>
              </a:extLst>
            </p:cNvPr>
            <p:cNvSpPr/>
            <p:nvPr/>
          </p:nvSpPr>
          <p:spPr>
            <a:xfrm>
              <a:off x="5579304" y="2237361"/>
              <a:ext cx="205997" cy="260726"/>
            </a:xfrm>
            <a:custGeom>
              <a:avLst/>
              <a:gdLst>
                <a:gd name="connsiteX0" fmla="*/ 0 w 205997"/>
                <a:gd name="connsiteY0" fmla="*/ 260727 h 260726"/>
                <a:gd name="connsiteX1" fmla="*/ 205997 w 205997"/>
                <a:gd name="connsiteY1" fmla="*/ 260727 h 260726"/>
                <a:gd name="connsiteX2" fmla="*/ 205997 w 205997"/>
                <a:gd name="connsiteY2" fmla="*/ 0 h 260726"/>
                <a:gd name="connsiteX3" fmla="*/ 0 w 205997"/>
                <a:gd name="connsiteY3" fmla="*/ 0 h 260726"/>
              </a:gdLst>
              <a:ahLst/>
              <a:cxnLst>
                <a:cxn ang="0">
                  <a:pos x="connsiteX0" y="connsiteY0"/>
                </a:cxn>
                <a:cxn ang="0">
                  <a:pos x="connsiteX1" y="connsiteY1"/>
                </a:cxn>
                <a:cxn ang="0">
                  <a:pos x="connsiteX2" y="connsiteY2"/>
                </a:cxn>
                <a:cxn ang="0">
                  <a:pos x="connsiteX3" y="connsiteY3"/>
                </a:cxn>
              </a:cxnLst>
              <a:rect l="l" t="t" r="r" b="b"/>
              <a:pathLst>
                <a:path w="205997" h="260726">
                  <a:moveTo>
                    <a:pt x="0" y="260727"/>
                  </a:moveTo>
                  <a:lnTo>
                    <a:pt x="205997" y="260727"/>
                  </a:lnTo>
                  <a:lnTo>
                    <a:pt x="205997" y="0"/>
                  </a:lnTo>
                  <a:lnTo>
                    <a:pt x="0" y="0"/>
                  </a:lnTo>
                  <a:close/>
                </a:path>
              </a:pathLst>
            </a:custGeom>
            <a:solidFill>
              <a:srgbClr val="5A3114"/>
            </a:solidFill>
            <a:ln w="12528"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xmlns="" id="{B271E420-0F23-5C06-BEFC-0C04BF097F36}"/>
                </a:ext>
              </a:extLst>
            </p:cNvPr>
            <p:cNvSpPr/>
            <p:nvPr/>
          </p:nvSpPr>
          <p:spPr>
            <a:xfrm>
              <a:off x="5596749" y="2259498"/>
              <a:ext cx="171008" cy="216494"/>
            </a:xfrm>
            <a:custGeom>
              <a:avLst/>
              <a:gdLst>
                <a:gd name="connsiteX0" fmla="*/ 0 w 171008"/>
                <a:gd name="connsiteY0" fmla="*/ 216494 h 216494"/>
                <a:gd name="connsiteX1" fmla="*/ 171009 w 171008"/>
                <a:gd name="connsiteY1" fmla="*/ 216494 h 216494"/>
                <a:gd name="connsiteX2" fmla="*/ 171009 w 171008"/>
                <a:gd name="connsiteY2" fmla="*/ 0 h 216494"/>
                <a:gd name="connsiteX3" fmla="*/ 0 w 171008"/>
                <a:gd name="connsiteY3" fmla="*/ 0 h 216494"/>
              </a:gdLst>
              <a:ahLst/>
              <a:cxnLst>
                <a:cxn ang="0">
                  <a:pos x="connsiteX0" y="connsiteY0"/>
                </a:cxn>
                <a:cxn ang="0">
                  <a:pos x="connsiteX1" y="connsiteY1"/>
                </a:cxn>
                <a:cxn ang="0">
                  <a:pos x="connsiteX2" y="connsiteY2"/>
                </a:cxn>
                <a:cxn ang="0">
                  <a:pos x="connsiteX3" y="connsiteY3"/>
                </a:cxn>
              </a:cxnLst>
              <a:rect l="l" t="t" r="r" b="b"/>
              <a:pathLst>
                <a:path w="171008" h="216494">
                  <a:moveTo>
                    <a:pt x="0" y="216494"/>
                  </a:moveTo>
                  <a:lnTo>
                    <a:pt x="171009" y="216494"/>
                  </a:lnTo>
                  <a:lnTo>
                    <a:pt x="171009" y="0"/>
                  </a:lnTo>
                  <a:lnTo>
                    <a:pt x="0" y="0"/>
                  </a:lnTo>
                  <a:close/>
                </a:path>
              </a:pathLst>
            </a:custGeom>
            <a:solidFill>
              <a:srgbClr val="49270F"/>
            </a:solidFill>
            <a:ln w="12528"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xmlns="" id="{3E06D241-94BA-8858-896D-497BA2087DE4}"/>
                </a:ext>
              </a:extLst>
            </p:cNvPr>
            <p:cNvSpPr/>
            <p:nvPr/>
          </p:nvSpPr>
          <p:spPr>
            <a:xfrm>
              <a:off x="5606882" y="2272322"/>
              <a:ext cx="150792" cy="190846"/>
            </a:xfrm>
            <a:custGeom>
              <a:avLst/>
              <a:gdLst>
                <a:gd name="connsiteX0" fmla="*/ 0 w 150792"/>
                <a:gd name="connsiteY0" fmla="*/ 190847 h 190846"/>
                <a:gd name="connsiteX1" fmla="*/ 150792 w 150792"/>
                <a:gd name="connsiteY1" fmla="*/ 190847 h 190846"/>
                <a:gd name="connsiteX2" fmla="*/ 150792 w 150792"/>
                <a:gd name="connsiteY2" fmla="*/ 0 h 190846"/>
                <a:gd name="connsiteX3" fmla="*/ 0 w 150792"/>
                <a:gd name="connsiteY3" fmla="*/ 0 h 190846"/>
              </a:gdLst>
              <a:ahLst/>
              <a:cxnLst>
                <a:cxn ang="0">
                  <a:pos x="connsiteX0" y="connsiteY0"/>
                </a:cxn>
                <a:cxn ang="0">
                  <a:pos x="connsiteX1" y="connsiteY1"/>
                </a:cxn>
                <a:cxn ang="0">
                  <a:pos x="connsiteX2" y="connsiteY2"/>
                </a:cxn>
                <a:cxn ang="0">
                  <a:pos x="connsiteX3" y="connsiteY3"/>
                </a:cxn>
              </a:cxnLst>
              <a:rect l="l" t="t" r="r" b="b"/>
              <a:pathLst>
                <a:path w="150792" h="190846">
                  <a:moveTo>
                    <a:pt x="0" y="190847"/>
                  </a:moveTo>
                  <a:lnTo>
                    <a:pt x="150792" y="190847"/>
                  </a:lnTo>
                  <a:lnTo>
                    <a:pt x="150792" y="0"/>
                  </a:lnTo>
                  <a:lnTo>
                    <a:pt x="0" y="0"/>
                  </a:lnTo>
                  <a:close/>
                </a:path>
              </a:pathLst>
            </a:custGeom>
            <a:solidFill>
              <a:srgbClr val="42A3AB"/>
            </a:solidFill>
            <a:ln w="12528"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xmlns="" id="{C95FBF4E-3F12-FBAC-2DE1-8693C733970F}"/>
                </a:ext>
              </a:extLst>
            </p:cNvPr>
            <p:cNvSpPr/>
            <p:nvPr/>
          </p:nvSpPr>
          <p:spPr>
            <a:xfrm>
              <a:off x="5617128" y="2285302"/>
              <a:ext cx="130300" cy="164928"/>
            </a:xfrm>
            <a:custGeom>
              <a:avLst/>
              <a:gdLst>
                <a:gd name="connsiteX0" fmla="*/ 0 w 130300"/>
                <a:gd name="connsiteY0" fmla="*/ 164928 h 164928"/>
                <a:gd name="connsiteX1" fmla="*/ 0 w 130300"/>
                <a:gd name="connsiteY1" fmla="*/ 0 h 164928"/>
                <a:gd name="connsiteX2" fmla="*/ 130301 w 130300"/>
                <a:gd name="connsiteY2" fmla="*/ 0 h 164928"/>
                <a:gd name="connsiteX3" fmla="*/ 0 w 130300"/>
                <a:gd name="connsiteY3" fmla="*/ 164928 h 164928"/>
              </a:gdLst>
              <a:ahLst/>
              <a:cxnLst>
                <a:cxn ang="0">
                  <a:pos x="connsiteX0" y="connsiteY0"/>
                </a:cxn>
                <a:cxn ang="0">
                  <a:pos x="connsiteX1" y="connsiteY1"/>
                </a:cxn>
                <a:cxn ang="0">
                  <a:pos x="connsiteX2" y="connsiteY2"/>
                </a:cxn>
                <a:cxn ang="0">
                  <a:pos x="connsiteX3" y="connsiteY3"/>
                </a:cxn>
              </a:cxnLst>
              <a:rect l="l" t="t" r="r" b="b"/>
              <a:pathLst>
                <a:path w="130300" h="164928">
                  <a:moveTo>
                    <a:pt x="0" y="164928"/>
                  </a:moveTo>
                  <a:lnTo>
                    <a:pt x="0" y="0"/>
                  </a:lnTo>
                  <a:lnTo>
                    <a:pt x="130301" y="0"/>
                  </a:lnTo>
                  <a:lnTo>
                    <a:pt x="0" y="164928"/>
                  </a:lnTo>
                </a:path>
              </a:pathLst>
            </a:custGeom>
            <a:solidFill>
              <a:srgbClr val="54ACB4"/>
            </a:solidFill>
            <a:ln w="12528"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xmlns="" id="{7F59E653-1419-1920-0A95-930036A8A156}"/>
                </a:ext>
              </a:extLst>
            </p:cNvPr>
            <p:cNvSpPr/>
            <p:nvPr/>
          </p:nvSpPr>
          <p:spPr>
            <a:xfrm>
              <a:off x="5587682" y="2308377"/>
              <a:ext cx="189142" cy="18636"/>
            </a:xfrm>
            <a:custGeom>
              <a:avLst/>
              <a:gdLst>
                <a:gd name="connsiteX0" fmla="*/ 189143 w 189142"/>
                <a:gd name="connsiteY0" fmla="*/ 18637 h 18636"/>
                <a:gd name="connsiteX1" fmla="*/ 0 w 189142"/>
                <a:gd name="connsiteY1" fmla="*/ 18637 h 18636"/>
                <a:gd name="connsiteX2" fmla="*/ 0 w 189142"/>
                <a:gd name="connsiteY2" fmla="*/ 0 h 18636"/>
                <a:gd name="connsiteX3" fmla="*/ 189143 w 189142"/>
                <a:gd name="connsiteY3" fmla="*/ 0 h 18636"/>
                <a:gd name="connsiteX4" fmla="*/ 189143 w 189142"/>
                <a:gd name="connsiteY4" fmla="*/ 18637 h 1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42" h="18636">
                  <a:moveTo>
                    <a:pt x="189143" y="18637"/>
                  </a:moveTo>
                  <a:lnTo>
                    <a:pt x="0" y="18637"/>
                  </a:lnTo>
                  <a:lnTo>
                    <a:pt x="0" y="0"/>
                  </a:lnTo>
                  <a:lnTo>
                    <a:pt x="189143" y="0"/>
                  </a:lnTo>
                  <a:lnTo>
                    <a:pt x="189143" y="18637"/>
                  </a:lnTo>
                </a:path>
              </a:pathLst>
            </a:custGeom>
            <a:solidFill>
              <a:srgbClr val="5A3114"/>
            </a:solidFill>
            <a:ln w="12528"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xmlns="" id="{8A42FDBF-AD32-CEA7-1100-2B634A6E0B37}"/>
                </a:ext>
              </a:extLst>
            </p:cNvPr>
            <p:cNvSpPr/>
            <p:nvPr/>
          </p:nvSpPr>
          <p:spPr>
            <a:xfrm>
              <a:off x="5891260" y="2237361"/>
              <a:ext cx="205997" cy="260726"/>
            </a:xfrm>
            <a:custGeom>
              <a:avLst/>
              <a:gdLst>
                <a:gd name="connsiteX0" fmla="*/ 0 w 205997"/>
                <a:gd name="connsiteY0" fmla="*/ 260727 h 260726"/>
                <a:gd name="connsiteX1" fmla="*/ 205997 w 205997"/>
                <a:gd name="connsiteY1" fmla="*/ 260727 h 260726"/>
                <a:gd name="connsiteX2" fmla="*/ 205997 w 205997"/>
                <a:gd name="connsiteY2" fmla="*/ 0 h 260726"/>
                <a:gd name="connsiteX3" fmla="*/ 0 w 205997"/>
                <a:gd name="connsiteY3" fmla="*/ 0 h 260726"/>
              </a:gdLst>
              <a:ahLst/>
              <a:cxnLst>
                <a:cxn ang="0">
                  <a:pos x="connsiteX0" y="connsiteY0"/>
                </a:cxn>
                <a:cxn ang="0">
                  <a:pos x="connsiteX1" y="connsiteY1"/>
                </a:cxn>
                <a:cxn ang="0">
                  <a:pos x="connsiteX2" y="connsiteY2"/>
                </a:cxn>
                <a:cxn ang="0">
                  <a:pos x="connsiteX3" y="connsiteY3"/>
                </a:cxn>
              </a:cxnLst>
              <a:rect l="l" t="t" r="r" b="b"/>
              <a:pathLst>
                <a:path w="205997" h="260726">
                  <a:moveTo>
                    <a:pt x="0" y="260727"/>
                  </a:moveTo>
                  <a:lnTo>
                    <a:pt x="205997" y="260727"/>
                  </a:lnTo>
                  <a:lnTo>
                    <a:pt x="205997" y="0"/>
                  </a:lnTo>
                  <a:lnTo>
                    <a:pt x="0" y="0"/>
                  </a:lnTo>
                  <a:close/>
                </a:path>
              </a:pathLst>
            </a:custGeom>
            <a:solidFill>
              <a:srgbClr val="5A3114"/>
            </a:solidFill>
            <a:ln w="12528"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xmlns="" id="{63B8B5C8-A98B-A78E-1FA8-346930E6EA86}"/>
                </a:ext>
              </a:extLst>
            </p:cNvPr>
            <p:cNvSpPr/>
            <p:nvPr/>
          </p:nvSpPr>
          <p:spPr>
            <a:xfrm>
              <a:off x="5908805" y="2259498"/>
              <a:ext cx="171008" cy="216494"/>
            </a:xfrm>
            <a:custGeom>
              <a:avLst/>
              <a:gdLst>
                <a:gd name="connsiteX0" fmla="*/ 0 w 171008"/>
                <a:gd name="connsiteY0" fmla="*/ 216494 h 216494"/>
                <a:gd name="connsiteX1" fmla="*/ 171009 w 171008"/>
                <a:gd name="connsiteY1" fmla="*/ 216494 h 216494"/>
                <a:gd name="connsiteX2" fmla="*/ 171009 w 171008"/>
                <a:gd name="connsiteY2" fmla="*/ 0 h 216494"/>
                <a:gd name="connsiteX3" fmla="*/ 0 w 171008"/>
                <a:gd name="connsiteY3" fmla="*/ 0 h 216494"/>
              </a:gdLst>
              <a:ahLst/>
              <a:cxnLst>
                <a:cxn ang="0">
                  <a:pos x="connsiteX0" y="connsiteY0"/>
                </a:cxn>
                <a:cxn ang="0">
                  <a:pos x="connsiteX1" y="connsiteY1"/>
                </a:cxn>
                <a:cxn ang="0">
                  <a:pos x="connsiteX2" y="connsiteY2"/>
                </a:cxn>
                <a:cxn ang="0">
                  <a:pos x="connsiteX3" y="connsiteY3"/>
                </a:cxn>
              </a:cxnLst>
              <a:rect l="l" t="t" r="r" b="b"/>
              <a:pathLst>
                <a:path w="171008" h="216494">
                  <a:moveTo>
                    <a:pt x="0" y="216494"/>
                  </a:moveTo>
                  <a:lnTo>
                    <a:pt x="171009" y="216494"/>
                  </a:lnTo>
                  <a:lnTo>
                    <a:pt x="171009" y="0"/>
                  </a:lnTo>
                  <a:lnTo>
                    <a:pt x="0" y="0"/>
                  </a:lnTo>
                  <a:close/>
                </a:path>
              </a:pathLst>
            </a:custGeom>
            <a:solidFill>
              <a:srgbClr val="49270F"/>
            </a:solidFill>
            <a:ln w="12528"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xmlns="" id="{3730BCE5-3476-D14B-33E7-2F513CA5B358}"/>
                </a:ext>
              </a:extLst>
            </p:cNvPr>
            <p:cNvSpPr/>
            <p:nvPr/>
          </p:nvSpPr>
          <p:spPr>
            <a:xfrm>
              <a:off x="5918888" y="2272322"/>
              <a:ext cx="150792" cy="190846"/>
            </a:xfrm>
            <a:custGeom>
              <a:avLst/>
              <a:gdLst>
                <a:gd name="connsiteX0" fmla="*/ 0 w 150792"/>
                <a:gd name="connsiteY0" fmla="*/ 190847 h 190846"/>
                <a:gd name="connsiteX1" fmla="*/ 150792 w 150792"/>
                <a:gd name="connsiteY1" fmla="*/ 190847 h 190846"/>
                <a:gd name="connsiteX2" fmla="*/ 150792 w 150792"/>
                <a:gd name="connsiteY2" fmla="*/ 0 h 190846"/>
                <a:gd name="connsiteX3" fmla="*/ 0 w 150792"/>
                <a:gd name="connsiteY3" fmla="*/ 0 h 190846"/>
              </a:gdLst>
              <a:ahLst/>
              <a:cxnLst>
                <a:cxn ang="0">
                  <a:pos x="connsiteX0" y="connsiteY0"/>
                </a:cxn>
                <a:cxn ang="0">
                  <a:pos x="connsiteX1" y="connsiteY1"/>
                </a:cxn>
                <a:cxn ang="0">
                  <a:pos x="connsiteX2" y="connsiteY2"/>
                </a:cxn>
                <a:cxn ang="0">
                  <a:pos x="connsiteX3" y="connsiteY3"/>
                </a:cxn>
              </a:cxnLst>
              <a:rect l="l" t="t" r="r" b="b"/>
              <a:pathLst>
                <a:path w="150792" h="190846">
                  <a:moveTo>
                    <a:pt x="0" y="190847"/>
                  </a:moveTo>
                  <a:lnTo>
                    <a:pt x="150792" y="190847"/>
                  </a:lnTo>
                  <a:lnTo>
                    <a:pt x="150792" y="0"/>
                  </a:lnTo>
                  <a:lnTo>
                    <a:pt x="0" y="0"/>
                  </a:lnTo>
                  <a:close/>
                </a:path>
              </a:pathLst>
            </a:custGeom>
            <a:solidFill>
              <a:srgbClr val="42A3AB"/>
            </a:solidFill>
            <a:ln w="12528"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xmlns="" id="{3591A33B-C1E3-E910-B255-164453DAA911}"/>
                </a:ext>
              </a:extLst>
            </p:cNvPr>
            <p:cNvSpPr/>
            <p:nvPr/>
          </p:nvSpPr>
          <p:spPr>
            <a:xfrm>
              <a:off x="5929134" y="2285302"/>
              <a:ext cx="130300" cy="164928"/>
            </a:xfrm>
            <a:custGeom>
              <a:avLst/>
              <a:gdLst>
                <a:gd name="connsiteX0" fmla="*/ 0 w 130300"/>
                <a:gd name="connsiteY0" fmla="*/ 164928 h 164928"/>
                <a:gd name="connsiteX1" fmla="*/ 0 w 130300"/>
                <a:gd name="connsiteY1" fmla="*/ 0 h 164928"/>
                <a:gd name="connsiteX2" fmla="*/ 130301 w 130300"/>
                <a:gd name="connsiteY2" fmla="*/ 0 h 164928"/>
                <a:gd name="connsiteX3" fmla="*/ 0 w 130300"/>
                <a:gd name="connsiteY3" fmla="*/ 164928 h 164928"/>
              </a:gdLst>
              <a:ahLst/>
              <a:cxnLst>
                <a:cxn ang="0">
                  <a:pos x="connsiteX0" y="connsiteY0"/>
                </a:cxn>
                <a:cxn ang="0">
                  <a:pos x="connsiteX1" y="connsiteY1"/>
                </a:cxn>
                <a:cxn ang="0">
                  <a:pos x="connsiteX2" y="connsiteY2"/>
                </a:cxn>
                <a:cxn ang="0">
                  <a:pos x="connsiteX3" y="connsiteY3"/>
                </a:cxn>
              </a:cxnLst>
              <a:rect l="l" t="t" r="r" b="b"/>
              <a:pathLst>
                <a:path w="130300" h="164928">
                  <a:moveTo>
                    <a:pt x="0" y="164928"/>
                  </a:moveTo>
                  <a:lnTo>
                    <a:pt x="0" y="0"/>
                  </a:lnTo>
                  <a:lnTo>
                    <a:pt x="130301" y="0"/>
                  </a:lnTo>
                  <a:lnTo>
                    <a:pt x="0" y="164928"/>
                  </a:lnTo>
                </a:path>
              </a:pathLst>
            </a:custGeom>
            <a:solidFill>
              <a:srgbClr val="54ACB4"/>
            </a:solidFill>
            <a:ln w="12528"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xmlns="" id="{9ED4CE85-BDD4-35B0-0AF1-68D2622DF530}"/>
                </a:ext>
              </a:extLst>
            </p:cNvPr>
            <p:cNvSpPr/>
            <p:nvPr/>
          </p:nvSpPr>
          <p:spPr>
            <a:xfrm>
              <a:off x="5899738" y="2308377"/>
              <a:ext cx="189142" cy="18636"/>
            </a:xfrm>
            <a:custGeom>
              <a:avLst/>
              <a:gdLst>
                <a:gd name="connsiteX0" fmla="*/ 189143 w 189142"/>
                <a:gd name="connsiteY0" fmla="*/ 18637 h 18636"/>
                <a:gd name="connsiteX1" fmla="*/ 0 w 189142"/>
                <a:gd name="connsiteY1" fmla="*/ 18637 h 18636"/>
                <a:gd name="connsiteX2" fmla="*/ 0 w 189142"/>
                <a:gd name="connsiteY2" fmla="*/ 0 h 18636"/>
                <a:gd name="connsiteX3" fmla="*/ 189143 w 189142"/>
                <a:gd name="connsiteY3" fmla="*/ 0 h 18636"/>
                <a:gd name="connsiteX4" fmla="*/ 189143 w 189142"/>
                <a:gd name="connsiteY4" fmla="*/ 18637 h 1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42" h="18636">
                  <a:moveTo>
                    <a:pt x="189143" y="18637"/>
                  </a:moveTo>
                  <a:lnTo>
                    <a:pt x="0" y="18637"/>
                  </a:lnTo>
                  <a:lnTo>
                    <a:pt x="0" y="0"/>
                  </a:lnTo>
                  <a:lnTo>
                    <a:pt x="189143" y="0"/>
                  </a:lnTo>
                  <a:lnTo>
                    <a:pt x="189143" y="18637"/>
                  </a:lnTo>
                </a:path>
              </a:pathLst>
            </a:custGeom>
            <a:solidFill>
              <a:srgbClr val="5A3114"/>
            </a:solidFill>
            <a:ln w="12528"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xmlns="" id="{275F9DD5-3C5B-77F4-EC09-94AC5CFA5DB9}"/>
                </a:ext>
              </a:extLst>
            </p:cNvPr>
            <p:cNvSpPr/>
            <p:nvPr/>
          </p:nvSpPr>
          <p:spPr>
            <a:xfrm>
              <a:off x="5266032" y="1797882"/>
              <a:ext cx="205947" cy="260674"/>
            </a:xfrm>
            <a:custGeom>
              <a:avLst/>
              <a:gdLst>
                <a:gd name="connsiteX0" fmla="*/ 0 w 205947"/>
                <a:gd name="connsiteY0" fmla="*/ 260675 h 260674"/>
                <a:gd name="connsiteX1" fmla="*/ 205947 w 205947"/>
                <a:gd name="connsiteY1" fmla="*/ 260675 h 260674"/>
                <a:gd name="connsiteX2" fmla="*/ 205947 w 205947"/>
                <a:gd name="connsiteY2" fmla="*/ 0 h 260674"/>
                <a:gd name="connsiteX3" fmla="*/ 0 w 205947"/>
                <a:gd name="connsiteY3" fmla="*/ 0 h 260674"/>
              </a:gdLst>
              <a:ahLst/>
              <a:cxnLst>
                <a:cxn ang="0">
                  <a:pos x="connsiteX0" y="connsiteY0"/>
                </a:cxn>
                <a:cxn ang="0">
                  <a:pos x="connsiteX1" y="connsiteY1"/>
                </a:cxn>
                <a:cxn ang="0">
                  <a:pos x="connsiteX2" y="connsiteY2"/>
                </a:cxn>
                <a:cxn ang="0">
                  <a:pos x="connsiteX3" y="connsiteY3"/>
                </a:cxn>
              </a:cxnLst>
              <a:rect l="l" t="t" r="r" b="b"/>
              <a:pathLst>
                <a:path w="205947" h="260674">
                  <a:moveTo>
                    <a:pt x="0" y="260675"/>
                  </a:moveTo>
                  <a:lnTo>
                    <a:pt x="205947" y="260675"/>
                  </a:lnTo>
                  <a:lnTo>
                    <a:pt x="205947" y="0"/>
                  </a:lnTo>
                  <a:lnTo>
                    <a:pt x="0" y="0"/>
                  </a:lnTo>
                  <a:close/>
                </a:path>
              </a:pathLst>
            </a:custGeom>
            <a:solidFill>
              <a:srgbClr val="5A3114"/>
            </a:solidFill>
            <a:ln w="12528"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xmlns="" id="{D5E4B89F-6802-C1BC-C75D-D6E2CD2C5911}"/>
                </a:ext>
              </a:extLst>
            </p:cNvPr>
            <p:cNvSpPr/>
            <p:nvPr/>
          </p:nvSpPr>
          <p:spPr>
            <a:xfrm>
              <a:off x="5283464" y="1819936"/>
              <a:ext cx="171070" cy="216525"/>
            </a:xfrm>
            <a:custGeom>
              <a:avLst/>
              <a:gdLst>
                <a:gd name="connsiteX0" fmla="*/ 0 w 171070"/>
                <a:gd name="connsiteY0" fmla="*/ 216526 h 216525"/>
                <a:gd name="connsiteX1" fmla="*/ 171071 w 171070"/>
                <a:gd name="connsiteY1" fmla="*/ 216526 h 216525"/>
                <a:gd name="connsiteX2" fmla="*/ 171071 w 171070"/>
                <a:gd name="connsiteY2" fmla="*/ 0 h 216525"/>
                <a:gd name="connsiteX3" fmla="*/ 0 w 171070"/>
                <a:gd name="connsiteY3" fmla="*/ 0 h 216525"/>
              </a:gdLst>
              <a:ahLst/>
              <a:cxnLst>
                <a:cxn ang="0">
                  <a:pos x="connsiteX0" y="connsiteY0"/>
                </a:cxn>
                <a:cxn ang="0">
                  <a:pos x="connsiteX1" y="connsiteY1"/>
                </a:cxn>
                <a:cxn ang="0">
                  <a:pos x="connsiteX2" y="connsiteY2"/>
                </a:cxn>
                <a:cxn ang="0">
                  <a:pos x="connsiteX3" y="connsiteY3"/>
                </a:cxn>
              </a:cxnLst>
              <a:rect l="l" t="t" r="r" b="b"/>
              <a:pathLst>
                <a:path w="171070" h="216525">
                  <a:moveTo>
                    <a:pt x="0" y="216526"/>
                  </a:moveTo>
                  <a:lnTo>
                    <a:pt x="171071" y="216526"/>
                  </a:lnTo>
                  <a:lnTo>
                    <a:pt x="171071" y="0"/>
                  </a:lnTo>
                  <a:lnTo>
                    <a:pt x="0" y="0"/>
                  </a:lnTo>
                  <a:close/>
                </a:path>
              </a:pathLst>
            </a:custGeom>
            <a:solidFill>
              <a:srgbClr val="49270F"/>
            </a:solidFill>
            <a:ln w="12528"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xmlns="" id="{ECCC475A-AC6F-DDC6-4CFF-4C616043CE0E}"/>
                </a:ext>
              </a:extLst>
            </p:cNvPr>
            <p:cNvSpPr/>
            <p:nvPr/>
          </p:nvSpPr>
          <p:spPr>
            <a:xfrm>
              <a:off x="5293609" y="1832791"/>
              <a:ext cx="150779" cy="190899"/>
            </a:xfrm>
            <a:custGeom>
              <a:avLst/>
              <a:gdLst>
                <a:gd name="connsiteX0" fmla="*/ 0 w 150779"/>
                <a:gd name="connsiteY0" fmla="*/ 190899 h 190899"/>
                <a:gd name="connsiteX1" fmla="*/ 150780 w 150779"/>
                <a:gd name="connsiteY1" fmla="*/ 190899 h 190899"/>
                <a:gd name="connsiteX2" fmla="*/ 150780 w 150779"/>
                <a:gd name="connsiteY2" fmla="*/ 0 h 190899"/>
                <a:gd name="connsiteX3" fmla="*/ 0 w 150779"/>
                <a:gd name="connsiteY3" fmla="*/ 0 h 190899"/>
              </a:gdLst>
              <a:ahLst/>
              <a:cxnLst>
                <a:cxn ang="0">
                  <a:pos x="connsiteX0" y="connsiteY0"/>
                </a:cxn>
                <a:cxn ang="0">
                  <a:pos x="connsiteX1" y="connsiteY1"/>
                </a:cxn>
                <a:cxn ang="0">
                  <a:pos x="connsiteX2" y="connsiteY2"/>
                </a:cxn>
                <a:cxn ang="0">
                  <a:pos x="connsiteX3" y="connsiteY3"/>
                </a:cxn>
              </a:cxnLst>
              <a:rect l="l" t="t" r="r" b="b"/>
              <a:pathLst>
                <a:path w="150779" h="190899">
                  <a:moveTo>
                    <a:pt x="0" y="190899"/>
                  </a:moveTo>
                  <a:lnTo>
                    <a:pt x="150780" y="190899"/>
                  </a:lnTo>
                  <a:lnTo>
                    <a:pt x="150780" y="0"/>
                  </a:lnTo>
                  <a:lnTo>
                    <a:pt x="0" y="0"/>
                  </a:lnTo>
                  <a:close/>
                </a:path>
              </a:pathLst>
            </a:custGeom>
            <a:solidFill>
              <a:srgbClr val="42A3AB"/>
            </a:solidFill>
            <a:ln w="12528"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xmlns="" id="{0D8C330B-3286-3F66-327C-5FDE5E3A9033}"/>
                </a:ext>
              </a:extLst>
            </p:cNvPr>
            <p:cNvSpPr/>
            <p:nvPr/>
          </p:nvSpPr>
          <p:spPr>
            <a:xfrm>
              <a:off x="5303843" y="1845740"/>
              <a:ext cx="130312" cy="164959"/>
            </a:xfrm>
            <a:custGeom>
              <a:avLst/>
              <a:gdLst>
                <a:gd name="connsiteX0" fmla="*/ 0 w 130312"/>
                <a:gd name="connsiteY0" fmla="*/ 164960 h 164959"/>
                <a:gd name="connsiteX1" fmla="*/ 0 w 130312"/>
                <a:gd name="connsiteY1" fmla="*/ 0 h 164959"/>
                <a:gd name="connsiteX2" fmla="*/ 130313 w 130312"/>
                <a:gd name="connsiteY2" fmla="*/ 0 h 164959"/>
                <a:gd name="connsiteX3" fmla="*/ 0 w 130312"/>
                <a:gd name="connsiteY3" fmla="*/ 164960 h 164959"/>
              </a:gdLst>
              <a:ahLst/>
              <a:cxnLst>
                <a:cxn ang="0">
                  <a:pos x="connsiteX0" y="connsiteY0"/>
                </a:cxn>
                <a:cxn ang="0">
                  <a:pos x="connsiteX1" y="connsiteY1"/>
                </a:cxn>
                <a:cxn ang="0">
                  <a:pos x="connsiteX2" y="connsiteY2"/>
                </a:cxn>
                <a:cxn ang="0">
                  <a:pos x="connsiteX3" y="connsiteY3"/>
                </a:cxn>
              </a:cxnLst>
              <a:rect l="l" t="t" r="r" b="b"/>
              <a:pathLst>
                <a:path w="130312" h="164959">
                  <a:moveTo>
                    <a:pt x="0" y="164960"/>
                  </a:moveTo>
                  <a:lnTo>
                    <a:pt x="0" y="0"/>
                  </a:lnTo>
                  <a:lnTo>
                    <a:pt x="130313" y="0"/>
                  </a:lnTo>
                  <a:lnTo>
                    <a:pt x="0" y="164960"/>
                  </a:lnTo>
                </a:path>
              </a:pathLst>
            </a:custGeom>
            <a:solidFill>
              <a:srgbClr val="54ACB4"/>
            </a:solidFill>
            <a:ln w="12528"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xmlns="" id="{6FFE00A5-0B89-2D13-B75F-E75B0B9820EC}"/>
                </a:ext>
              </a:extLst>
            </p:cNvPr>
            <p:cNvSpPr/>
            <p:nvPr/>
          </p:nvSpPr>
          <p:spPr>
            <a:xfrm>
              <a:off x="5274459" y="1868887"/>
              <a:ext cx="189142" cy="18594"/>
            </a:xfrm>
            <a:custGeom>
              <a:avLst/>
              <a:gdLst>
                <a:gd name="connsiteX0" fmla="*/ 189143 w 189142"/>
                <a:gd name="connsiteY0" fmla="*/ 18595 h 18594"/>
                <a:gd name="connsiteX1" fmla="*/ 0 w 189142"/>
                <a:gd name="connsiteY1" fmla="*/ 18595 h 18594"/>
                <a:gd name="connsiteX2" fmla="*/ 0 w 189142"/>
                <a:gd name="connsiteY2" fmla="*/ 0 h 18594"/>
                <a:gd name="connsiteX3" fmla="*/ 189143 w 189142"/>
                <a:gd name="connsiteY3" fmla="*/ 0 h 18594"/>
                <a:gd name="connsiteX4" fmla="*/ 189143 w 189142"/>
                <a:gd name="connsiteY4" fmla="*/ 18595 h 1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42" h="18594">
                  <a:moveTo>
                    <a:pt x="189143" y="18595"/>
                  </a:moveTo>
                  <a:lnTo>
                    <a:pt x="0" y="18595"/>
                  </a:lnTo>
                  <a:lnTo>
                    <a:pt x="0" y="0"/>
                  </a:lnTo>
                  <a:lnTo>
                    <a:pt x="189143" y="0"/>
                  </a:lnTo>
                  <a:lnTo>
                    <a:pt x="189143" y="18595"/>
                  </a:lnTo>
                </a:path>
              </a:pathLst>
            </a:custGeom>
            <a:solidFill>
              <a:srgbClr val="5A3114"/>
            </a:solidFill>
            <a:ln w="12528"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xmlns="" id="{269ABD45-917F-3517-7509-B3908C061238}"/>
                </a:ext>
              </a:extLst>
            </p:cNvPr>
            <p:cNvSpPr/>
            <p:nvPr/>
          </p:nvSpPr>
          <p:spPr>
            <a:xfrm>
              <a:off x="5578038" y="1797882"/>
              <a:ext cx="205935" cy="260674"/>
            </a:xfrm>
            <a:custGeom>
              <a:avLst/>
              <a:gdLst>
                <a:gd name="connsiteX0" fmla="*/ 0 w 205935"/>
                <a:gd name="connsiteY0" fmla="*/ 260675 h 260674"/>
                <a:gd name="connsiteX1" fmla="*/ 205935 w 205935"/>
                <a:gd name="connsiteY1" fmla="*/ 260675 h 260674"/>
                <a:gd name="connsiteX2" fmla="*/ 205935 w 205935"/>
                <a:gd name="connsiteY2" fmla="*/ 0 h 260674"/>
                <a:gd name="connsiteX3" fmla="*/ 0 w 205935"/>
                <a:gd name="connsiteY3" fmla="*/ 0 h 260674"/>
              </a:gdLst>
              <a:ahLst/>
              <a:cxnLst>
                <a:cxn ang="0">
                  <a:pos x="connsiteX0" y="connsiteY0"/>
                </a:cxn>
                <a:cxn ang="0">
                  <a:pos x="connsiteX1" y="connsiteY1"/>
                </a:cxn>
                <a:cxn ang="0">
                  <a:pos x="connsiteX2" y="connsiteY2"/>
                </a:cxn>
                <a:cxn ang="0">
                  <a:pos x="connsiteX3" y="connsiteY3"/>
                </a:cxn>
              </a:cxnLst>
              <a:rect l="l" t="t" r="r" b="b"/>
              <a:pathLst>
                <a:path w="205935" h="260674">
                  <a:moveTo>
                    <a:pt x="0" y="260675"/>
                  </a:moveTo>
                  <a:lnTo>
                    <a:pt x="205935" y="260675"/>
                  </a:lnTo>
                  <a:lnTo>
                    <a:pt x="205935" y="0"/>
                  </a:lnTo>
                  <a:lnTo>
                    <a:pt x="0" y="0"/>
                  </a:lnTo>
                  <a:close/>
                </a:path>
              </a:pathLst>
            </a:custGeom>
            <a:solidFill>
              <a:srgbClr val="5A3114"/>
            </a:solidFill>
            <a:ln w="12528"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xmlns="" id="{A9B25993-6B9D-54D4-611A-68A638AED443}"/>
                </a:ext>
              </a:extLst>
            </p:cNvPr>
            <p:cNvSpPr/>
            <p:nvPr/>
          </p:nvSpPr>
          <p:spPr>
            <a:xfrm>
              <a:off x="5595520" y="1819936"/>
              <a:ext cx="171020" cy="216525"/>
            </a:xfrm>
            <a:custGeom>
              <a:avLst/>
              <a:gdLst>
                <a:gd name="connsiteX0" fmla="*/ 0 w 171020"/>
                <a:gd name="connsiteY0" fmla="*/ 216526 h 216525"/>
                <a:gd name="connsiteX1" fmla="*/ 171021 w 171020"/>
                <a:gd name="connsiteY1" fmla="*/ 216526 h 216525"/>
                <a:gd name="connsiteX2" fmla="*/ 171021 w 171020"/>
                <a:gd name="connsiteY2" fmla="*/ 0 h 216525"/>
                <a:gd name="connsiteX3" fmla="*/ 0 w 171020"/>
                <a:gd name="connsiteY3" fmla="*/ 0 h 216525"/>
              </a:gdLst>
              <a:ahLst/>
              <a:cxnLst>
                <a:cxn ang="0">
                  <a:pos x="connsiteX0" y="connsiteY0"/>
                </a:cxn>
                <a:cxn ang="0">
                  <a:pos x="connsiteX1" y="connsiteY1"/>
                </a:cxn>
                <a:cxn ang="0">
                  <a:pos x="connsiteX2" y="connsiteY2"/>
                </a:cxn>
                <a:cxn ang="0">
                  <a:pos x="connsiteX3" y="connsiteY3"/>
                </a:cxn>
              </a:cxnLst>
              <a:rect l="l" t="t" r="r" b="b"/>
              <a:pathLst>
                <a:path w="171020" h="216525">
                  <a:moveTo>
                    <a:pt x="0" y="216526"/>
                  </a:moveTo>
                  <a:lnTo>
                    <a:pt x="171021" y="216526"/>
                  </a:lnTo>
                  <a:lnTo>
                    <a:pt x="171021" y="0"/>
                  </a:lnTo>
                  <a:lnTo>
                    <a:pt x="0" y="0"/>
                  </a:lnTo>
                  <a:close/>
                </a:path>
              </a:pathLst>
            </a:custGeom>
            <a:solidFill>
              <a:srgbClr val="49270F"/>
            </a:solidFill>
            <a:ln w="12528"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xmlns="" id="{07FACA21-42D2-1FAD-F035-A2EF82C8600E}"/>
                </a:ext>
              </a:extLst>
            </p:cNvPr>
            <p:cNvSpPr/>
            <p:nvPr/>
          </p:nvSpPr>
          <p:spPr>
            <a:xfrm>
              <a:off x="5605615" y="1832791"/>
              <a:ext cx="150779" cy="190899"/>
            </a:xfrm>
            <a:custGeom>
              <a:avLst/>
              <a:gdLst>
                <a:gd name="connsiteX0" fmla="*/ 0 w 150779"/>
                <a:gd name="connsiteY0" fmla="*/ 190899 h 190899"/>
                <a:gd name="connsiteX1" fmla="*/ 150780 w 150779"/>
                <a:gd name="connsiteY1" fmla="*/ 190899 h 190899"/>
                <a:gd name="connsiteX2" fmla="*/ 150780 w 150779"/>
                <a:gd name="connsiteY2" fmla="*/ 0 h 190899"/>
                <a:gd name="connsiteX3" fmla="*/ 0 w 150779"/>
                <a:gd name="connsiteY3" fmla="*/ 0 h 190899"/>
              </a:gdLst>
              <a:ahLst/>
              <a:cxnLst>
                <a:cxn ang="0">
                  <a:pos x="connsiteX0" y="connsiteY0"/>
                </a:cxn>
                <a:cxn ang="0">
                  <a:pos x="connsiteX1" y="connsiteY1"/>
                </a:cxn>
                <a:cxn ang="0">
                  <a:pos x="connsiteX2" y="connsiteY2"/>
                </a:cxn>
                <a:cxn ang="0">
                  <a:pos x="connsiteX3" y="connsiteY3"/>
                </a:cxn>
              </a:cxnLst>
              <a:rect l="l" t="t" r="r" b="b"/>
              <a:pathLst>
                <a:path w="150779" h="190899">
                  <a:moveTo>
                    <a:pt x="0" y="190899"/>
                  </a:moveTo>
                  <a:lnTo>
                    <a:pt x="150780" y="190899"/>
                  </a:lnTo>
                  <a:lnTo>
                    <a:pt x="150780" y="0"/>
                  </a:lnTo>
                  <a:lnTo>
                    <a:pt x="0" y="0"/>
                  </a:lnTo>
                  <a:close/>
                </a:path>
              </a:pathLst>
            </a:custGeom>
            <a:solidFill>
              <a:srgbClr val="42A3AB"/>
            </a:solidFill>
            <a:ln w="12528"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xmlns="" id="{B3AC850C-BC1B-E1F5-2F81-F2A2A755DD93}"/>
                </a:ext>
              </a:extLst>
            </p:cNvPr>
            <p:cNvSpPr/>
            <p:nvPr/>
          </p:nvSpPr>
          <p:spPr>
            <a:xfrm>
              <a:off x="5615849" y="1845740"/>
              <a:ext cx="130312" cy="164959"/>
            </a:xfrm>
            <a:custGeom>
              <a:avLst/>
              <a:gdLst>
                <a:gd name="connsiteX0" fmla="*/ 0 w 130312"/>
                <a:gd name="connsiteY0" fmla="*/ 164960 h 164959"/>
                <a:gd name="connsiteX1" fmla="*/ 0 w 130312"/>
                <a:gd name="connsiteY1" fmla="*/ 0 h 164959"/>
                <a:gd name="connsiteX2" fmla="*/ 130313 w 130312"/>
                <a:gd name="connsiteY2" fmla="*/ 0 h 164959"/>
                <a:gd name="connsiteX3" fmla="*/ 0 w 130312"/>
                <a:gd name="connsiteY3" fmla="*/ 164960 h 164959"/>
              </a:gdLst>
              <a:ahLst/>
              <a:cxnLst>
                <a:cxn ang="0">
                  <a:pos x="connsiteX0" y="connsiteY0"/>
                </a:cxn>
                <a:cxn ang="0">
                  <a:pos x="connsiteX1" y="connsiteY1"/>
                </a:cxn>
                <a:cxn ang="0">
                  <a:pos x="connsiteX2" y="connsiteY2"/>
                </a:cxn>
                <a:cxn ang="0">
                  <a:pos x="connsiteX3" y="connsiteY3"/>
                </a:cxn>
              </a:cxnLst>
              <a:rect l="l" t="t" r="r" b="b"/>
              <a:pathLst>
                <a:path w="130312" h="164959">
                  <a:moveTo>
                    <a:pt x="0" y="164960"/>
                  </a:moveTo>
                  <a:lnTo>
                    <a:pt x="0" y="0"/>
                  </a:lnTo>
                  <a:lnTo>
                    <a:pt x="130313" y="0"/>
                  </a:lnTo>
                  <a:lnTo>
                    <a:pt x="0" y="164960"/>
                  </a:lnTo>
                </a:path>
              </a:pathLst>
            </a:custGeom>
            <a:solidFill>
              <a:srgbClr val="54ACB4"/>
            </a:solidFill>
            <a:ln w="12528"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xmlns="" id="{B50EA316-5777-E512-94CF-B847BCE23A9B}"/>
                </a:ext>
              </a:extLst>
            </p:cNvPr>
            <p:cNvSpPr/>
            <p:nvPr/>
          </p:nvSpPr>
          <p:spPr>
            <a:xfrm>
              <a:off x="5586453" y="1868887"/>
              <a:ext cx="189142" cy="18594"/>
            </a:xfrm>
            <a:custGeom>
              <a:avLst/>
              <a:gdLst>
                <a:gd name="connsiteX0" fmla="*/ 189143 w 189142"/>
                <a:gd name="connsiteY0" fmla="*/ 18595 h 18594"/>
                <a:gd name="connsiteX1" fmla="*/ 0 w 189142"/>
                <a:gd name="connsiteY1" fmla="*/ 18595 h 18594"/>
                <a:gd name="connsiteX2" fmla="*/ 0 w 189142"/>
                <a:gd name="connsiteY2" fmla="*/ 0 h 18594"/>
                <a:gd name="connsiteX3" fmla="*/ 189143 w 189142"/>
                <a:gd name="connsiteY3" fmla="*/ 0 h 18594"/>
                <a:gd name="connsiteX4" fmla="*/ 189143 w 189142"/>
                <a:gd name="connsiteY4" fmla="*/ 18595 h 1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42" h="18594">
                  <a:moveTo>
                    <a:pt x="189143" y="18595"/>
                  </a:moveTo>
                  <a:lnTo>
                    <a:pt x="0" y="18595"/>
                  </a:lnTo>
                  <a:lnTo>
                    <a:pt x="0" y="0"/>
                  </a:lnTo>
                  <a:lnTo>
                    <a:pt x="189143" y="0"/>
                  </a:lnTo>
                  <a:lnTo>
                    <a:pt x="189143" y="18595"/>
                  </a:lnTo>
                </a:path>
              </a:pathLst>
            </a:custGeom>
            <a:solidFill>
              <a:srgbClr val="5A3114"/>
            </a:solidFill>
            <a:ln w="12528"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xmlns="" id="{DE679BC5-92FA-ED33-65AC-7A652014D84C}"/>
                </a:ext>
              </a:extLst>
            </p:cNvPr>
            <p:cNvSpPr/>
            <p:nvPr/>
          </p:nvSpPr>
          <p:spPr>
            <a:xfrm>
              <a:off x="5890032" y="1797882"/>
              <a:ext cx="205947" cy="260674"/>
            </a:xfrm>
            <a:custGeom>
              <a:avLst/>
              <a:gdLst>
                <a:gd name="connsiteX0" fmla="*/ 0 w 205947"/>
                <a:gd name="connsiteY0" fmla="*/ 260675 h 260674"/>
                <a:gd name="connsiteX1" fmla="*/ 205947 w 205947"/>
                <a:gd name="connsiteY1" fmla="*/ 260675 h 260674"/>
                <a:gd name="connsiteX2" fmla="*/ 205947 w 205947"/>
                <a:gd name="connsiteY2" fmla="*/ 0 h 260674"/>
                <a:gd name="connsiteX3" fmla="*/ 0 w 205947"/>
                <a:gd name="connsiteY3" fmla="*/ 0 h 260674"/>
              </a:gdLst>
              <a:ahLst/>
              <a:cxnLst>
                <a:cxn ang="0">
                  <a:pos x="connsiteX0" y="connsiteY0"/>
                </a:cxn>
                <a:cxn ang="0">
                  <a:pos x="connsiteX1" y="connsiteY1"/>
                </a:cxn>
                <a:cxn ang="0">
                  <a:pos x="connsiteX2" y="connsiteY2"/>
                </a:cxn>
                <a:cxn ang="0">
                  <a:pos x="connsiteX3" y="connsiteY3"/>
                </a:cxn>
              </a:cxnLst>
              <a:rect l="l" t="t" r="r" b="b"/>
              <a:pathLst>
                <a:path w="205947" h="260674">
                  <a:moveTo>
                    <a:pt x="0" y="260675"/>
                  </a:moveTo>
                  <a:lnTo>
                    <a:pt x="205947" y="260675"/>
                  </a:lnTo>
                  <a:lnTo>
                    <a:pt x="205947" y="0"/>
                  </a:lnTo>
                  <a:lnTo>
                    <a:pt x="0" y="0"/>
                  </a:lnTo>
                  <a:close/>
                </a:path>
              </a:pathLst>
            </a:custGeom>
            <a:solidFill>
              <a:srgbClr val="5A3114"/>
            </a:solidFill>
            <a:ln w="12528"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xmlns="" id="{06862781-DD6E-9129-3EC3-EFB3AA772D1A}"/>
                </a:ext>
              </a:extLst>
            </p:cNvPr>
            <p:cNvSpPr/>
            <p:nvPr/>
          </p:nvSpPr>
          <p:spPr>
            <a:xfrm>
              <a:off x="5907476" y="1819936"/>
              <a:ext cx="171070" cy="216525"/>
            </a:xfrm>
            <a:custGeom>
              <a:avLst/>
              <a:gdLst>
                <a:gd name="connsiteX0" fmla="*/ 0 w 171070"/>
                <a:gd name="connsiteY0" fmla="*/ 216526 h 216525"/>
                <a:gd name="connsiteX1" fmla="*/ 171071 w 171070"/>
                <a:gd name="connsiteY1" fmla="*/ 216526 h 216525"/>
                <a:gd name="connsiteX2" fmla="*/ 171071 w 171070"/>
                <a:gd name="connsiteY2" fmla="*/ 0 h 216525"/>
                <a:gd name="connsiteX3" fmla="*/ 0 w 171070"/>
                <a:gd name="connsiteY3" fmla="*/ 0 h 216525"/>
              </a:gdLst>
              <a:ahLst/>
              <a:cxnLst>
                <a:cxn ang="0">
                  <a:pos x="connsiteX0" y="connsiteY0"/>
                </a:cxn>
                <a:cxn ang="0">
                  <a:pos x="connsiteX1" y="connsiteY1"/>
                </a:cxn>
                <a:cxn ang="0">
                  <a:pos x="connsiteX2" y="connsiteY2"/>
                </a:cxn>
                <a:cxn ang="0">
                  <a:pos x="connsiteX3" y="connsiteY3"/>
                </a:cxn>
              </a:cxnLst>
              <a:rect l="l" t="t" r="r" b="b"/>
              <a:pathLst>
                <a:path w="171070" h="216525">
                  <a:moveTo>
                    <a:pt x="0" y="216526"/>
                  </a:moveTo>
                  <a:lnTo>
                    <a:pt x="171071" y="216526"/>
                  </a:lnTo>
                  <a:lnTo>
                    <a:pt x="171071" y="0"/>
                  </a:lnTo>
                  <a:lnTo>
                    <a:pt x="0" y="0"/>
                  </a:lnTo>
                  <a:close/>
                </a:path>
              </a:pathLst>
            </a:custGeom>
            <a:solidFill>
              <a:srgbClr val="49270F"/>
            </a:solidFill>
            <a:ln w="12528"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xmlns="" id="{95CBEEBC-43F2-9ECE-5B38-22192A18B524}"/>
                </a:ext>
              </a:extLst>
            </p:cNvPr>
            <p:cNvSpPr/>
            <p:nvPr/>
          </p:nvSpPr>
          <p:spPr>
            <a:xfrm>
              <a:off x="5917621" y="1832791"/>
              <a:ext cx="150779" cy="190899"/>
            </a:xfrm>
            <a:custGeom>
              <a:avLst/>
              <a:gdLst>
                <a:gd name="connsiteX0" fmla="*/ 0 w 150779"/>
                <a:gd name="connsiteY0" fmla="*/ 190899 h 190899"/>
                <a:gd name="connsiteX1" fmla="*/ 150780 w 150779"/>
                <a:gd name="connsiteY1" fmla="*/ 190899 h 190899"/>
                <a:gd name="connsiteX2" fmla="*/ 150780 w 150779"/>
                <a:gd name="connsiteY2" fmla="*/ 0 h 190899"/>
                <a:gd name="connsiteX3" fmla="*/ 0 w 150779"/>
                <a:gd name="connsiteY3" fmla="*/ 0 h 190899"/>
              </a:gdLst>
              <a:ahLst/>
              <a:cxnLst>
                <a:cxn ang="0">
                  <a:pos x="connsiteX0" y="connsiteY0"/>
                </a:cxn>
                <a:cxn ang="0">
                  <a:pos x="connsiteX1" y="connsiteY1"/>
                </a:cxn>
                <a:cxn ang="0">
                  <a:pos x="connsiteX2" y="connsiteY2"/>
                </a:cxn>
                <a:cxn ang="0">
                  <a:pos x="connsiteX3" y="connsiteY3"/>
                </a:cxn>
              </a:cxnLst>
              <a:rect l="l" t="t" r="r" b="b"/>
              <a:pathLst>
                <a:path w="150779" h="190899">
                  <a:moveTo>
                    <a:pt x="0" y="190899"/>
                  </a:moveTo>
                  <a:lnTo>
                    <a:pt x="150780" y="190899"/>
                  </a:lnTo>
                  <a:lnTo>
                    <a:pt x="150780" y="0"/>
                  </a:lnTo>
                  <a:lnTo>
                    <a:pt x="0" y="0"/>
                  </a:lnTo>
                  <a:close/>
                </a:path>
              </a:pathLst>
            </a:custGeom>
            <a:solidFill>
              <a:srgbClr val="42A3AB"/>
            </a:solidFill>
            <a:ln w="12528"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xmlns="" id="{3F579417-0856-BD43-70E4-0B244F82F0FF}"/>
                </a:ext>
              </a:extLst>
            </p:cNvPr>
            <p:cNvSpPr/>
            <p:nvPr/>
          </p:nvSpPr>
          <p:spPr>
            <a:xfrm>
              <a:off x="5927855" y="1845740"/>
              <a:ext cx="130312" cy="164959"/>
            </a:xfrm>
            <a:custGeom>
              <a:avLst/>
              <a:gdLst>
                <a:gd name="connsiteX0" fmla="*/ 0 w 130312"/>
                <a:gd name="connsiteY0" fmla="*/ 164960 h 164959"/>
                <a:gd name="connsiteX1" fmla="*/ 0 w 130312"/>
                <a:gd name="connsiteY1" fmla="*/ 0 h 164959"/>
                <a:gd name="connsiteX2" fmla="*/ 130313 w 130312"/>
                <a:gd name="connsiteY2" fmla="*/ 0 h 164959"/>
                <a:gd name="connsiteX3" fmla="*/ 0 w 130312"/>
                <a:gd name="connsiteY3" fmla="*/ 164960 h 164959"/>
              </a:gdLst>
              <a:ahLst/>
              <a:cxnLst>
                <a:cxn ang="0">
                  <a:pos x="connsiteX0" y="connsiteY0"/>
                </a:cxn>
                <a:cxn ang="0">
                  <a:pos x="connsiteX1" y="connsiteY1"/>
                </a:cxn>
                <a:cxn ang="0">
                  <a:pos x="connsiteX2" y="connsiteY2"/>
                </a:cxn>
                <a:cxn ang="0">
                  <a:pos x="connsiteX3" y="connsiteY3"/>
                </a:cxn>
              </a:cxnLst>
              <a:rect l="l" t="t" r="r" b="b"/>
              <a:pathLst>
                <a:path w="130312" h="164959">
                  <a:moveTo>
                    <a:pt x="0" y="164960"/>
                  </a:moveTo>
                  <a:lnTo>
                    <a:pt x="0" y="0"/>
                  </a:lnTo>
                  <a:lnTo>
                    <a:pt x="130313" y="0"/>
                  </a:lnTo>
                  <a:lnTo>
                    <a:pt x="0" y="164960"/>
                  </a:lnTo>
                </a:path>
              </a:pathLst>
            </a:custGeom>
            <a:solidFill>
              <a:srgbClr val="54ACB4"/>
            </a:solidFill>
            <a:ln w="12528"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xmlns="" id="{4ABAF2B4-01E4-8B21-C825-74BEB6F8CD4B}"/>
                </a:ext>
              </a:extLst>
            </p:cNvPr>
            <p:cNvSpPr/>
            <p:nvPr/>
          </p:nvSpPr>
          <p:spPr>
            <a:xfrm>
              <a:off x="5898459" y="1868887"/>
              <a:ext cx="189092" cy="18594"/>
            </a:xfrm>
            <a:custGeom>
              <a:avLst/>
              <a:gdLst>
                <a:gd name="connsiteX0" fmla="*/ 189092 w 189092"/>
                <a:gd name="connsiteY0" fmla="*/ 18595 h 18594"/>
                <a:gd name="connsiteX1" fmla="*/ 0 w 189092"/>
                <a:gd name="connsiteY1" fmla="*/ 18595 h 18594"/>
                <a:gd name="connsiteX2" fmla="*/ 0 w 189092"/>
                <a:gd name="connsiteY2" fmla="*/ 0 h 18594"/>
                <a:gd name="connsiteX3" fmla="*/ 189092 w 189092"/>
                <a:gd name="connsiteY3" fmla="*/ 0 h 18594"/>
                <a:gd name="connsiteX4" fmla="*/ 189092 w 189092"/>
                <a:gd name="connsiteY4" fmla="*/ 18595 h 1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92" h="18594">
                  <a:moveTo>
                    <a:pt x="189092" y="18595"/>
                  </a:moveTo>
                  <a:lnTo>
                    <a:pt x="0" y="18595"/>
                  </a:lnTo>
                  <a:lnTo>
                    <a:pt x="0" y="0"/>
                  </a:lnTo>
                  <a:lnTo>
                    <a:pt x="189092" y="0"/>
                  </a:lnTo>
                  <a:lnTo>
                    <a:pt x="189092" y="18595"/>
                  </a:lnTo>
                </a:path>
              </a:pathLst>
            </a:custGeom>
            <a:solidFill>
              <a:srgbClr val="5A3114"/>
            </a:solidFill>
            <a:ln w="12528"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xmlns="" id="{45BAB63F-5A80-655B-16B8-89DF1890C8BF}"/>
                </a:ext>
              </a:extLst>
            </p:cNvPr>
            <p:cNvSpPr/>
            <p:nvPr/>
          </p:nvSpPr>
          <p:spPr>
            <a:xfrm>
              <a:off x="4097078" y="2438303"/>
              <a:ext cx="205947" cy="260726"/>
            </a:xfrm>
            <a:custGeom>
              <a:avLst/>
              <a:gdLst>
                <a:gd name="connsiteX0" fmla="*/ 0 w 205947"/>
                <a:gd name="connsiteY0" fmla="*/ 260727 h 260726"/>
                <a:gd name="connsiteX1" fmla="*/ 205948 w 205947"/>
                <a:gd name="connsiteY1" fmla="*/ 260727 h 260726"/>
                <a:gd name="connsiteX2" fmla="*/ 205948 w 205947"/>
                <a:gd name="connsiteY2" fmla="*/ 0 h 260726"/>
                <a:gd name="connsiteX3" fmla="*/ 0 w 205947"/>
                <a:gd name="connsiteY3" fmla="*/ 0 h 260726"/>
              </a:gdLst>
              <a:ahLst/>
              <a:cxnLst>
                <a:cxn ang="0">
                  <a:pos x="connsiteX0" y="connsiteY0"/>
                </a:cxn>
                <a:cxn ang="0">
                  <a:pos x="connsiteX1" y="connsiteY1"/>
                </a:cxn>
                <a:cxn ang="0">
                  <a:pos x="connsiteX2" y="connsiteY2"/>
                </a:cxn>
                <a:cxn ang="0">
                  <a:pos x="connsiteX3" y="connsiteY3"/>
                </a:cxn>
              </a:cxnLst>
              <a:rect l="l" t="t" r="r" b="b"/>
              <a:pathLst>
                <a:path w="205947" h="260726">
                  <a:moveTo>
                    <a:pt x="0" y="260727"/>
                  </a:moveTo>
                  <a:lnTo>
                    <a:pt x="205948" y="260727"/>
                  </a:lnTo>
                  <a:lnTo>
                    <a:pt x="205948" y="0"/>
                  </a:lnTo>
                  <a:lnTo>
                    <a:pt x="0" y="0"/>
                  </a:lnTo>
                  <a:close/>
                </a:path>
              </a:pathLst>
            </a:custGeom>
            <a:solidFill>
              <a:srgbClr val="5A3114"/>
            </a:solidFill>
            <a:ln w="12528"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xmlns="" id="{C1A175A1-BDED-1B32-0966-B012ED4DDD0B}"/>
                </a:ext>
              </a:extLst>
            </p:cNvPr>
            <p:cNvSpPr/>
            <p:nvPr/>
          </p:nvSpPr>
          <p:spPr>
            <a:xfrm>
              <a:off x="4114510" y="2460398"/>
              <a:ext cx="171071" cy="216535"/>
            </a:xfrm>
            <a:custGeom>
              <a:avLst/>
              <a:gdLst>
                <a:gd name="connsiteX0" fmla="*/ 0 w 171071"/>
                <a:gd name="connsiteY0" fmla="*/ 216536 h 216535"/>
                <a:gd name="connsiteX1" fmla="*/ 171071 w 171071"/>
                <a:gd name="connsiteY1" fmla="*/ 216536 h 216535"/>
                <a:gd name="connsiteX2" fmla="*/ 171071 w 171071"/>
                <a:gd name="connsiteY2" fmla="*/ 0 h 216535"/>
                <a:gd name="connsiteX3" fmla="*/ 0 w 171071"/>
                <a:gd name="connsiteY3" fmla="*/ 0 h 216535"/>
              </a:gdLst>
              <a:ahLst/>
              <a:cxnLst>
                <a:cxn ang="0">
                  <a:pos x="connsiteX0" y="connsiteY0"/>
                </a:cxn>
                <a:cxn ang="0">
                  <a:pos x="connsiteX1" y="connsiteY1"/>
                </a:cxn>
                <a:cxn ang="0">
                  <a:pos x="connsiteX2" y="connsiteY2"/>
                </a:cxn>
                <a:cxn ang="0">
                  <a:pos x="connsiteX3" y="connsiteY3"/>
                </a:cxn>
              </a:cxnLst>
              <a:rect l="l" t="t" r="r" b="b"/>
              <a:pathLst>
                <a:path w="171071" h="216535">
                  <a:moveTo>
                    <a:pt x="0" y="216536"/>
                  </a:moveTo>
                  <a:lnTo>
                    <a:pt x="171071" y="216536"/>
                  </a:lnTo>
                  <a:lnTo>
                    <a:pt x="171071" y="0"/>
                  </a:lnTo>
                  <a:lnTo>
                    <a:pt x="0" y="0"/>
                  </a:lnTo>
                  <a:close/>
                </a:path>
              </a:pathLst>
            </a:custGeom>
            <a:solidFill>
              <a:srgbClr val="49270F"/>
            </a:solidFill>
            <a:ln w="12528"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xmlns="" id="{091A8973-176D-AAEA-8D7B-D480736F1415}"/>
                </a:ext>
              </a:extLst>
            </p:cNvPr>
            <p:cNvSpPr/>
            <p:nvPr/>
          </p:nvSpPr>
          <p:spPr>
            <a:xfrm>
              <a:off x="4124705" y="2473263"/>
              <a:ext cx="150729" cy="190805"/>
            </a:xfrm>
            <a:custGeom>
              <a:avLst/>
              <a:gdLst>
                <a:gd name="connsiteX0" fmla="*/ 0 w 150729"/>
                <a:gd name="connsiteY0" fmla="*/ 190805 h 190805"/>
                <a:gd name="connsiteX1" fmla="*/ 150730 w 150729"/>
                <a:gd name="connsiteY1" fmla="*/ 190805 h 190805"/>
                <a:gd name="connsiteX2" fmla="*/ 150730 w 150729"/>
                <a:gd name="connsiteY2" fmla="*/ 0 h 190805"/>
                <a:gd name="connsiteX3" fmla="*/ 0 w 150729"/>
                <a:gd name="connsiteY3" fmla="*/ 0 h 190805"/>
              </a:gdLst>
              <a:ahLst/>
              <a:cxnLst>
                <a:cxn ang="0">
                  <a:pos x="connsiteX0" y="connsiteY0"/>
                </a:cxn>
                <a:cxn ang="0">
                  <a:pos x="connsiteX1" y="connsiteY1"/>
                </a:cxn>
                <a:cxn ang="0">
                  <a:pos x="connsiteX2" y="connsiteY2"/>
                </a:cxn>
                <a:cxn ang="0">
                  <a:pos x="connsiteX3" y="connsiteY3"/>
                </a:cxn>
              </a:cxnLst>
              <a:rect l="l" t="t" r="r" b="b"/>
              <a:pathLst>
                <a:path w="150729" h="190805">
                  <a:moveTo>
                    <a:pt x="0" y="190805"/>
                  </a:moveTo>
                  <a:lnTo>
                    <a:pt x="150730" y="190805"/>
                  </a:lnTo>
                  <a:lnTo>
                    <a:pt x="150730" y="0"/>
                  </a:lnTo>
                  <a:lnTo>
                    <a:pt x="0" y="0"/>
                  </a:lnTo>
                  <a:close/>
                </a:path>
              </a:pathLst>
            </a:custGeom>
            <a:solidFill>
              <a:srgbClr val="42A3AB"/>
            </a:solidFill>
            <a:ln w="12528"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xmlns="" id="{C588678F-6E9C-B370-F656-843FA872ED57}"/>
                </a:ext>
              </a:extLst>
            </p:cNvPr>
            <p:cNvSpPr/>
            <p:nvPr/>
          </p:nvSpPr>
          <p:spPr>
            <a:xfrm>
              <a:off x="4134889" y="2486202"/>
              <a:ext cx="130313" cy="164970"/>
            </a:xfrm>
            <a:custGeom>
              <a:avLst/>
              <a:gdLst>
                <a:gd name="connsiteX0" fmla="*/ 0 w 130313"/>
                <a:gd name="connsiteY0" fmla="*/ 164970 h 164970"/>
                <a:gd name="connsiteX1" fmla="*/ 0 w 130313"/>
                <a:gd name="connsiteY1" fmla="*/ 0 h 164970"/>
                <a:gd name="connsiteX2" fmla="*/ 130313 w 130313"/>
                <a:gd name="connsiteY2" fmla="*/ 0 h 164970"/>
                <a:gd name="connsiteX3" fmla="*/ 0 w 130313"/>
                <a:gd name="connsiteY3" fmla="*/ 164970 h 164970"/>
              </a:gdLst>
              <a:ahLst/>
              <a:cxnLst>
                <a:cxn ang="0">
                  <a:pos x="connsiteX0" y="connsiteY0"/>
                </a:cxn>
                <a:cxn ang="0">
                  <a:pos x="connsiteX1" y="connsiteY1"/>
                </a:cxn>
                <a:cxn ang="0">
                  <a:pos x="connsiteX2" y="connsiteY2"/>
                </a:cxn>
                <a:cxn ang="0">
                  <a:pos x="connsiteX3" y="connsiteY3"/>
                </a:cxn>
              </a:cxnLst>
              <a:rect l="l" t="t" r="r" b="b"/>
              <a:pathLst>
                <a:path w="130313" h="164970">
                  <a:moveTo>
                    <a:pt x="0" y="164970"/>
                  </a:moveTo>
                  <a:lnTo>
                    <a:pt x="0" y="0"/>
                  </a:lnTo>
                  <a:lnTo>
                    <a:pt x="130313" y="0"/>
                  </a:lnTo>
                  <a:lnTo>
                    <a:pt x="0" y="164970"/>
                  </a:lnTo>
                </a:path>
              </a:pathLst>
            </a:custGeom>
            <a:solidFill>
              <a:srgbClr val="54ACB4"/>
            </a:solidFill>
            <a:ln w="12528"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xmlns="" id="{12E9B897-6044-63E3-5FE4-0A72D6C3D7E6}"/>
                </a:ext>
              </a:extLst>
            </p:cNvPr>
            <p:cNvSpPr/>
            <p:nvPr/>
          </p:nvSpPr>
          <p:spPr>
            <a:xfrm>
              <a:off x="4105505" y="2509318"/>
              <a:ext cx="189142" cy="18636"/>
            </a:xfrm>
            <a:custGeom>
              <a:avLst/>
              <a:gdLst>
                <a:gd name="connsiteX0" fmla="*/ 189143 w 189142"/>
                <a:gd name="connsiteY0" fmla="*/ 18637 h 18636"/>
                <a:gd name="connsiteX1" fmla="*/ 0 w 189142"/>
                <a:gd name="connsiteY1" fmla="*/ 18637 h 18636"/>
                <a:gd name="connsiteX2" fmla="*/ 0 w 189142"/>
                <a:gd name="connsiteY2" fmla="*/ 0 h 18636"/>
                <a:gd name="connsiteX3" fmla="*/ 189143 w 189142"/>
                <a:gd name="connsiteY3" fmla="*/ 0 h 18636"/>
                <a:gd name="connsiteX4" fmla="*/ 189143 w 189142"/>
                <a:gd name="connsiteY4" fmla="*/ 18637 h 1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42" h="18636">
                  <a:moveTo>
                    <a:pt x="189143" y="18637"/>
                  </a:moveTo>
                  <a:lnTo>
                    <a:pt x="0" y="18637"/>
                  </a:lnTo>
                  <a:lnTo>
                    <a:pt x="0" y="0"/>
                  </a:lnTo>
                  <a:lnTo>
                    <a:pt x="189143" y="0"/>
                  </a:lnTo>
                  <a:lnTo>
                    <a:pt x="189143" y="18637"/>
                  </a:lnTo>
                </a:path>
              </a:pathLst>
            </a:custGeom>
            <a:solidFill>
              <a:srgbClr val="5A3114"/>
            </a:solidFill>
            <a:ln w="12528"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xmlns="" id="{B88A99DA-140C-8F51-65A9-A027B98CA910}"/>
                </a:ext>
              </a:extLst>
            </p:cNvPr>
            <p:cNvSpPr/>
            <p:nvPr/>
          </p:nvSpPr>
          <p:spPr>
            <a:xfrm>
              <a:off x="4409084" y="2438303"/>
              <a:ext cx="205934" cy="260726"/>
            </a:xfrm>
            <a:custGeom>
              <a:avLst/>
              <a:gdLst>
                <a:gd name="connsiteX0" fmla="*/ 0 w 205934"/>
                <a:gd name="connsiteY0" fmla="*/ 260727 h 260726"/>
                <a:gd name="connsiteX1" fmla="*/ 205935 w 205934"/>
                <a:gd name="connsiteY1" fmla="*/ 260727 h 260726"/>
                <a:gd name="connsiteX2" fmla="*/ 205935 w 205934"/>
                <a:gd name="connsiteY2" fmla="*/ 0 h 260726"/>
                <a:gd name="connsiteX3" fmla="*/ 0 w 205934"/>
                <a:gd name="connsiteY3" fmla="*/ 0 h 260726"/>
              </a:gdLst>
              <a:ahLst/>
              <a:cxnLst>
                <a:cxn ang="0">
                  <a:pos x="connsiteX0" y="connsiteY0"/>
                </a:cxn>
                <a:cxn ang="0">
                  <a:pos x="connsiteX1" y="connsiteY1"/>
                </a:cxn>
                <a:cxn ang="0">
                  <a:pos x="connsiteX2" y="connsiteY2"/>
                </a:cxn>
                <a:cxn ang="0">
                  <a:pos x="connsiteX3" y="connsiteY3"/>
                </a:cxn>
              </a:cxnLst>
              <a:rect l="l" t="t" r="r" b="b"/>
              <a:pathLst>
                <a:path w="205934" h="260726">
                  <a:moveTo>
                    <a:pt x="0" y="260727"/>
                  </a:moveTo>
                  <a:lnTo>
                    <a:pt x="205935" y="260727"/>
                  </a:lnTo>
                  <a:lnTo>
                    <a:pt x="205935" y="0"/>
                  </a:lnTo>
                  <a:lnTo>
                    <a:pt x="0" y="0"/>
                  </a:lnTo>
                  <a:close/>
                </a:path>
              </a:pathLst>
            </a:custGeom>
            <a:solidFill>
              <a:srgbClr val="5A3114"/>
            </a:solidFill>
            <a:ln w="12528"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xmlns="" id="{ADA597FC-5B70-4BB1-6721-49F711B49758}"/>
                </a:ext>
              </a:extLst>
            </p:cNvPr>
            <p:cNvSpPr/>
            <p:nvPr/>
          </p:nvSpPr>
          <p:spPr>
            <a:xfrm>
              <a:off x="4426516" y="2460398"/>
              <a:ext cx="171020" cy="216535"/>
            </a:xfrm>
            <a:custGeom>
              <a:avLst/>
              <a:gdLst>
                <a:gd name="connsiteX0" fmla="*/ 0 w 171020"/>
                <a:gd name="connsiteY0" fmla="*/ 216536 h 216535"/>
                <a:gd name="connsiteX1" fmla="*/ 171021 w 171020"/>
                <a:gd name="connsiteY1" fmla="*/ 216536 h 216535"/>
                <a:gd name="connsiteX2" fmla="*/ 171021 w 171020"/>
                <a:gd name="connsiteY2" fmla="*/ 0 h 216535"/>
                <a:gd name="connsiteX3" fmla="*/ 0 w 171020"/>
                <a:gd name="connsiteY3" fmla="*/ 0 h 216535"/>
              </a:gdLst>
              <a:ahLst/>
              <a:cxnLst>
                <a:cxn ang="0">
                  <a:pos x="connsiteX0" y="connsiteY0"/>
                </a:cxn>
                <a:cxn ang="0">
                  <a:pos x="connsiteX1" y="connsiteY1"/>
                </a:cxn>
                <a:cxn ang="0">
                  <a:pos x="connsiteX2" y="connsiteY2"/>
                </a:cxn>
                <a:cxn ang="0">
                  <a:pos x="connsiteX3" y="connsiteY3"/>
                </a:cxn>
              </a:cxnLst>
              <a:rect l="l" t="t" r="r" b="b"/>
              <a:pathLst>
                <a:path w="171020" h="216535">
                  <a:moveTo>
                    <a:pt x="0" y="216536"/>
                  </a:moveTo>
                  <a:lnTo>
                    <a:pt x="171021" y="216536"/>
                  </a:lnTo>
                  <a:lnTo>
                    <a:pt x="171021" y="0"/>
                  </a:lnTo>
                  <a:lnTo>
                    <a:pt x="0" y="0"/>
                  </a:lnTo>
                  <a:close/>
                </a:path>
              </a:pathLst>
            </a:custGeom>
            <a:solidFill>
              <a:srgbClr val="49270F"/>
            </a:solidFill>
            <a:ln w="12528"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xmlns="" id="{D7E0741D-6F3E-76E2-F6F3-78B349F2946A}"/>
                </a:ext>
              </a:extLst>
            </p:cNvPr>
            <p:cNvSpPr/>
            <p:nvPr/>
          </p:nvSpPr>
          <p:spPr>
            <a:xfrm>
              <a:off x="4436661" y="2473263"/>
              <a:ext cx="150779" cy="190805"/>
            </a:xfrm>
            <a:custGeom>
              <a:avLst/>
              <a:gdLst>
                <a:gd name="connsiteX0" fmla="*/ 0 w 150779"/>
                <a:gd name="connsiteY0" fmla="*/ 190805 h 190805"/>
                <a:gd name="connsiteX1" fmla="*/ 150780 w 150779"/>
                <a:gd name="connsiteY1" fmla="*/ 190805 h 190805"/>
                <a:gd name="connsiteX2" fmla="*/ 150780 w 150779"/>
                <a:gd name="connsiteY2" fmla="*/ 0 h 190805"/>
                <a:gd name="connsiteX3" fmla="*/ 0 w 150779"/>
                <a:gd name="connsiteY3" fmla="*/ 0 h 190805"/>
              </a:gdLst>
              <a:ahLst/>
              <a:cxnLst>
                <a:cxn ang="0">
                  <a:pos x="connsiteX0" y="connsiteY0"/>
                </a:cxn>
                <a:cxn ang="0">
                  <a:pos x="connsiteX1" y="connsiteY1"/>
                </a:cxn>
                <a:cxn ang="0">
                  <a:pos x="connsiteX2" y="connsiteY2"/>
                </a:cxn>
                <a:cxn ang="0">
                  <a:pos x="connsiteX3" y="connsiteY3"/>
                </a:cxn>
              </a:cxnLst>
              <a:rect l="l" t="t" r="r" b="b"/>
              <a:pathLst>
                <a:path w="150779" h="190805">
                  <a:moveTo>
                    <a:pt x="0" y="190805"/>
                  </a:moveTo>
                  <a:lnTo>
                    <a:pt x="150780" y="190805"/>
                  </a:lnTo>
                  <a:lnTo>
                    <a:pt x="150780" y="0"/>
                  </a:lnTo>
                  <a:lnTo>
                    <a:pt x="0" y="0"/>
                  </a:lnTo>
                  <a:close/>
                </a:path>
              </a:pathLst>
            </a:custGeom>
            <a:solidFill>
              <a:srgbClr val="42A3AB"/>
            </a:solidFill>
            <a:ln w="12528"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xmlns="" id="{51D6F559-3E7B-491C-6FDA-8D758C015787}"/>
                </a:ext>
              </a:extLst>
            </p:cNvPr>
            <p:cNvSpPr/>
            <p:nvPr/>
          </p:nvSpPr>
          <p:spPr>
            <a:xfrm>
              <a:off x="4446895" y="2486202"/>
              <a:ext cx="130312" cy="164970"/>
            </a:xfrm>
            <a:custGeom>
              <a:avLst/>
              <a:gdLst>
                <a:gd name="connsiteX0" fmla="*/ 0 w 130312"/>
                <a:gd name="connsiteY0" fmla="*/ 164970 h 164970"/>
                <a:gd name="connsiteX1" fmla="*/ 0 w 130312"/>
                <a:gd name="connsiteY1" fmla="*/ 0 h 164970"/>
                <a:gd name="connsiteX2" fmla="*/ 130313 w 130312"/>
                <a:gd name="connsiteY2" fmla="*/ 0 h 164970"/>
                <a:gd name="connsiteX3" fmla="*/ 0 w 130312"/>
                <a:gd name="connsiteY3" fmla="*/ 164970 h 164970"/>
              </a:gdLst>
              <a:ahLst/>
              <a:cxnLst>
                <a:cxn ang="0">
                  <a:pos x="connsiteX0" y="connsiteY0"/>
                </a:cxn>
                <a:cxn ang="0">
                  <a:pos x="connsiteX1" y="connsiteY1"/>
                </a:cxn>
                <a:cxn ang="0">
                  <a:pos x="connsiteX2" y="connsiteY2"/>
                </a:cxn>
                <a:cxn ang="0">
                  <a:pos x="connsiteX3" y="connsiteY3"/>
                </a:cxn>
              </a:cxnLst>
              <a:rect l="l" t="t" r="r" b="b"/>
              <a:pathLst>
                <a:path w="130312" h="164970">
                  <a:moveTo>
                    <a:pt x="0" y="164970"/>
                  </a:moveTo>
                  <a:lnTo>
                    <a:pt x="0" y="0"/>
                  </a:lnTo>
                  <a:lnTo>
                    <a:pt x="130313" y="0"/>
                  </a:lnTo>
                  <a:lnTo>
                    <a:pt x="0" y="164970"/>
                  </a:lnTo>
                </a:path>
              </a:pathLst>
            </a:custGeom>
            <a:solidFill>
              <a:srgbClr val="54ACB4"/>
            </a:solidFill>
            <a:ln w="12528"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xmlns="" id="{784B44EC-35C0-E9BE-E7D6-4CF44A9DFA62}"/>
                </a:ext>
              </a:extLst>
            </p:cNvPr>
            <p:cNvSpPr/>
            <p:nvPr/>
          </p:nvSpPr>
          <p:spPr>
            <a:xfrm>
              <a:off x="4417499" y="2509318"/>
              <a:ext cx="189155" cy="18636"/>
            </a:xfrm>
            <a:custGeom>
              <a:avLst/>
              <a:gdLst>
                <a:gd name="connsiteX0" fmla="*/ 189155 w 189155"/>
                <a:gd name="connsiteY0" fmla="*/ 18637 h 18636"/>
                <a:gd name="connsiteX1" fmla="*/ 0 w 189155"/>
                <a:gd name="connsiteY1" fmla="*/ 18637 h 18636"/>
                <a:gd name="connsiteX2" fmla="*/ 0 w 189155"/>
                <a:gd name="connsiteY2" fmla="*/ 0 h 18636"/>
                <a:gd name="connsiteX3" fmla="*/ 189155 w 189155"/>
                <a:gd name="connsiteY3" fmla="*/ 0 h 18636"/>
                <a:gd name="connsiteX4" fmla="*/ 189155 w 189155"/>
                <a:gd name="connsiteY4" fmla="*/ 18637 h 1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55" h="18636">
                  <a:moveTo>
                    <a:pt x="189155" y="18637"/>
                  </a:moveTo>
                  <a:lnTo>
                    <a:pt x="0" y="18637"/>
                  </a:lnTo>
                  <a:lnTo>
                    <a:pt x="0" y="0"/>
                  </a:lnTo>
                  <a:lnTo>
                    <a:pt x="189155" y="0"/>
                  </a:lnTo>
                  <a:lnTo>
                    <a:pt x="189155" y="18637"/>
                  </a:lnTo>
                </a:path>
              </a:pathLst>
            </a:custGeom>
            <a:solidFill>
              <a:srgbClr val="5A3114"/>
            </a:solidFill>
            <a:ln w="12528"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xmlns="" id="{5B622302-37DE-C6AE-B0B7-5DF57B801E7B}"/>
                </a:ext>
              </a:extLst>
            </p:cNvPr>
            <p:cNvSpPr/>
            <p:nvPr/>
          </p:nvSpPr>
          <p:spPr>
            <a:xfrm>
              <a:off x="4721090" y="2438303"/>
              <a:ext cx="205934" cy="260726"/>
            </a:xfrm>
            <a:custGeom>
              <a:avLst/>
              <a:gdLst>
                <a:gd name="connsiteX0" fmla="*/ 0 w 205934"/>
                <a:gd name="connsiteY0" fmla="*/ 260727 h 260726"/>
                <a:gd name="connsiteX1" fmla="*/ 205935 w 205934"/>
                <a:gd name="connsiteY1" fmla="*/ 260727 h 260726"/>
                <a:gd name="connsiteX2" fmla="*/ 205935 w 205934"/>
                <a:gd name="connsiteY2" fmla="*/ 0 h 260726"/>
                <a:gd name="connsiteX3" fmla="*/ 0 w 205934"/>
                <a:gd name="connsiteY3" fmla="*/ 0 h 260726"/>
              </a:gdLst>
              <a:ahLst/>
              <a:cxnLst>
                <a:cxn ang="0">
                  <a:pos x="connsiteX0" y="connsiteY0"/>
                </a:cxn>
                <a:cxn ang="0">
                  <a:pos x="connsiteX1" y="connsiteY1"/>
                </a:cxn>
                <a:cxn ang="0">
                  <a:pos x="connsiteX2" y="connsiteY2"/>
                </a:cxn>
                <a:cxn ang="0">
                  <a:pos x="connsiteX3" y="connsiteY3"/>
                </a:cxn>
              </a:cxnLst>
              <a:rect l="l" t="t" r="r" b="b"/>
              <a:pathLst>
                <a:path w="205934" h="260726">
                  <a:moveTo>
                    <a:pt x="0" y="260727"/>
                  </a:moveTo>
                  <a:lnTo>
                    <a:pt x="205935" y="260727"/>
                  </a:lnTo>
                  <a:lnTo>
                    <a:pt x="205935" y="0"/>
                  </a:lnTo>
                  <a:lnTo>
                    <a:pt x="0" y="0"/>
                  </a:lnTo>
                  <a:close/>
                </a:path>
              </a:pathLst>
            </a:custGeom>
            <a:solidFill>
              <a:srgbClr val="5A3114"/>
            </a:solidFill>
            <a:ln w="12528"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xmlns="" id="{5DBDDE3F-202C-52FF-5193-06C02C027E13}"/>
                </a:ext>
              </a:extLst>
            </p:cNvPr>
            <p:cNvSpPr/>
            <p:nvPr/>
          </p:nvSpPr>
          <p:spPr>
            <a:xfrm>
              <a:off x="4738572" y="2460398"/>
              <a:ext cx="171020" cy="216535"/>
            </a:xfrm>
            <a:custGeom>
              <a:avLst/>
              <a:gdLst>
                <a:gd name="connsiteX0" fmla="*/ 0 w 171020"/>
                <a:gd name="connsiteY0" fmla="*/ 216536 h 216535"/>
                <a:gd name="connsiteX1" fmla="*/ 171021 w 171020"/>
                <a:gd name="connsiteY1" fmla="*/ 216536 h 216535"/>
                <a:gd name="connsiteX2" fmla="*/ 171021 w 171020"/>
                <a:gd name="connsiteY2" fmla="*/ 0 h 216535"/>
                <a:gd name="connsiteX3" fmla="*/ 0 w 171020"/>
                <a:gd name="connsiteY3" fmla="*/ 0 h 216535"/>
              </a:gdLst>
              <a:ahLst/>
              <a:cxnLst>
                <a:cxn ang="0">
                  <a:pos x="connsiteX0" y="connsiteY0"/>
                </a:cxn>
                <a:cxn ang="0">
                  <a:pos x="connsiteX1" y="connsiteY1"/>
                </a:cxn>
                <a:cxn ang="0">
                  <a:pos x="connsiteX2" y="connsiteY2"/>
                </a:cxn>
                <a:cxn ang="0">
                  <a:pos x="connsiteX3" y="connsiteY3"/>
                </a:cxn>
              </a:cxnLst>
              <a:rect l="l" t="t" r="r" b="b"/>
              <a:pathLst>
                <a:path w="171020" h="216535">
                  <a:moveTo>
                    <a:pt x="0" y="216536"/>
                  </a:moveTo>
                  <a:lnTo>
                    <a:pt x="171021" y="216536"/>
                  </a:lnTo>
                  <a:lnTo>
                    <a:pt x="171021" y="0"/>
                  </a:lnTo>
                  <a:lnTo>
                    <a:pt x="0" y="0"/>
                  </a:lnTo>
                  <a:close/>
                </a:path>
              </a:pathLst>
            </a:custGeom>
            <a:solidFill>
              <a:srgbClr val="49270F"/>
            </a:solidFill>
            <a:ln w="12528"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xmlns="" id="{FC0AD0FC-6864-8D7B-E3A3-ECA39F62391D}"/>
                </a:ext>
              </a:extLst>
            </p:cNvPr>
            <p:cNvSpPr/>
            <p:nvPr/>
          </p:nvSpPr>
          <p:spPr>
            <a:xfrm>
              <a:off x="4748667" y="2473263"/>
              <a:ext cx="150779" cy="190805"/>
            </a:xfrm>
            <a:custGeom>
              <a:avLst/>
              <a:gdLst>
                <a:gd name="connsiteX0" fmla="*/ 0 w 150779"/>
                <a:gd name="connsiteY0" fmla="*/ 190805 h 190805"/>
                <a:gd name="connsiteX1" fmla="*/ 150780 w 150779"/>
                <a:gd name="connsiteY1" fmla="*/ 190805 h 190805"/>
                <a:gd name="connsiteX2" fmla="*/ 150780 w 150779"/>
                <a:gd name="connsiteY2" fmla="*/ 0 h 190805"/>
                <a:gd name="connsiteX3" fmla="*/ 0 w 150779"/>
                <a:gd name="connsiteY3" fmla="*/ 0 h 190805"/>
              </a:gdLst>
              <a:ahLst/>
              <a:cxnLst>
                <a:cxn ang="0">
                  <a:pos x="connsiteX0" y="connsiteY0"/>
                </a:cxn>
                <a:cxn ang="0">
                  <a:pos x="connsiteX1" y="connsiteY1"/>
                </a:cxn>
                <a:cxn ang="0">
                  <a:pos x="connsiteX2" y="connsiteY2"/>
                </a:cxn>
                <a:cxn ang="0">
                  <a:pos x="connsiteX3" y="connsiteY3"/>
                </a:cxn>
              </a:cxnLst>
              <a:rect l="l" t="t" r="r" b="b"/>
              <a:pathLst>
                <a:path w="150779" h="190805">
                  <a:moveTo>
                    <a:pt x="0" y="190805"/>
                  </a:moveTo>
                  <a:lnTo>
                    <a:pt x="150780" y="190805"/>
                  </a:lnTo>
                  <a:lnTo>
                    <a:pt x="150780" y="0"/>
                  </a:lnTo>
                  <a:lnTo>
                    <a:pt x="0" y="0"/>
                  </a:lnTo>
                  <a:close/>
                </a:path>
              </a:pathLst>
            </a:custGeom>
            <a:solidFill>
              <a:srgbClr val="42A3AB"/>
            </a:solidFill>
            <a:ln w="12528"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xmlns="" id="{EF79FEDD-24A6-CD3F-A56D-6AB1CBC0BE01}"/>
                </a:ext>
              </a:extLst>
            </p:cNvPr>
            <p:cNvSpPr/>
            <p:nvPr/>
          </p:nvSpPr>
          <p:spPr>
            <a:xfrm>
              <a:off x="4758901" y="2486202"/>
              <a:ext cx="130312" cy="164970"/>
            </a:xfrm>
            <a:custGeom>
              <a:avLst/>
              <a:gdLst>
                <a:gd name="connsiteX0" fmla="*/ 0 w 130312"/>
                <a:gd name="connsiteY0" fmla="*/ 164970 h 164970"/>
                <a:gd name="connsiteX1" fmla="*/ 0 w 130312"/>
                <a:gd name="connsiteY1" fmla="*/ 0 h 164970"/>
                <a:gd name="connsiteX2" fmla="*/ 130313 w 130312"/>
                <a:gd name="connsiteY2" fmla="*/ 0 h 164970"/>
                <a:gd name="connsiteX3" fmla="*/ 0 w 130312"/>
                <a:gd name="connsiteY3" fmla="*/ 164970 h 164970"/>
              </a:gdLst>
              <a:ahLst/>
              <a:cxnLst>
                <a:cxn ang="0">
                  <a:pos x="connsiteX0" y="connsiteY0"/>
                </a:cxn>
                <a:cxn ang="0">
                  <a:pos x="connsiteX1" y="connsiteY1"/>
                </a:cxn>
                <a:cxn ang="0">
                  <a:pos x="connsiteX2" y="connsiteY2"/>
                </a:cxn>
                <a:cxn ang="0">
                  <a:pos x="connsiteX3" y="connsiteY3"/>
                </a:cxn>
              </a:cxnLst>
              <a:rect l="l" t="t" r="r" b="b"/>
              <a:pathLst>
                <a:path w="130312" h="164970">
                  <a:moveTo>
                    <a:pt x="0" y="164970"/>
                  </a:moveTo>
                  <a:lnTo>
                    <a:pt x="0" y="0"/>
                  </a:lnTo>
                  <a:lnTo>
                    <a:pt x="130313" y="0"/>
                  </a:lnTo>
                  <a:lnTo>
                    <a:pt x="0" y="164970"/>
                  </a:lnTo>
                </a:path>
              </a:pathLst>
            </a:custGeom>
            <a:solidFill>
              <a:srgbClr val="54ACB4"/>
            </a:solidFill>
            <a:ln w="12528"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xmlns="" id="{24896969-1C65-B913-D41E-F9874B60DD01}"/>
                </a:ext>
              </a:extLst>
            </p:cNvPr>
            <p:cNvSpPr/>
            <p:nvPr/>
          </p:nvSpPr>
          <p:spPr>
            <a:xfrm>
              <a:off x="4729467" y="2509318"/>
              <a:ext cx="189142" cy="18636"/>
            </a:xfrm>
            <a:custGeom>
              <a:avLst/>
              <a:gdLst>
                <a:gd name="connsiteX0" fmla="*/ 189143 w 189142"/>
                <a:gd name="connsiteY0" fmla="*/ 18637 h 18636"/>
                <a:gd name="connsiteX1" fmla="*/ 0 w 189142"/>
                <a:gd name="connsiteY1" fmla="*/ 18637 h 18636"/>
                <a:gd name="connsiteX2" fmla="*/ 0 w 189142"/>
                <a:gd name="connsiteY2" fmla="*/ 0 h 18636"/>
                <a:gd name="connsiteX3" fmla="*/ 189143 w 189142"/>
                <a:gd name="connsiteY3" fmla="*/ 0 h 18636"/>
                <a:gd name="connsiteX4" fmla="*/ 189143 w 189142"/>
                <a:gd name="connsiteY4" fmla="*/ 18637 h 1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42" h="18636">
                  <a:moveTo>
                    <a:pt x="189143" y="18637"/>
                  </a:moveTo>
                  <a:lnTo>
                    <a:pt x="0" y="18637"/>
                  </a:lnTo>
                  <a:lnTo>
                    <a:pt x="0" y="0"/>
                  </a:lnTo>
                  <a:lnTo>
                    <a:pt x="189143" y="0"/>
                  </a:lnTo>
                  <a:lnTo>
                    <a:pt x="189143" y="18637"/>
                  </a:lnTo>
                </a:path>
              </a:pathLst>
            </a:custGeom>
            <a:solidFill>
              <a:srgbClr val="5A3114"/>
            </a:solidFill>
            <a:ln w="12528"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xmlns="" id="{CD12BD14-B3FF-73C5-201A-F8B540A16134}"/>
                </a:ext>
              </a:extLst>
            </p:cNvPr>
            <p:cNvSpPr/>
            <p:nvPr/>
          </p:nvSpPr>
          <p:spPr>
            <a:xfrm>
              <a:off x="4254467" y="2803485"/>
              <a:ext cx="477634" cy="454053"/>
            </a:xfrm>
            <a:custGeom>
              <a:avLst/>
              <a:gdLst>
                <a:gd name="connsiteX0" fmla="*/ 0 w 477634"/>
                <a:gd name="connsiteY0" fmla="*/ 454053 h 454053"/>
                <a:gd name="connsiteX1" fmla="*/ 477634 w 477634"/>
                <a:gd name="connsiteY1" fmla="*/ 454053 h 454053"/>
                <a:gd name="connsiteX2" fmla="*/ 477634 w 477634"/>
                <a:gd name="connsiteY2" fmla="*/ 0 h 454053"/>
                <a:gd name="connsiteX3" fmla="*/ 0 w 477634"/>
                <a:gd name="connsiteY3" fmla="*/ 0 h 454053"/>
              </a:gdLst>
              <a:ahLst/>
              <a:cxnLst>
                <a:cxn ang="0">
                  <a:pos x="connsiteX0" y="connsiteY0"/>
                </a:cxn>
                <a:cxn ang="0">
                  <a:pos x="connsiteX1" y="connsiteY1"/>
                </a:cxn>
                <a:cxn ang="0">
                  <a:pos x="connsiteX2" y="connsiteY2"/>
                </a:cxn>
                <a:cxn ang="0">
                  <a:pos x="connsiteX3" y="connsiteY3"/>
                </a:cxn>
              </a:cxnLst>
              <a:rect l="l" t="t" r="r" b="b"/>
              <a:pathLst>
                <a:path w="477634" h="454053">
                  <a:moveTo>
                    <a:pt x="0" y="454053"/>
                  </a:moveTo>
                  <a:lnTo>
                    <a:pt x="477634" y="454053"/>
                  </a:lnTo>
                  <a:lnTo>
                    <a:pt x="477634" y="0"/>
                  </a:lnTo>
                  <a:lnTo>
                    <a:pt x="0" y="0"/>
                  </a:lnTo>
                  <a:close/>
                </a:path>
              </a:pathLst>
            </a:custGeom>
            <a:solidFill>
              <a:srgbClr val="49270F"/>
            </a:solidFill>
            <a:ln w="12528"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xmlns="" id="{BDEAEFD8-AC19-7F17-F7CF-CDF9A46432A8}"/>
                </a:ext>
              </a:extLst>
            </p:cNvPr>
            <p:cNvSpPr/>
            <p:nvPr/>
          </p:nvSpPr>
          <p:spPr>
            <a:xfrm>
              <a:off x="4264562" y="2810610"/>
              <a:ext cx="227944" cy="446927"/>
            </a:xfrm>
            <a:custGeom>
              <a:avLst/>
              <a:gdLst>
                <a:gd name="connsiteX0" fmla="*/ 0 w 227944"/>
                <a:gd name="connsiteY0" fmla="*/ 446928 h 446927"/>
                <a:gd name="connsiteX1" fmla="*/ 227944 w 227944"/>
                <a:gd name="connsiteY1" fmla="*/ 446928 h 446927"/>
                <a:gd name="connsiteX2" fmla="*/ 227944 w 227944"/>
                <a:gd name="connsiteY2" fmla="*/ 0 h 446927"/>
                <a:gd name="connsiteX3" fmla="*/ 0 w 227944"/>
                <a:gd name="connsiteY3" fmla="*/ 0 h 446927"/>
              </a:gdLst>
              <a:ahLst/>
              <a:cxnLst>
                <a:cxn ang="0">
                  <a:pos x="connsiteX0" y="connsiteY0"/>
                </a:cxn>
                <a:cxn ang="0">
                  <a:pos x="connsiteX1" y="connsiteY1"/>
                </a:cxn>
                <a:cxn ang="0">
                  <a:pos x="connsiteX2" y="connsiteY2"/>
                </a:cxn>
                <a:cxn ang="0">
                  <a:pos x="connsiteX3" y="connsiteY3"/>
                </a:cxn>
              </a:cxnLst>
              <a:rect l="l" t="t" r="r" b="b"/>
              <a:pathLst>
                <a:path w="227944" h="446927">
                  <a:moveTo>
                    <a:pt x="0" y="446928"/>
                  </a:moveTo>
                  <a:lnTo>
                    <a:pt x="227944" y="446928"/>
                  </a:lnTo>
                  <a:lnTo>
                    <a:pt x="227944" y="0"/>
                  </a:lnTo>
                  <a:lnTo>
                    <a:pt x="0" y="0"/>
                  </a:lnTo>
                  <a:close/>
                </a:path>
              </a:pathLst>
            </a:custGeom>
            <a:solidFill>
              <a:srgbClr val="5A3114"/>
            </a:solidFill>
            <a:ln w="12528"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xmlns="" id="{F26DED65-D4A6-8B35-ACBA-9DDC422F1ED3}"/>
                </a:ext>
              </a:extLst>
            </p:cNvPr>
            <p:cNvSpPr/>
            <p:nvPr/>
          </p:nvSpPr>
          <p:spPr>
            <a:xfrm>
              <a:off x="4286220" y="2965163"/>
              <a:ext cx="184627" cy="247330"/>
            </a:xfrm>
            <a:custGeom>
              <a:avLst/>
              <a:gdLst>
                <a:gd name="connsiteX0" fmla="*/ 182333 w 184627"/>
                <a:gd name="connsiteY0" fmla="*/ 227027 h 247330"/>
                <a:gd name="connsiteX1" fmla="*/ 184628 w 184627"/>
                <a:gd name="connsiteY1" fmla="*/ 227027 h 247330"/>
                <a:gd name="connsiteX2" fmla="*/ 184628 w 184627"/>
                <a:gd name="connsiteY2" fmla="*/ 18304 h 247330"/>
                <a:gd name="connsiteX3" fmla="*/ 182383 w 184627"/>
                <a:gd name="connsiteY3" fmla="*/ 18262 h 247330"/>
                <a:gd name="connsiteX4" fmla="*/ 163271 w 184627"/>
                <a:gd name="connsiteY4" fmla="*/ 1907 h 247330"/>
                <a:gd name="connsiteX5" fmla="*/ 163271 w 184627"/>
                <a:gd name="connsiteY5" fmla="*/ 0 h 247330"/>
                <a:gd name="connsiteX6" fmla="*/ 22085 w 184627"/>
                <a:gd name="connsiteY6" fmla="*/ 0 h 247330"/>
                <a:gd name="connsiteX7" fmla="*/ 22085 w 184627"/>
                <a:gd name="connsiteY7" fmla="*/ 1907 h 247330"/>
                <a:gd name="connsiteX8" fmla="*/ 2295 w 184627"/>
                <a:gd name="connsiteY8" fmla="*/ 18304 h 247330"/>
                <a:gd name="connsiteX9" fmla="*/ 0 w 184627"/>
                <a:gd name="connsiteY9" fmla="*/ 18304 h 247330"/>
                <a:gd name="connsiteX10" fmla="*/ 0 w 184627"/>
                <a:gd name="connsiteY10" fmla="*/ 226693 h 247330"/>
                <a:gd name="connsiteX11" fmla="*/ 2295 w 184627"/>
                <a:gd name="connsiteY11" fmla="*/ 226693 h 247330"/>
                <a:gd name="connsiteX12" fmla="*/ 22085 w 184627"/>
                <a:gd name="connsiteY12" fmla="*/ 243132 h 247330"/>
                <a:gd name="connsiteX13" fmla="*/ 24442 w 184627"/>
                <a:gd name="connsiteY13" fmla="*/ 243132 h 247330"/>
                <a:gd name="connsiteX14" fmla="*/ 22085 w 184627"/>
                <a:gd name="connsiteY14" fmla="*/ 242934 h 247330"/>
                <a:gd name="connsiteX15" fmla="*/ 21846 w 184627"/>
                <a:gd name="connsiteY15" fmla="*/ 245215 h 247330"/>
                <a:gd name="connsiteX16" fmla="*/ 21545 w 184627"/>
                <a:gd name="connsiteY16" fmla="*/ 247330 h 247330"/>
                <a:gd name="connsiteX17" fmla="*/ 162543 w 184627"/>
                <a:gd name="connsiteY17" fmla="*/ 247330 h 247330"/>
                <a:gd name="connsiteX18" fmla="*/ 162543 w 184627"/>
                <a:gd name="connsiteY18" fmla="*/ 245372 h 247330"/>
                <a:gd name="connsiteX19" fmla="*/ 182333 w 184627"/>
                <a:gd name="connsiteY19" fmla="*/ 228975 h 247330"/>
                <a:gd name="connsiteX20" fmla="*/ 184628 w 184627"/>
                <a:gd name="connsiteY20" fmla="*/ 228975 h 247330"/>
                <a:gd name="connsiteX21" fmla="*/ 184628 w 184627"/>
                <a:gd name="connsiteY21" fmla="*/ 227027 h 247330"/>
                <a:gd name="connsiteX22" fmla="*/ 182333 w 184627"/>
                <a:gd name="connsiteY22" fmla="*/ 227027 h 247330"/>
                <a:gd name="connsiteX23" fmla="*/ 182333 w 184627"/>
                <a:gd name="connsiteY23" fmla="*/ 225110 h 247330"/>
                <a:gd name="connsiteX24" fmla="*/ 157891 w 184627"/>
                <a:gd name="connsiteY24" fmla="*/ 245372 h 247330"/>
                <a:gd name="connsiteX25" fmla="*/ 160186 w 184627"/>
                <a:gd name="connsiteY25" fmla="*/ 245372 h 247330"/>
                <a:gd name="connsiteX26" fmla="*/ 160186 w 184627"/>
                <a:gd name="connsiteY26" fmla="*/ 243465 h 247330"/>
                <a:gd name="connsiteX27" fmla="*/ 26700 w 184627"/>
                <a:gd name="connsiteY27" fmla="*/ 243465 h 247330"/>
                <a:gd name="connsiteX28" fmla="*/ 26750 w 184627"/>
                <a:gd name="connsiteY28" fmla="*/ 243340 h 247330"/>
                <a:gd name="connsiteX29" fmla="*/ 26750 w 184627"/>
                <a:gd name="connsiteY29" fmla="*/ 243132 h 247330"/>
                <a:gd name="connsiteX30" fmla="*/ 2295 w 184627"/>
                <a:gd name="connsiteY30" fmla="*/ 222828 h 247330"/>
                <a:gd name="connsiteX31" fmla="*/ 2295 w 184627"/>
                <a:gd name="connsiteY31" fmla="*/ 224787 h 247330"/>
                <a:gd name="connsiteX32" fmla="*/ 4653 w 184627"/>
                <a:gd name="connsiteY32" fmla="*/ 224787 h 247330"/>
                <a:gd name="connsiteX33" fmla="*/ 4653 w 184627"/>
                <a:gd name="connsiteY33" fmla="*/ 20262 h 247330"/>
                <a:gd name="connsiteX34" fmla="*/ 2295 w 184627"/>
                <a:gd name="connsiteY34" fmla="*/ 20262 h 247330"/>
                <a:gd name="connsiteX35" fmla="*/ 2295 w 184627"/>
                <a:gd name="connsiteY35" fmla="*/ 22168 h 247330"/>
                <a:gd name="connsiteX36" fmla="*/ 26750 w 184627"/>
                <a:gd name="connsiteY36" fmla="*/ 1907 h 247330"/>
                <a:gd name="connsiteX37" fmla="*/ 24442 w 184627"/>
                <a:gd name="connsiteY37" fmla="*/ 1907 h 247330"/>
                <a:gd name="connsiteX38" fmla="*/ 24442 w 184627"/>
                <a:gd name="connsiteY38" fmla="*/ 3823 h 247330"/>
                <a:gd name="connsiteX39" fmla="*/ 160976 w 184627"/>
                <a:gd name="connsiteY39" fmla="*/ 3823 h 247330"/>
                <a:gd name="connsiteX40" fmla="*/ 160976 w 184627"/>
                <a:gd name="connsiteY40" fmla="*/ 1907 h 247330"/>
                <a:gd name="connsiteX41" fmla="*/ 158618 w 184627"/>
                <a:gd name="connsiteY41" fmla="*/ 1907 h 247330"/>
                <a:gd name="connsiteX42" fmla="*/ 182233 w 184627"/>
                <a:gd name="connsiteY42" fmla="*/ 22137 h 247330"/>
                <a:gd name="connsiteX43" fmla="*/ 182333 w 184627"/>
                <a:gd name="connsiteY43" fmla="*/ 20179 h 247330"/>
                <a:gd name="connsiteX44" fmla="*/ 179975 w 184627"/>
                <a:gd name="connsiteY44" fmla="*/ 20179 h 247330"/>
                <a:gd name="connsiteX45" fmla="*/ 179975 w 184627"/>
                <a:gd name="connsiteY45" fmla="*/ 227027 h 247330"/>
                <a:gd name="connsiteX46" fmla="*/ 182333 w 184627"/>
                <a:gd name="connsiteY46" fmla="*/ 227027 h 247330"/>
                <a:gd name="connsiteX47" fmla="*/ 182333 w 184627"/>
                <a:gd name="connsiteY47" fmla="*/ 225110 h 247330"/>
                <a:gd name="connsiteX48" fmla="*/ 182333 w 184627"/>
                <a:gd name="connsiteY48" fmla="*/ 227027 h 24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4627" h="247330">
                  <a:moveTo>
                    <a:pt x="182333" y="227027"/>
                  </a:moveTo>
                  <a:lnTo>
                    <a:pt x="184628" y="227027"/>
                  </a:lnTo>
                  <a:lnTo>
                    <a:pt x="184628" y="18304"/>
                  </a:lnTo>
                  <a:lnTo>
                    <a:pt x="182383" y="18262"/>
                  </a:lnTo>
                  <a:cubicBezTo>
                    <a:pt x="171748" y="17981"/>
                    <a:pt x="163271" y="10824"/>
                    <a:pt x="163271" y="1907"/>
                  </a:cubicBezTo>
                  <a:lnTo>
                    <a:pt x="163271" y="0"/>
                  </a:lnTo>
                  <a:lnTo>
                    <a:pt x="22085" y="0"/>
                  </a:lnTo>
                  <a:lnTo>
                    <a:pt x="22085" y="1907"/>
                  </a:lnTo>
                  <a:cubicBezTo>
                    <a:pt x="22085" y="10980"/>
                    <a:pt x="13268" y="18304"/>
                    <a:pt x="2295" y="18304"/>
                  </a:cubicBezTo>
                  <a:lnTo>
                    <a:pt x="0" y="18304"/>
                  </a:lnTo>
                  <a:lnTo>
                    <a:pt x="0" y="226693"/>
                  </a:lnTo>
                  <a:lnTo>
                    <a:pt x="2295" y="226693"/>
                  </a:lnTo>
                  <a:cubicBezTo>
                    <a:pt x="13268" y="226693"/>
                    <a:pt x="22085" y="234058"/>
                    <a:pt x="22085" y="243132"/>
                  </a:cubicBezTo>
                  <a:lnTo>
                    <a:pt x="24442" y="243132"/>
                  </a:lnTo>
                  <a:lnTo>
                    <a:pt x="22085" y="242934"/>
                  </a:lnTo>
                  <a:lnTo>
                    <a:pt x="21846" y="245215"/>
                  </a:lnTo>
                  <a:lnTo>
                    <a:pt x="21545" y="247330"/>
                  </a:lnTo>
                  <a:lnTo>
                    <a:pt x="162543" y="247330"/>
                  </a:lnTo>
                  <a:lnTo>
                    <a:pt x="162543" y="245372"/>
                  </a:lnTo>
                  <a:cubicBezTo>
                    <a:pt x="162543" y="236298"/>
                    <a:pt x="171410" y="228975"/>
                    <a:pt x="182333" y="228975"/>
                  </a:cubicBezTo>
                  <a:lnTo>
                    <a:pt x="184628" y="228975"/>
                  </a:lnTo>
                  <a:lnTo>
                    <a:pt x="184628" y="227027"/>
                  </a:lnTo>
                  <a:lnTo>
                    <a:pt x="182333" y="227027"/>
                  </a:lnTo>
                  <a:lnTo>
                    <a:pt x="182333" y="225110"/>
                  </a:lnTo>
                  <a:cubicBezTo>
                    <a:pt x="168814" y="225151"/>
                    <a:pt x="157941" y="234142"/>
                    <a:pt x="157891" y="245372"/>
                  </a:cubicBezTo>
                  <a:lnTo>
                    <a:pt x="160186" y="245372"/>
                  </a:lnTo>
                  <a:lnTo>
                    <a:pt x="160186" y="243465"/>
                  </a:lnTo>
                  <a:lnTo>
                    <a:pt x="26700" y="243465"/>
                  </a:lnTo>
                  <a:lnTo>
                    <a:pt x="26750" y="243340"/>
                  </a:lnTo>
                  <a:lnTo>
                    <a:pt x="26750" y="243132"/>
                  </a:lnTo>
                  <a:cubicBezTo>
                    <a:pt x="26750" y="231902"/>
                    <a:pt x="15814" y="222870"/>
                    <a:pt x="2295" y="222828"/>
                  </a:cubicBezTo>
                  <a:lnTo>
                    <a:pt x="2295" y="224787"/>
                  </a:lnTo>
                  <a:lnTo>
                    <a:pt x="4653" y="224787"/>
                  </a:lnTo>
                  <a:lnTo>
                    <a:pt x="4653" y="20262"/>
                  </a:lnTo>
                  <a:lnTo>
                    <a:pt x="2295" y="20262"/>
                  </a:lnTo>
                  <a:lnTo>
                    <a:pt x="2295" y="22168"/>
                  </a:lnTo>
                  <a:cubicBezTo>
                    <a:pt x="15814" y="22168"/>
                    <a:pt x="26750" y="13137"/>
                    <a:pt x="26750" y="1907"/>
                  </a:cubicBezTo>
                  <a:lnTo>
                    <a:pt x="24442" y="1907"/>
                  </a:lnTo>
                  <a:lnTo>
                    <a:pt x="24442" y="3823"/>
                  </a:lnTo>
                  <a:lnTo>
                    <a:pt x="160976" y="3823"/>
                  </a:lnTo>
                  <a:lnTo>
                    <a:pt x="160976" y="1907"/>
                  </a:lnTo>
                  <a:lnTo>
                    <a:pt x="158618" y="1907"/>
                  </a:lnTo>
                  <a:cubicBezTo>
                    <a:pt x="158618" y="12897"/>
                    <a:pt x="169102" y="21804"/>
                    <a:pt x="182233" y="22137"/>
                  </a:cubicBezTo>
                  <a:lnTo>
                    <a:pt x="182333" y="20179"/>
                  </a:lnTo>
                  <a:lnTo>
                    <a:pt x="179975" y="20179"/>
                  </a:lnTo>
                  <a:lnTo>
                    <a:pt x="179975" y="227027"/>
                  </a:lnTo>
                  <a:lnTo>
                    <a:pt x="182333" y="227027"/>
                  </a:lnTo>
                  <a:lnTo>
                    <a:pt x="182333" y="225110"/>
                  </a:lnTo>
                  <a:lnTo>
                    <a:pt x="182333" y="227027"/>
                  </a:lnTo>
                </a:path>
              </a:pathLst>
            </a:custGeom>
            <a:solidFill>
              <a:srgbClr val="49270F"/>
            </a:solidFill>
            <a:ln w="12528"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xmlns="" id="{7A99A977-D087-1307-4414-54FB5A8E463B}"/>
                </a:ext>
              </a:extLst>
            </p:cNvPr>
            <p:cNvSpPr/>
            <p:nvPr/>
          </p:nvSpPr>
          <p:spPr>
            <a:xfrm>
              <a:off x="4283913" y="2835018"/>
              <a:ext cx="189242" cy="104100"/>
            </a:xfrm>
            <a:custGeom>
              <a:avLst/>
              <a:gdLst>
                <a:gd name="connsiteX0" fmla="*/ 0 w 189242"/>
                <a:gd name="connsiteY0" fmla="*/ 104101 h 104100"/>
                <a:gd name="connsiteX1" fmla="*/ 189243 w 189242"/>
                <a:gd name="connsiteY1" fmla="*/ 104101 h 104100"/>
                <a:gd name="connsiteX2" fmla="*/ 189243 w 189242"/>
                <a:gd name="connsiteY2" fmla="*/ 0 h 104100"/>
                <a:gd name="connsiteX3" fmla="*/ 0 w 189242"/>
                <a:gd name="connsiteY3" fmla="*/ 0 h 104100"/>
              </a:gdLst>
              <a:ahLst/>
              <a:cxnLst>
                <a:cxn ang="0">
                  <a:pos x="connsiteX0" y="connsiteY0"/>
                </a:cxn>
                <a:cxn ang="0">
                  <a:pos x="connsiteX1" y="connsiteY1"/>
                </a:cxn>
                <a:cxn ang="0">
                  <a:pos x="connsiteX2" y="connsiteY2"/>
                </a:cxn>
                <a:cxn ang="0">
                  <a:pos x="connsiteX3" y="connsiteY3"/>
                </a:cxn>
              </a:cxnLst>
              <a:rect l="l" t="t" r="r" b="b"/>
              <a:pathLst>
                <a:path w="189242" h="104100">
                  <a:moveTo>
                    <a:pt x="0" y="104101"/>
                  </a:moveTo>
                  <a:lnTo>
                    <a:pt x="189243" y="104101"/>
                  </a:lnTo>
                  <a:lnTo>
                    <a:pt x="189243" y="0"/>
                  </a:lnTo>
                  <a:lnTo>
                    <a:pt x="0" y="0"/>
                  </a:lnTo>
                  <a:close/>
                </a:path>
              </a:pathLst>
            </a:custGeom>
            <a:solidFill>
              <a:srgbClr val="49270F"/>
            </a:solidFill>
            <a:ln w="12528"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xmlns="" id="{EDAE59AA-8FA6-8F87-D0F6-5E2BA8F3B527}"/>
                </a:ext>
              </a:extLst>
            </p:cNvPr>
            <p:cNvSpPr/>
            <p:nvPr/>
          </p:nvSpPr>
          <p:spPr>
            <a:xfrm>
              <a:off x="4295087" y="2841206"/>
              <a:ext cx="166894" cy="91808"/>
            </a:xfrm>
            <a:custGeom>
              <a:avLst/>
              <a:gdLst>
                <a:gd name="connsiteX0" fmla="*/ 0 w 166894"/>
                <a:gd name="connsiteY0" fmla="*/ 91808 h 91808"/>
                <a:gd name="connsiteX1" fmla="*/ 166895 w 166894"/>
                <a:gd name="connsiteY1" fmla="*/ 91808 h 91808"/>
                <a:gd name="connsiteX2" fmla="*/ 166895 w 166894"/>
                <a:gd name="connsiteY2" fmla="*/ 0 h 91808"/>
                <a:gd name="connsiteX3" fmla="*/ 0 w 166894"/>
                <a:gd name="connsiteY3" fmla="*/ 0 h 91808"/>
              </a:gdLst>
              <a:ahLst/>
              <a:cxnLst>
                <a:cxn ang="0">
                  <a:pos x="connsiteX0" y="connsiteY0"/>
                </a:cxn>
                <a:cxn ang="0">
                  <a:pos x="connsiteX1" y="connsiteY1"/>
                </a:cxn>
                <a:cxn ang="0">
                  <a:pos x="connsiteX2" y="connsiteY2"/>
                </a:cxn>
                <a:cxn ang="0">
                  <a:pos x="connsiteX3" y="connsiteY3"/>
                </a:cxn>
              </a:cxnLst>
              <a:rect l="l" t="t" r="r" b="b"/>
              <a:pathLst>
                <a:path w="166894" h="91808">
                  <a:moveTo>
                    <a:pt x="0" y="91808"/>
                  </a:moveTo>
                  <a:lnTo>
                    <a:pt x="166895" y="91808"/>
                  </a:lnTo>
                  <a:lnTo>
                    <a:pt x="166895" y="0"/>
                  </a:lnTo>
                  <a:lnTo>
                    <a:pt x="0" y="0"/>
                  </a:lnTo>
                  <a:close/>
                </a:path>
              </a:pathLst>
            </a:custGeom>
            <a:solidFill>
              <a:srgbClr val="42A3AB"/>
            </a:solidFill>
            <a:ln w="12528"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xmlns="" id="{00363C41-0F9A-9473-C4AC-46EC3FD1599A}"/>
                </a:ext>
              </a:extLst>
            </p:cNvPr>
            <p:cNvSpPr/>
            <p:nvPr/>
          </p:nvSpPr>
          <p:spPr>
            <a:xfrm>
              <a:off x="4301796" y="2844623"/>
              <a:ext cx="144220" cy="79317"/>
            </a:xfrm>
            <a:custGeom>
              <a:avLst/>
              <a:gdLst>
                <a:gd name="connsiteX0" fmla="*/ 0 w 144220"/>
                <a:gd name="connsiteY0" fmla="*/ 79318 h 79317"/>
                <a:gd name="connsiteX1" fmla="*/ 0 w 144220"/>
                <a:gd name="connsiteY1" fmla="*/ 0 h 79317"/>
                <a:gd name="connsiteX2" fmla="*/ 144221 w 144220"/>
                <a:gd name="connsiteY2" fmla="*/ 0 h 79317"/>
                <a:gd name="connsiteX3" fmla="*/ 0 w 144220"/>
                <a:gd name="connsiteY3" fmla="*/ 79318 h 79317"/>
              </a:gdLst>
              <a:ahLst/>
              <a:cxnLst>
                <a:cxn ang="0">
                  <a:pos x="connsiteX0" y="connsiteY0"/>
                </a:cxn>
                <a:cxn ang="0">
                  <a:pos x="connsiteX1" y="connsiteY1"/>
                </a:cxn>
                <a:cxn ang="0">
                  <a:pos x="connsiteX2" y="connsiteY2"/>
                </a:cxn>
                <a:cxn ang="0">
                  <a:pos x="connsiteX3" y="connsiteY3"/>
                </a:cxn>
              </a:cxnLst>
              <a:rect l="l" t="t" r="r" b="b"/>
              <a:pathLst>
                <a:path w="144220" h="79317">
                  <a:moveTo>
                    <a:pt x="0" y="79318"/>
                  </a:moveTo>
                  <a:lnTo>
                    <a:pt x="0" y="0"/>
                  </a:lnTo>
                  <a:lnTo>
                    <a:pt x="144221" y="0"/>
                  </a:lnTo>
                  <a:lnTo>
                    <a:pt x="0" y="79318"/>
                  </a:lnTo>
                </a:path>
              </a:pathLst>
            </a:custGeom>
            <a:solidFill>
              <a:srgbClr val="54ACB4"/>
            </a:solidFill>
            <a:ln w="12528"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xmlns="" id="{D3F42E31-0D24-EEE4-5D28-56FDEC220902}"/>
                </a:ext>
              </a:extLst>
            </p:cNvPr>
            <p:cNvSpPr/>
            <p:nvPr/>
          </p:nvSpPr>
          <p:spPr>
            <a:xfrm>
              <a:off x="4446017" y="3017281"/>
              <a:ext cx="32581" cy="27105"/>
            </a:xfrm>
            <a:custGeom>
              <a:avLst/>
              <a:gdLst>
                <a:gd name="connsiteX0" fmla="*/ 32581 w 32581"/>
                <a:gd name="connsiteY0" fmla="*/ 13553 h 27105"/>
                <a:gd name="connsiteX1" fmla="*/ 16266 w 32581"/>
                <a:gd name="connsiteY1" fmla="*/ 27106 h 27105"/>
                <a:gd name="connsiteX2" fmla="*/ 0 w 32581"/>
                <a:gd name="connsiteY2" fmla="*/ 13553 h 27105"/>
                <a:gd name="connsiteX3" fmla="*/ 16266 w 32581"/>
                <a:gd name="connsiteY3" fmla="*/ 0 h 27105"/>
                <a:gd name="connsiteX4" fmla="*/ 32581 w 32581"/>
                <a:gd name="connsiteY4" fmla="*/ 13553 h 2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1" h="27105">
                  <a:moveTo>
                    <a:pt x="32581" y="13553"/>
                  </a:moveTo>
                  <a:cubicBezTo>
                    <a:pt x="32581" y="21043"/>
                    <a:pt x="25283" y="27106"/>
                    <a:pt x="16266" y="27106"/>
                  </a:cubicBezTo>
                  <a:cubicBezTo>
                    <a:pt x="7299" y="27106"/>
                    <a:pt x="0" y="21043"/>
                    <a:pt x="0" y="13553"/>
                  </a:cubicBezTo>
                  <a:cubicBezTo>
                    <a:pt x="0" y="6105"/>
                    <a:pt x="7299" y="0"/>
                    <a:pt x="16266" y="0"/>
                  </a:cubicBezTo>
                  <a:cubicBezTo>
                    <a:pt x="25283" y="0"/>
                    <a:pt x="32581" y="6105"/>
                    <a:pt x="32581" y="13553"/>
                  </a:cubicBezTo>
                </a:path>
              </a:pathLst>
            </a:custGeom>
            <a:solidFill>
              <a:srgbClr val="FBBF14"/>
            </a:solidFill>
            <a:ln w="12528"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xmlns="" id="{416A4E75-9EED-8E86-9C9C-7431905A3E71}"/>
                </a:ext>
              </a:extLst>
            </p:cNvPr>
            <p:cNvSpPr/>
            <p:nvPr/>
          </p:nvSpPr>
          <p:spPr>
            <a:xfrm>
              <a:off x="4455322" y="3025063"/>
              <a:ext cx="13957" cy="44430"/>
            </a:xfrm>
            <a:custGeom>
              <a:avLst/>
              <a:gdLst>
                <a:gd name="connsiteX0" fmla="*/ 13958 w 13957"/>
                <a:gd name="connsiteY0" fmla="*/ 39097 h 44430"/>
                <a:gd name="connsiteX1" fmla="*/ 6960 w 13957"/>
                <a:gd name="connsiteY1" fmla="*/ 44430 h 44430"/>
                <a:gd name="connsiteX2" fmla="*/ 0 w 13957"/>
                <a:gd name="connsiteY2" fmla="*/ 39097 h 44430"/>
                <a:gd name="connsiteX3" fmla="*/ 0 w 13957"/>
                <a:gd name="connsiteY3" fmla="*/ 5323 h 44430"/>
                <a:gd name="connsiteX4" fmla="*/ 6960 w 13957"/>
                <a:gd name="connsiteY4" fmla="*/ 0 h 44430"/>
                <a:gd name="connsiteX5" fmla="*/ 13958 w 13957"/>
                <a:gd name="connsiteY5" fmla="*/ 5323 h 44430"/>
                <a:gd name="connsiteX6" fmla="*/ 13958 w 13957"/>
                <a:gd name="connsiteY6" fmla="*/ 39097 h 4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57" h="44430">
                  <a:moveTo>
                    <a:pt x="13958" y="39097"/>
                  </a:moveTo>
                  <a:cubicBezTo>
                    <a:pt x="13958" y="42076"/>
                    <a:pt x="10823" y="44430"/>
                    <a:pt x="6960" y="44430"/>
                  </a:cubicBezTo>
                  <a:cubicBezTo>
                    <a:pt x="3085" y="44430"/>
                    <a:pt x="0" y="42076"/>
                    <a:pt x="0" y="39097"/>
                  </a:cubicBezTo>
                  <a:lnTo>
                    <a:pt x="0" y="5323"/>
                  </a:lnTo>
                  <a:cubicBezTo>
                    <a:pt x="0" y="2396"/>
                    <a:pt x="3085" y="0"/>
                    <a:pt x="6960" y="0"/>
                  </a:cubicBezTo>
                  <a:cubicBezTo>
                    <a:pt x="10823" y="0"/>
                    <a:pt x="13958" y="2396"/>
                    <a:pt x="13958" y="5323"/>
                  </a:cubicBezTo>
                  <a:lnTo>
                    <a:pt x="13958" y="39097"/>
                  </a:lnTo>
                </a:path>
              </a:pathLst>
            </a:custGeom>
            <a:solidFill>
              <a:srgbClr val="DF9914"/>
            </a:solidFill>
            <a:ln w="12528"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xmlns="" id="{0B2DDF62-9A08-F203-D498-78D9939AEC8C}"/>
                </a:ext>
              </a:extLst>
            </p:cNvPr>
            <p:cNvSpPr/>
            <p:nvPr/>
          </p:nvSpPr>
          <p:spPr>
            <a:xfrm>
              <a:off x="4497460" y="2810610"/>
              <a:ext cx="227981" cy="446927"/>
            </a:xfrm>
            <a:custGeom>
              <a:avLst/>
              <a:gdLst>
                <a:gd name="connsiteX0" fmla="*/ 0 w 227981"/>
                <a:gd name="connsiteY0" fmla="*/ 446928 h 446927"/>
                <a:gd name="connsiteX1" fmla="*/ 227982 w 227981"/>
                <a:gd name="connsiteY1" fmla="*/ 446928 h 446927"/>
                <a:gd name="connsiteX2" fmla="*/ 227982 w 227981"/>
                <a:gd name="connsiteY2" fmla="*/ 0 h 446927"/>
                <a:gd name="connsiteX3" fmla="*/ 0 w 227981"/>
                <a:gd name="connsiteY3" fmla="*/ 0 h 446927"/>
              </a:gdLst>
              <a:ahLst/>
              <a:cxnLst>
                <a:cxn ang="0">
                  <a:pos x="connsiteX0" y="connsiteY0"/>
                </a:cxn>
                <a:cxn ang="0">
                  <a:pos x="connsiteX1" y="connsiteY1"/>
                </a:cxn>
                <a:cxn ang="0">
                  <a:pos x="connsiteX2" y="connsiteY2"/>
                </a:cxn>
                <a:cxn ang="0">
                  <a:pos x="connsiteX3" y="connsiteY3"/>
                </a:cxn>
              </a:cxnLst>
              <a:rect l="l" t="t" r="r" b="b"/>
              <a:pathLst>
                <a:path w="227981" h="446927">
                  <a:moveTo>
                    <a:pt x="0" y="446928"/>
                  </a:moveTo>
                  <a:lnTo>
                    <a:pt x="227982" y="446928"/>
                  </a:lnTo>
                  <a:lnTo>
                    <a:pt x="227982" y="0"/>
                  </a:lnTo>
                  <a:lnTo>
                    <a:pt x="0" y="0"/>
                  </a:lnTo>
                  <a:close/>
                </a:path>
              </a:pathLst>
            </a:custGeom>
            <a:solidFill>
              <a:srgbClr val="5A3114"/>
            </a:solidFill>
            <a:ln w="12528"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xmlns="" id="{76609B15-DE26-B860-FE48-5DEA7B15C354}"/>
                </a:ext>
              </a:extLst>
            </p:cNvPr>
            <p:cNvSpPr/>
            <p:nvPr/>
          </p:nvSpPr>
          <p:spPr>
            <a:xfrm>
              <a:off x="4519106" y="2965163"/>
              <a:ext cx="184690" cy="247330"/>
            </a:xfrm>
            <a:custGeom>
              <a:avLst/>
              <a:gdLst>
                <a:gd name="connsiteX0" fmla="*/ 2358 w 184690"/>
                <a:gd name="connsiteY0" fmla="*/ 227027 h 247330"/>
                <a:gd name="connsiteX1" fmla="*/ 4653 w 184690"/>
                <a:gd name="connsiteY1" fmla="*/ 227027 h 247330"/>
                <a:gd name="connsiteX2" fmla="*/ 4653 w 184690"/>
                <a:gd name="connsiteY2" fmla="*/ 20179 h 247330"/>
                <a:gd name="connsiteX3" fmla="*/ 2358 w 184690"/>
                <a:gd name="connsiteY3" fmla="*/ 20179 h 247330"/>
                <a:gd name="connsiteX4" fmla="*/ 2395 w 184690"/>
                <a:gd name="connsiteY4" fmla="*/ 22137 h 247330"/>
                <a:gd name="connsiteX5" fmla="*/ 26060 w 184690"/>
                <a:gd name="connsiteY5" fmla="*/ 1907 h 247330"/>
                <a:gd name="connsiteX6" fmla="*/ 23765 w 184690"/>
                <a:gd name="connsiteY6" fmla="*/ 1907 h 247330"/>
                <a:gd name="connsiteX7" fmla="*/ 23765 w 184690"/>
                <a:gd name="connsiteY7" fmla="*/ 3823 h 247330"/>
                <a:gd name="connsiteX8" fmla="*/ 160236 w 184690"/>
                <a:gd name="connsiteY8" fmla="*/ 3823 h 247330"/>
                <a:gd name="connsiteX9" fmla="*/ 160236 w 184690"/>
                <a:gd name="connsiteY9" fmla="*/ 1907 h 247330"/>
                <a:gd name="connsiteX10" fmla="*/ 157941 w 184690"/>
                <a:gd name="connsiteY10" fmla="*/ 1907 h 247330"/>
                <a:gd name="connsiteX11" fmla="*/ 182333 w 184690"/>
                <a:gd name="connsiteY11" fmla="*/ 22168 h 247330"/>
                <a:gd name="connsiteX12" fmla="*/ 182333 w 184690"/>
                <a:gd name="connsiteY12" fmla="*/ 20262 h 247330"/>
                <a:gd name="connsiteX13" fmla="*/ 180038 w 184690"/>
                <a:gd name="connsiteY13" fmla="*/ 20262 h 247330"/>
                <a:gd name="connsiteX14" fmla="*/ 180038 w 184690"/>
                <a:gd name="connsiteY14" fmla="*/ 224787 h 247330"/>
                <a:gd name="connsiteX15" fmla="*/ 182333 w 184690"/>
                <a:gd name="connsiteY15" fmla="*/ 224787 h 247330"/>
                <a:gd name="connsiteX16" fmla="*/ 182333 w 184690"/>
                <a:gd name="connsiteY16" fmla="*/ 222828 h 247330"/>
                <a:gd name="connsiteX17" fmla="*/ 157941 w 184690"/>
                <a:gd name="connsiteY17" fmla="*/ 243132 h 247330"/>
                <a:gd name="connsiteX18" fmla="*/ 157941 w 184690"/>
                <a:gd name="connsiteY18" fmla="*/ 243465 h 247330"/>
                <a:gd name="connsiteX19" fmla="*/ 24442 w 184690"/>
                <a:gd name="connsiteY19" fmla="*/ 243465 h 247330"/>
                <a:gd name="connsiteX20" fmla="*/ 24442 w 184690"/>
                <a:gd name="connsiteY20" fmla="*/ 245372 h 247330"/>
                <a:gd name="connsiteX21" fmla="*/ 26750 w 184690"/>
                <a:gd name="connsiteY21" fmla="*/ 245372 h 247330"/>
                <a:gd name="connsiteX22" fmla="*/ 2358 w 184690"/>
                <a:gd name="connsiteY22" fmla="*/ 225110 h 247330"/>
                <a:gd name="connsiteX23" fmla="*/ 2358 w 184690"/>
                <a:gd name="connsiteY23" fmla="*/ 227027 h 247330"/>
                <a:gd name="connsiteX24" fmla="*/ 4653 w 184690"/>
                <a:gd name="connsiteY24" fmla="*/ 227027 h 247330"/>
                <a:gd name="connsiteX25" fmla="*/ 2358 w 184690"/>
                <a:gd name="connsiteY25" fmla="*/ 227027 h 247330"/>
                <a:gd name="connsiteX26" fmla="*/ 2358 w 184690"/>
                <a:gd name="connsiteY26" fmla="*/ 228975 h 247330"/>
                <a:gd name="connsiteX27" fmla="*/ 22147 w 184690"/>
                <a:gd name="connsiteY27" fmla="*/ 245372 h 247330"/>
                <a:gd name="connsiteX28" fmla="*/ 22147 w 184690"/>
                <a:gd name="connsiteY28" fmla="*/ 247330 h 247330"/>
                <a:gd name="connsiteX29" fmla="*/ 163133 w 184690"/>
                <a:gd name="connsiteY29" fmla="*/ 247330 h 247330"/>
                <a:gd name="connsiteX30" fmla="*/ 162543 w 184690"/>
                <a:gd name="connsiteY30" fmla="*/ 242934 h 247330"/>
                <a:gd name="connsiteX31" fmla="*/ 160236 w 184690"/>
                <a:gd name="connsiteY31" fmla="*/ 243132 h 247330"/>
                <a:gd name="connsiteX32" fmla="*/ 162593 w 184690"/>
                <a:gd name="connsiteY32" fmla="*/ 243132 h 247330"/>
                <a:gd name="connsiteX33" fmla="*/ 182333 w 184690"/>
                <a:gd name="connsiteY33" fmla="*/ 226693 h 247330"/>
                <a:gd name="connsiteX34" fmla="*/ 184691 w 184690"/>
                <a:gd name="connsiteY34" fmla="*/ 226693 h 247330"/>
                <a:gd name="connsiteX35" fmla="*/ 184691 w 184690"/>
                <a:gd name="connsiteY35" fmla="*/ 18304 h 247330"/>
                <a:gd name="connsiteX36" fmla="*/ 182333 w 184690"/>
                <a:gd name="connsiteY36" fmla="*/ 18304 h 247330"/>
                <a:gd name="connsiteX37" fmla="*/ 162593 w 184690"/>
                <a:gd name="connsiteY37" fmla="*/ 1907 h 247330"/>
                <a:gd name="connsiteX38" fmla="*/ 162593 w 184690"/>
                <a:gd name="connsiteY38" fmla="*/ 0 h 247330"/>
                <a:gd name="connsiteX39" fmla="*/ 21407 w 184690"/>
                <a:gd name="connsiteY39" fmla="*/ 0 h 247330"/>
                <a:gd name="connsiteX40" fmla="*/ 21407 w 184690"/>
                <a:gd name="connsiteY40" fmla="*/ 1907 h 247330"/>
                <a:gd name="connsiteX41" fmla="*/ 2308 w 184690"/>
                <a:gd name="connsiteY41" fmla="*/ 18262 h 247330"/>
                <a:gd name="connsiteX42" fmla="*/ 0 w 184690"/>
                <a:gd name="connsiteY42" fmla="*/ 18304 h 247330"/>
                <a:gd name="connsiteX43" fmla="*/ 0 w 184690"/>
                <a:gd name="connsiteY43" fmla="*/ 228975 h 247330"/>
                <a:gd name="connsiteX44" fmla="*/ 2358 w 184690"/>
                <a:gd name="connsiteY44" fmla="*/ 228975 h 247330"/>
                <a:gd name="connsiteX45" fmla="*/ 2358 w 184690"/>
                <a:gd name="connsiteY45" fmla="*/ 227027 h 24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84690" h="247330">
                  <a:moveTo>
                    <a:pt x="2358" y="227027"/>
                  </a:moveTo>
                  <a:lnTo>
                    <a:pt x="4653" y="227027"/>
                  </a:lnTo>
                  <a:lnTo>
                    <a:pt x="4653" y="20179"/>
                  </a:lnTo>
                  <a:lnTo>
                    <a:pt x="2358" y="20179"/>
                  </a:lnTo>
                  <a:lnTo>
                    <a:pt x="2395" y="22137"/>
                  </a:lnTo>
                  <a:cubicBezTo>
                    <a:pt x="15526" y="21804"/>
                    <a:pt x="26060" y="12897"/>
                    <a:pt x="26060" y="1907"/>
                  </a:cubicBezTo>
                  <a:lnTo>
                    <a:pt x="23765" y="1907"/>
                  </a:lnTo>
                  <a:lnTo>
                    <a:pt x="23765" y="3823"/>
                  </a:lnTo>
                  <a:lnTo>
                    <a:pt x="160236" y="3823"/>
                  </a:lnTo>
                  <a:lnTo>
                    <a:pt x="160236" y="1907"/>
                  </a:lnTo>
                  <a:lnTo>
                    <a:pt x="157941" y="1907"/>
                  </a:lnTo>
                  <a:cubicBezTo>
                    <a:pt x="157941" y="13137"/>
                    <a:pt x="168864" y="22168"/>
                    <a:pt x="182333" y="22168"/>
                  </a:cubicBezTo>
                  <a:lnTo>
                    <a:pt x="182333" y="20262"/>
                  </a:lnTo>
                  <a:lnTo>
                    <a:pt x="180038" y="20262"/>
                  </a:lnTo>
                  <a:lnTo>
                    <a:pt x="180038" y="224787"/>
                  </a:lnTo>
                  <a:lnTo>
                    <a:pt x="182333" y="224787"/>
                  </a:lnTo>
                  <a:lnTo>
                    <a:pt x="182333" y="222828"/>
                  </a:lnTo>
                  <a:cubicBezTo>
                    <a:pt x="168864" y="222828"/>
                    <a:pt x="157941" y="231902"/>
                    <a:pt x="157941" y="243132"/>
                  </a:cubicBezTo>
                  <a:lnTo>
                    <a:pt x="157941" y="243465"/>
                  </a:lnTo>
                  <a:lnTo>
                    <a:pt x="24442" y="243465"/>
                  </a:lnTo>
                  <a:lnTo>
                    <a:pt x="24442" y="245372"/>
                  </a:lnTo>
                  <a:lnTo>
                    <a:pt x="26750" y="245372"/>
                  </a:lnTo>
                  <a:cubicBezTo>
                    <a:pt x="26750" y="234142"/>
                    <a:pt x="15827" y="225151"/>
                    <a:pt x="2358" y="225110"/>
                  </a:cubicBezTo>
                  <a:lnTo>
                    <a:pt x="2358" y="227027"/>
                  </a:lnTo>
                  <a:lnTo>
                    <a:pt x="4653" y="227027"/>
                  </a:lnTo>
                  <a:lnTo>
                    <a:pt x="2358" y="227027"/>
                  </a:lnTo>
                  <a:lnTo>
                    <a:pt x="2358" y="228975"/>
                  </a:lnTo>
                  <a:cubicBezTo>
                    <a:pt x="13281" y="228975"/>
                    <a:pt x="22097" y="236298"/>
                    <a:pt x="22147" y="245372"/>
                  </a:cubicBezTo>
                  <a:lnTo>
                    <a:pt x="22147" y="247330"/>
                  </a:lnTo>
                  <a:lnTo>
                    <a:pt x="163133" y="247330"/>
                  </a:lnTo>
                  <a:lnTo>
                    <a:pt x="162543" y="242934"/>
                  </a:lnTo>
                  <a:lnTo>
                    <a:pt x="160236" y="243132"/>
                  </a:lnTo>
                  <a:lnTo>
                    <a:pt x="162593" y="243132"/>
                  </a:lnTo>
                  <a:cubicBezTo>
                    <a:pt x="162593" y="234058"/>
                    <a:pt x="171460" y="226735"/>
                    <a:pt x="182333" y="226693"/>
                  </a:cubicBezTo>
                  <a:lnTo>
                    <a:pt x="184691" y="226693"/>
                  </a:lnTo>
                  <a:lnTo>
                    <a:pt x="184691" y="18304"/>
                  </a:lnTo>
                  <a:lnTo>
                    <a:pt x="182333" y="18304"/>
                  </a:lnTo>
                  <a:cubicBezTo>
                    <a:pt x="171460" y="18304"/>
                    <a:pt x="162593" y="10980"/>
                    <a:pt x="162593" y="1907"/>
                  </a:cubicBezTo>
                  <a:lnTo>
                    <a:pt x="162593" y="0"/>
                  </a:lnTo>
                  <a:lnTo>
                    <a:pt x="21407" y="0"/>
                  </a:lnTo>
                  <a:lnTo>
                    <a:pt x="21407" y="1907"/>
                  </a:lnTo>
                  <a:cubicBezTo>
                    <a:pt x="21407" y="10824"/>
                    <a:pt x="12879" y="17981"/>
                    <a:pt x="2308" y="18262"/>
                  </a:cubicBezTo>
                  <a:lnTo>
                    <a:pt x="0" y="18304"/>
                  </a:lnTo>
                  <a:lnTo>
                    <a:pt x="0" y="228975"/>
                  </a:lnTo>
                  <a:lnTo>
                    <a:pt x="2358" y="228975"/>
                  </a:lnTo>
                  <a:lnTo>
                    <a:pt x="2358" y="227027"/>
                  </a:lnTo>
                </a:path>
              </a:pathLst>
            </a:custGeom>
            <a:solidFill>
              <a:srgbClr val="49270F"/>
            </a:solidFill>
            <a:ln w="12528"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xmlns="" id="{5282823B-2D08-30DC-20D0-193A9F4D6979}"/>
                </a:ext>
              </a:extLst>
            </p:cNvPr>
            <p:cNvSpPr/>
            <p:nvPr/>
          </p:nvSpPr>
          <p:spPr>
            <a:xfrm>
              <a:off x="4516798" y="2835018"/>
              <a:ext cx="189293" cy="104100"/>
            </a:xfrm>
            <a:custGeom>
              <a:avLst/>
              <a:gdLst>
                <a:gd name="connsiteX0" fmla="*/ 0 w 189293"/>
                <a:gd name="connsiteY0" fmla="*/ 104101 h 104100"/>
                <a:gd name="connsiteX1" fmla="*/ 189293 w 189293"/>
                <a:gd name="connsiteY1" fmla="*/ 104101 h 104100"/>
                <a:gd name="connsiteX2" fmla="*/ 189293 w 189293"/>
                <a:gd name="connsiteY2" fmla="*/ 0 h 104100"/>
                <a:gd name="connsiteX3" fmla="*/ 0 w 189293"/>
                <a:gd name="connsiteY3" fmla="*/ 0 h 104100"/>
              </a:gdLst>
              <a:ahLst/>
              <a:cxnLst>
                <a:cxn ang="0">
                  <a:pos x="connsiteX0" y="connsiteY0"/>
                </a:cxn>
                <a:cxn ang="0">
                  <a:pos x="connsiteX1" y="connsiteY1"/>
                </a:cxn>
                <a:cxn ang="0">
                  <a:pos x="connsiteX2" y="connsiteY2"/>
                </a:cxn>
                <a:cxn ang="0">
                  <a:pos x="connsiteX3" y="connsiteY3"/>
                </a:cxn>
              </a:cxnLst>
              <a:rect l="l" t="t" r="r" b="b"/>
              <a:pathLst>
                <a:path w="189293" h="104100">
                  <a:moveTo>
                    <a:pt x="0" y="104101"/>
                  </a:moveTo>
                  <a:lnTo>
                    <a:pt x="189293" y="104101"/>
                  </a:lnTo>
                  <a:lnTo>
                    <a:pt x="189293" y="0"/>
                  </a:lnTo>
                  <a:lnTo>
                    <a:pt x="0" y="0"/>
                  </a:lnTo>
                  <a:close/>
                </a:path>
              </a:pathLst>
            </a:custGeom>
            <a:solidFill>
              <a:srgbClr val="49270F"/>
            </a:solidFill>
            <a:ln w="12528"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xmlns="" id="{BDB0BBD3-22D0-D75C-E3EA-050E2FDFFABA}"/>
                </a:ext>
              </a:extLst>
            </p:cNvPr>
            <p:cNvSpPr/>
            <p:nvPr/>
          </p:nvSpPr>
          <p:spPr>
            <a:xfrm>
              <a:off x="4528022" y="2841206"/>
              <a:ext cx="166857" cy="91808"/>
            </a:xfrm>
            <a:custGeom>
              <a:avLst/>
              <a:gdLst>
                <a:gd name="connsiteX0" fmla="*/ 0 w 166857"/>
                <a:gd name="connsiteY0" fmla="*/ 91808 h 91808"/>
                <a:gd name="connsiteX1" fmla="*/ 166857 w 166857"/>
                <a:gd name="connsiteY1" fmla="*/ 91808 h 91808"/>
                <a:gd name="connsiteX2" fmla="*/ 166857 w 166857"/>
                <a:gd name="connsiteY2" fmla="*/ 0 h 91808"/>
                <a:gd name="connsiteX3" fmla="*/ 0 w 166857"/>
                <a:gd name="connsiteY3" fmla="*/ 0 h 91808"/>
              </a:gdLst>
              <a:ahLst/>
              <a:cxnLst>
                <a:cxn ang="0">
                  <a:pos x="connsiteX0" y="connsiteY0"/>
                </a:cxn>
                <a:cxn ang="0">
                  <a:pos x="connsiteX1" y="connsiteY1"/>
                </a:cxn>
                <a:cxn ang="0">
                  <a:pos x="connsiteX2" y="connsiteY2"/>
                </a:cxn>
                <a:cxn ang="0">
                  <a:pos x="connsiteX3" y="connsiteY3"/>
                </a:cxn>
              </a:cxnLst>
              <a:rect l="l" t="t" r="r" b="b"/>
              <a:pathLst>
                <a:path w="166857" h="91808">
                  <a:moveTo>
                    <a:pt x="0" y="91808"/>
                  </a:moveTo>
                  <a:lnTo>
                    <a:pt x="166857" y="91808"/>
                  </a:lnTo>
                  <a:lnTo>
                    <a:pt x="166857" y="0"/>
                  </a:lnTo>
                  <a:lnTo>
                    <a:pt x="0" y="0"/>
                  </a:lnTo>
                  <a:close/>
                </a:path>
              </a:pathLst>
            </a:custGeom>
            <a:solidFill>
              <a:srgbClr val="42A3AB"/>
            </a:solidFill>
            <a:ln w="12528"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xmlns="" id="{20FE8FC3-8B52-5EC1-1338-BF8E3CBEFF9D}"/>
                </a:ext>
              </a:extLst>
            </p:cNvPr>
            <p:cNvSpPr/>
            <p:nvPr/>
          </p:nvSpPr>
          <p:spPr>
            <a:xfrm>
              <a:off x="4543987" y="2844623"/>
              <a:ext cx="144220" cy="79317"/>
            </a:xfrm>
            <a:custGeom>
              <a:avLst/>
              <a:gdLst>
                <a:gd name="connsiteX0" fmla="*/ 144221 w 144220"/>
                <a:gd name="connsiteY0" fmla="*/ 79318 h 79317"/>
                <a:gd name="connsiteX1" fmla="*/ 0 w 144220"/>
                <a:gd name="connsiteY1" fmla="*/ 0 h 79317"/>
                <a:gd name="connsiteX2" fmla="*/ 144221 w 144220"/>
                <a:gd name="connsiteY2" fmla="*/ 0 h 79317"/>
                <a:gd name="connsiteX3" fmla="*/ 144221 w 144220"/>
                <a:gd name="connsiteY3" fmla="*/ 79318 h 79317"/>
              </a:gdLst>
              <a:ahLst/>
              <a:cxnLst>
                <a:cxn ang="0">
                  <a:pos x="connsiteX0" y="connsiteY0"/>
                </a:cxn>
                <a:cxn ang="0">
                  <a:pos x="connsiteX1" y="connsiteY1"/>
                </a:cxn>
                <a:cxn ang="0">
                  <a:pos x="connsiteX2" y="connsiteY2"/>
                </a:cxn>
                <a:cxn ang="0">
                  <a:pos x="connsiteX3" y="connsiteY3"/>
                </a:cxn>
              </a:cxnLst>
              <a:rect l="l" t="t" r="r" b="b"/>
              <a:pathLst>
                <a:path w="144220" h="79317">
                  <a:moveTo>
                    <a:pt x="144221" y="79318"/>
                  </a:moveTo>
                  <a:lnTo>
                    <a:pt x="0" y="0"/>
                  </a:lnTo>
                  <a:lnTo>
                    <a:pt x="144221" y="0"/>
                  </a:lnTo>
                  <a:lnTo>
                    <a:pt x="144221" y="79318"/>
                  </a:lnTo>
                </a:path>
              </a:pathLst>
            </a:custGeom>
            <a:solidFill>
              <a:srgbClr val="54ACB4"/>
            </a:solidFill>
            <a:ln w="12528"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xmlns="" id="{55476FFF-A692-EFE3-A78D-A3F1CADCD370}"/>
                </a:ext>
              </a:extLst>
            </p:cNvPr>
            <p:cNvSpPr/>
            <p:nvPr/>
          </p:nvSpPr>
          <p:spPr>
            <a:xfrm>
              <a:off x="4511418" y="3017281"/>
              <a:ext cx="32568" cy="27105"/>
            </a:xfrm>
            <a:custGeom>
              <a:avLst/>
              <a:gdLst>
                <a:gd name="connsiteX0" fmla="*/ 0 w 32568"/>
                <a:gd name="connsiteY0" fmla="*/ 13553 h 27105"/>
                <a:gd name="connsiteX1" fmla="*/ 16316 w 32568"/>
                <a:gd name="connsiteY1" fmla="*/ 27106 h 27105"/>
                <a:gd name="connsiteX2" fmla="*/ 32569 w 32568"/>
                <a:gd name="connsiteY2" fmla="*/ 13553 h 27105"/>
                <a:gd name="connsiteX3" fmla="*/ 16316 w 32568"/>
                <a:gd name="connsiteY3" fmla="*/ 0 h 27105"/>
                <a:gd name="connsiteX4" fmla="*/ 0 w 32568"/>
                <a:gd name="connsiteY4" fmla="*/ 13553 h 2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8" h="27105">
                  <a:moveTo>
                    <a:pt x="0" y="13553"/>
                  </a:moveTo>
                  <a:cubicBezTo>
                    <a:pt x="0" y="21043"/>
                    <a:pt x="7299" y="27106"/>
                    <a:pt x="16316" y="27106"/>
                  </a:cubicBezTo>
                  <a:cubicBezTo>
                    <a:pt x="25270" y="27106"/>
                    <a:pt x="32569" y="21043"/>
                    <a:pt x="32569" y="13553"/>
                  </a:cubicBezTo>
                  <a:cubicBezTo>
                    <a:pt x="32569" y="6105"/>
                    <a:pt x="25270" y="0"/>
                    <a:pt x="16316" y="0"/>
                  </a:cubicBezTo>
                  <a:cubicBezTo>
                    <a:pt x="7299" y="0"/>
                    <a:pt x="0" y="6105"/>
                    <a:pt x="0" y="13553"/>
                  </a:cubicBezTo>
                </a:path>
              </a:pathLst>
            </a:custGeom>
            <a:solidFill>
              <a:srgbClr val="FBBF14"/>
            </a:solidFill>
            <a:ln w="12528"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xmlns="" id="{B970CCAB-1A41-11D4-BD78-8942A31B757D}"/>
                </a:ext>
              </a:extLst>
            </p:cNvPr>
            <p:cNvSpPr/>
            <p:nvPr/>
          </p:nvSpPr>
          <p:spPr>
            <a:xfrm>
              <a:off x="4520723" y="3025063"/>
              <a:ext cx="13958" cy="44430"/>
            </a:xfrm>
            <a:custGeom>
              <a:avLst/>
              <a:gdLst>
                <a:gd name="connsiteX0" fmla="*/ 0 w 13958"/>
                <a:gd name="connsiteY0" fmla="*/ 39097 h 44430"/>
                <a:gd name="connsiteX1" fmla="*/ 7010 w 13958"/>
                <a:gd name="connsiteY1" fmla="*/ 44430 h 44430"/>
                <a:gd name="connsiteX2" fmla="*/ 13958 w 13958"/>
                <a:gd name="connsiteY2" fmla="*/ 39097 h 44430"/>
                <a:gd name="connsiteX3" fmla="*/ 13958 w 13958"/>
                <a:gd name="connsiteY3" fmla="*/ 5323 h 44430"/>
                <a:gd name="connsiteX4" fmla="*/ 7010 w 13958"/>
                <a:gd name="connsiteY4" fmla="*/ 0 h 44430"/>
                <a:gd name="connsiteX5" fmla="*/ 0 w 13958"/>
                <a:gd name="connsiteY5" fmla="*/ 5323 h 44430"/>
                <a:gd name="connsiteX6" fmla="*/ 0 w 13958"/>
                <a:gd name="connsiteY6" fmla="*/ 39097 h 4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58" h="44430">
                  <a:moveTo>
                    <a:pt x="0" y="39097"/>
                  </a:moveTo>
                  <a:cubicBezTo>
                    <a:pt x="0" y="42076"/>
                    <a:pt x="3135" y="44430"/>
                    <a:pt x="7010" y="44430"/>
                  </a:cubicBezTo>
                  <a:cubicBezTo>
                    <a:pt x="10823" y="44430"/>
                    <a:pt x="13958" y="42076"/>
                    <a:pt x="13958" y="39097"/>
                  </a:cubicBezTo>
                  <a:lnTo>
                    <a:pt x="13958" y="5323"/>
                  </a:lnTo>
                  <a:cubicBezTo>
                    <a:pt x="13958" y="2396"/>
                    <a:pt x="10823" y="0"/>
                    <a:pt x="7010" y="0"/>
                  </a:cubicBezTo>
                  <a:cubicBezTo>
                    <a:pt x="3135" y="0"/>
                    <a:pt x="0" y="2396"/>
                    <a:pt x="0" y="5323"/>
                  </a:cubicBezTo>
                  <a:lnTo>
                    <a:pt x="0" y="39097"/>
                  </a:lnTo>
                </a:path>
              </a:pathLst>
            </a:custGeom>
            <a:solidFill>
              <a:srgbClr val="DF9914"/>
            </a:solidFill>
            <a:ln w="12528"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xmlns="" id="{A992F955-B4F9-5DA0-A3FC-745C82DBD1D8}"/>
                </a:ext>
              </a:extLst>
            </p:cNvPr>
            <p:cNvSpPr/>
            <p:nvPr/>
          </p:nvSpPr>
          <p:spPr>
            <a:xfrm>
              <a:off x="4167182" y="1633110"/>
              <a:ext cx="622833" cy="517370"/>
            </a:xfrm>
            <a:custGeom>
              <a:avLst/>
              <a:gdLst>
                <a:gd name="connsiteX0" fmla="*/ 622833 w 622833"/>
                <a:gd name="connsiteY0" fmla="*/ 258685 h 517370"/>
                <a:gd name="connsiteX1" fmla="*/ 311417 w 622833"/>
                <a:gd name="connsiteY1" fmla="*/ 517370 h 517370"/>
                <a:gd name="connsiteX2" fmla="*/ 0 w 622833"/>
                <a:gd name="connsiteY2" fmla="*/ 258685 h 517370"/>
                <a:gd name="connsiteX3" fmla="*/ 311417 w 622833"/>
                <a:gd name="connsiteY3" fmla="*/ 0 h 517370"/>
                <a:gd name="connsiteX4" fmla="*/ 622833 w 622833"/>
                <a:gd name="connsiteY4" fmla="*/ 258685 h 517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833" h="517370">
                  <a:moveTo>
                    <a:pt x="622833" y="258685"/>
                  </a:moveTo>
                  <a:cubicBezTo>
                    <a:pt x="622833" y="401560"/>
                    <a:pt x="483366" y="517370"/>
                    <a:pt x="311417" y="517370"/>
                  </a:cubicBezTo>
                  <a:cubicBezTo>
                    <a:pt x="139418" y="517370"/>
                    <a:pt x="0" y="401560"/>
                    <a:pt x="0" y="258685"/>
                  </a:cubicBezTo>
                  <a:cubicBezTo>
                    <a:pt x="0" y="115821"/>
                    <a:pt x="139418" y="0"/>
                    <a:pt x="311417" y="0"/>
                  </a:cubicBezTo>
                  <a:cubicBezTo>
                    <a:pt x="483366" y="0"/>
                    <a:pt x="622833" y="115821"/>
                    <a:pt x="622833" y="258685"/>
                  </a:cubicBezTo>
                </a:path>
              </a:pathLst>
            </a:custGeom>
            <a:solidFill>
              <a:srgbClr val="E8634F"/>
            </a:solidFill>
            <a:ln w="12528"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xmlns="" id="{BEF6AEBE-E5F6-15F3-4178-4933B4C80BB4}"/>
                </a:ext>
              </a:extLst>
            </p:cNvPr>
            <p:cNvSpPr/>
            <p:nvPr/>
          </p:nvSpPr>
          <p:spPr>
            <a:xfrm>
              <a:off x="4095799" y="1998823"/>
              <a:ext cx="205997" cy="260674"/>
            </a:xfrm>
            <a:custGeom>
              <a:avLst/>
              <a:gdLst>
                <a:gd name="connsiteX0" fmla="*/ 0 w 205997"/>
                <a:gd name="connsiteY0" fmla="*/ 260675 h 260674"/>
                <a:gd name="connsiteX1" fmla="*/ 205997 w 205997"/>
                <a:gd name="connsiteY1" fmla="*/ 260675 h 260674"/>
                <a:gd name="connsiteX2" fmla="*/ 205997 w 205997"/>
                <a:gd name="connsiteY2" fmla="*/ 0 h 260674"/>
                <a:gd name="connsiteX3" fmla="*/ 0 w 205997"/>
                <a:gd name="connsiteY3" fmla="*/ 0 h 260674"/>
              </a:gdLst>
              <a:ahLst/>
              <a:cxnLst>
                <a:cxn ang="0">
                  <a:pos x="connsiteX0" y="connsiteY0"/>
                </a:cxn>
                <a:cxn ang="0">
                  <a:pos x="connsiteX1" y="connsiteY1"/>
                </a:cxn>
                <a:cxn ang="0">
                  <a:pos x="connsiteX2" y="connsiteY2"/>
                </a:cxn>
                <a:cxn ang="0">
                  <a:pos x="connsiteX3" y="connsiteY3"/>
                </a:cxn>
              </a:cxnLst>
              <a:rect l="l" t="t" r="r" b="b"/>
              <a:pathLst>
                <a:path w="205997" h="260674">
                  <a:moveTo>
                    <a:pt x="0" y="260675"/>
                  </a:moveTo>
                  <a:lnTo>
                    <a:pt x="205997" y="260675"/>
                  </a:lnTo>
                  <a:lnTo>
                    <a:pt x="205997" y="0"/>
                  </a:lnTo>
                  <a:lnTo>
                    <a:pt x="0" y="0"/>
                  </a:lnTo>
                  <a:close/>
                </a:path>
              </a:pathLst>
            </a:custGeom>
            <a:solidFill>
              <a:srgbClr val="5A3114"/>
            </a:solidFill>
            <a:ln w="12528"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xmlns="" id="{C9332092-84EE-4C22-72F3-7C6A3860EABD}"/>
                </a:ext>
              </a:extLst>
            </p:cNvPr>
            <p:cNvSpPr/>
            <p:nvPr/>
          </p:nvSpPr>
          <p:spPr>
            <a:xfrm>
              <a:off x="4113293" y="2020919"/>
              <a:ext cx="170970" cy="216442"/>
            </a:xfrm>
            <a:custGeom>
              <a:avLst/>
              <a:gdLst>
                <a:gd name="connsiteX0" fmla="*/ 0 w 170970"/>
                <a:gd name="connsiteY0" fmla="*/ 216443 h 216442"/>
                <a:gd name="connsiteX1" fmla="*/ 170971 w 170970"/>
                <a:gd name="connsiteY1" fmla="*/ 216443 h 216442"/>
                <a:gd name="connsiteX2" fmla="*/ 170971 w 170970"/>
                <a:gd name="connsiteY2" fmla="*/ 0 h 216442"/>
                <a:gd name="connsiteX3" fmla="*/ 0 w 170970"/>
                <a:gd name="connsiteY3" fmla="*/ 0 h 216442"/>
              </a:gdLst>
              <a:ahLst/>
              <a:cxnLst>
                <a:cxn ang="0">
                  <a:pos x="connsiteX0" y="connsiteY0"/>
                </a:cxn>
                <a:cxn ang="0">
                  <a:pos x="connsiteX1" y="connsiteY1"/>
                </a:cxn>
                <a:cxn ang="0">
                  <a:pos x="connsiteX2" y="connsiteY2"/>
                </a:cxn>
                <a:cxn ang="0">
                  <a:pos x="connsiteX3" y="connsiteY3"/>
                </a:cxn>
              </a:cxnLst>
              <a:rect l="l" t="t" r="r" b="b"/>
              <a:pathLst>
                <a:path w="170970" h="216442">
                  <a:moveTo>
                    <a:pt x="0" y="216443"/>
                  </a:moveTo>
                  <a:lnTo>
                    <a:pt x="170971" y="216443"/>
                  </a:lnTo>
                  <a:lnTo>
                    <a:pt x="170971" y="0"/>
                  </a:lnTo>
                  <a:lnTo>
                    <a:pt x="0" y="0"/>
                  </a:lnTo>
                  <a:close/>
                </a:path>
              </a:pathLst>
            </a:custGeom>
            <a:solidFill>
              <a:srgbClr val="49270F"/>
            </a:solidFill>
            <a:ln w="12528"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xmlns="" id="{72D85B22-F7F6-F199-8B5F-59F72A2B596E}"/>
                </a:ext>
              </a:extLst>
            </p:cNvPr>
            <p:cNvSpPr/>
            <p:nvPr/>
          </p:nvSpPr>
          <p:spPr>
            <a:xfrm>
              <a:off x="4123376" y="2033732"/>
              <a:ext cx="150842" cy="190857"/>
            </a:xfrm>
            <a:custGeom>
              <a:avLst/>
              <a:gdLst>
                <a:gd name="connsiteX0" fmla="*/ 0 w 150842"/>
                <a:gd name="connsiteY0" fmla="*/ 190857 h 190857"/>
                <a:gd name="connsiteX1" fmla="*/ 150842 w 150842"/>
                <a:gd name="connsiteY1" fmla="*/ 190857 h 190857"/>
                <a:gd name="connsiteX2" fmla="*/ 150842 w 150842"/>
                <a:gd name="connsiteY2" fmla="*/ 0 h 190857"/>
                <a:gd name="connsiteX3" fmla="*/ 0 w 150842"/>
                <a:gd name="connsiteY3" fmla="*/ 0 h 190857"/>
              </a:gdLst>
              <a:ahLst/>
              <a:cxnLst>
                <a:cxn ang="0">
                  <a:pos x="connsiteX0" y="connsiteY0"/>
                </a:cxn>
                <a:cxn ang="0">
                  <a:pos x="connsiteX1" y="connsiteY1"/>
                </a:cxn>
                <a:cxn ang="0">
                  <a:pos x="connsiteX2" y="connsiteY2"/>
                </a:cxn>
                <a:cxn ang="0">
                  <a:pos x="connsiteX3" y="connsiteY3"/>
                </a:cxn>
              </a:cxnLst>
              <a:rect l="l" t="t" r="r" b="b"/>
              <a:pathLst>
                <a:path w="150842" h="190857">
                  <a:moveTo>
                    <a:pt x="0" y="190857"/>
                  </a:moveTo>
                  <a:lnTo>
                    <a:pt x="150842" y="190857"/>
                  </a:lnTo>
                  <a:lnTo>
                    <a:pt x="150842" y="0"/>
                  </a:lnTo>
                  <a:lnTo>
                    <a:pt x="0" y="0"/>
                  </a:lnTo>
                  <a:close/>
                </a:path>
              </a:pathLst>
            </a:custGeom>
            <a:solidFill>
              <a:srgbClr val="42A3AB"/>
            </a:solidFill>
            <a:ln w="12528"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xmlns="" id="{5B329AD5-37AB-9417-E21F-C60C11FADB7B}"/>
                </a:ext>
              </a:extLst>
            </p:cNvPr>
            <p:cNvSpPr/>
            <p:nvPr/>
          </p:nvSpPr>
          <p:spPr>
            <a:xfrm>
              <a:off x="4133672" y="2046712"/>
              <a:ext cx="130250" cy="164938"/>
            </a:xfrm>
            <a:custGeom>
              <a:avLst/>
              <a:gdLst>
                <a:gd name="connsiteX0" fmla="*/ 0 w 130250"/>
                <a:gd name="connsiteY0" fmla="*/ 164939 h 164938"/>
                <a:gd name="connsiteX1" fmla="*/ 0 w 130250"/>
                <a:gd name="connsiteY1" fmla="*/ 0 h 164938"/>
                <a:gd name="connsiteX2" fmla="*/ 130250 w 130250"/>
                <a:gd name="connsiteY2" fmla="*/ 0 h 164938"/>
                <a:gd name="connsiteX3" fmla="*/ 0 w 130250"/>
                <a:gd name="connsiteY3" fmla="*/ 164939 h 164938"/>
              </a:gdLst>
              <a:ahLst/>
              <a:cxnLst>
                <a:cxn ang="0">
                  <a:pos x="connsiteX0" y="connsiteY0"/>
                </a:cxn>
                <a:cxn ang="0">
                  <a:pos x="connsiteX1" y="connsiteY1"/>
                </a:cxn>
                <a:cxn ang="0">
                  <a:pos x="connsiteX2" y="connsiteY2"/>
                </a:cxn>
                <a:cxn ang="0">
                  <a:pos x="connsiteX3" y="connsiteY3"/>
                </a:cxn>
              </a:cxnLst>
              <a:rect l="l" t="t" r="r" b="b"/>
              <a:pathLst>
                <a:path w="130250" h="164938">
                  <a:moveTo>
                    <a:pt x="0" y="164939"/>
                  </a:moveTo>
                  <a:lnTo>
                    <a:pt x="0" y="0"/>
                  </a:lnTo>
                  <a:lnTo>
                    <a:pt x="130250" y="0"/>
                  </a:lnTo>
                  <a:lnTo>
                    <a:pt x="0" y="164939"/>
                  </a:lnTo>
                </a:path>
              </a:pathLst>
            </a:custGeom>
            <a:solidFill>
              <a:srgbClr val="54ACB4"/>
            </a:solidFill>
            <a:ln w="12528"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xmlns="" id="{F7F1D10D-F22A-0F8E-21AD-501D69730311}"/>
                </a:ext>
              </a:extLst>
            </p:cNvPr>
            <p:cNvSpPr/>
            <p:nvPr/>
          </p:nvSpPr>
          <p:spPr>
            <a:xfrm>
              <a:off x="4104176" y="2069787"/>
              <a:ext cx="189192" cy="18636"/>
            </a:xfrm>
            <a:custGeom>
              <a:avLst/>
              <a:gdLst>
                <a:gd name="connsiteX0" fmla="*/ 189193 w 189192"/>
                <a:gd name="connsiteY0" fmla="*/ 18637 h 18636"/>
                <a:gd name="connsiteX1" fmla="*/ 0 w 189192"/>
                <a:gd name="connsiteY1" fmla="*/ 18637 h 18636"/>
                <a:gd name="connsiteX2" fmla="*/ 0 w 189192"/>
                <a:gd name="connsiteY2" fmla="*/ 0 h 18636"/>
                <a:gd name="connsiteX3" fmla="*/ 189193 w 189192"/>
                <a:gd name="connsiteY3" fmla="*/ 0 h 18636"/>
                <a:gd name="connsiteX4" fmla="*/ 189193 w 189192"/>
                <a:gd name="connsiteY4" fmla="*/ 18637 h 1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92" h="18636">
                  <a:moveTo>
                    <a:pt x="189193" y="18637"/>
                  </a:moveTo>
                  <a:lnTo>
                    <a:pt x="0" y="18637"/>
                  </a:lnTo>
                  <a:lnTo>
                    <a:pt x="0" y="0"/>
                  </a:lnTo>
                  <a:lnTo>
                    <a:pt x="189193" y="0"/>
                  </a:lnTo>
                  <a:lnTo>
                    <a:pt x="189193" y="18637"/>
                  </a:lnTo>
                </a:path>
              </a:pathLst>
            </a:custGeom>
            <a:solidFill>
              <a:srgbClr val="5A3114"/>
            </a:solidFill>
            <a:ln w="12528"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xmlns="" id="{076D9628-A689-3CF7-703F-2A5714831467}"/>
                </a:ext>
              </a:extLst>
            </p:cNvPr>
            <p:cNvSpPr/>
            <p:nvPr/>
          </p:nvSpPr>
          <p:spPr>
            <a:xfrm>
              <a:off x="4407805" y="1998823"/>
              <a:ext cx="205997" cy="260674"/>
            </a:xfrm>
            <a:custGeom>
              <a:avLst/>
              <a:gdLst>
                <a:gd name="connsiteX0" fmla="*/ 0 w 205997"/>
                <a:gd name="connsiteY0" fmla="*/ 260675 h 260674"/>
                <a:gd name="connsiteX1" fmla="*/ 205997 w 205997"/>
                <a:gd name="connsiteY1" fmla="*/ 260675 h 260674"/>
                <a:gd name="connsiteX2" fmla="*/ 205997 w 205997"/>
                <a:gd name="connsiteY2" fmla="*/ 0 h 260674"/>
                <a:gd name="connsiteX3" fmla="*/ 0 w 205997"/>
                <a:gd name="connsiteY3" fmla="*/ 0 h 260674"/>
              </a:gdLst>
              <a:ahLst/>
              <a:cxnLst>
                <a:cxn ang="0">
                  <a:pos x="connsiteX0" y="connsiteY0"/>
                </a:cxn>
                <a:cxn ang="0">
                  <a:pos x="connsiteX1" y="connsiteY1"/>
                </a:cxn>
                <a:cxn ang="0">
                  <a:pos x="connsiteX2" y="connsiteY2"/>
                </a:cxn>
                <a:cxn ang="0">
                  <a:pos x="connsiteX3" y="connsiteY3"/>
                </a:cxn>
              </a:cxnLst>
              <a:rect l="l" t="t" r="r" b="b"/>
              <a:pathLst>
                <a:path w="205997" h="260674">
                  <a:moveTo>
                    <a:pt x="0" y="260675"/>
                  </a:moveTo>
                  <a:lnTo>
                    <a:pt x="205997" y="260675"/>
                  </a:lnTo>
                  <a:lnTo>
                    <a:pt x="205997" y="0"/>
                  </a:lnTo>
                  <a:lnTo>
                    <a:pt x="0" y="0"/>
                  </a:lnTo>
                  <a:close/>
                </a:path>
              </a:pathLst>
            </a:custGeom>
            <a:solidFill>
              <a:srgbClr val="5A3114"/>
            </a:solidFill>
            <a:ln w="12528"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xmlns="" id="{27A4C4AF-6420-D63F-7754-BFD5F5792378}"/>
                </a:ext>
              </a:extLst>
            </p:cNvPr>
            <p:cNvSpPr/>
            <p:nvPr/>
          </p:nvSpPr>
          <p:spPr>
            <a:xfrm>
              <a:off x="4425299" y="2020919"/>
              <a:ext cx="171008" cy="216442"/>
            </a:xfrm>
            <a:custGeom>
              <a:avLst/>
              <a:gdLst>
                <a:gd name="connsiteX0" fmla="*/ 0 w 171008"/>
                <a:gd name="connsiteY0" fmla="*/ 216443 h 216442"/>
                <a:gd name="connsiteX1" fmla="*/ 171008 w 171008"/>
                <a:gd name="connsiteY1" fmla="*/ 216443 h 216442"/>
                <a:gd name="connsiteX2" fmla="*/ 171008 w 171008"/>
                <a:gd name="connsiteY2" fmla="*/ 0 h 216442"/>
                <a:gd name="connsiteX3" fmla="*/ 0 w 171008"/>
                <a:gd name="connsiteY3" fmla="*/ 0 h 216442"/>
              </a:gdLst>
              <a:ahLst/>
              <a:cxnLst>
                <a:cxn ang="0">
                  <a:pos x="connsiteX0" y="connsiteY0"/>
                </a:cxn>
                <a:cxn ang="0">
                  <a:pos x="connsiteX1" y="connsiteY1"/>
                </a:cxn>
                <a:cxn ang="0">
                  <a:pos x="connsiteX2" y="connsiteY2"/>
                </a:cxn>
                <a:cxn ang="0">
                  <a:pos x="connsiteX3" y="connsiteY3"/>
                </a:cxn>
              </a:cxnLst>
              <a:rect l="l" t="t" r="r" b="b"/>
              <a:pathLst>
                <a:path w="171008" h="216442">
                  <a:moveTo>
                    <a:pt x="0" y="216443"/>
                  </a:moveTo>
                  <a:lnTo>
                    <a:pt x="171008" y="216443"/>
                  </a:lnTo>
                  <a:lnTo>
                    <a:pt x="171008" y="0"/>
                  </a:lnTo>
                  <a:lnTo>
                    <a:pt x="0" y="0"/>
                  </a:lnTo>
                  <a:close/>
                </a:path>
              </a:pathLst>
            </a:custGeom>
            <a:solidFill>
              <a:srgbClr val="49270F"/>
            </a:solidFill>
            <a:ln w="12528"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xmlns="" id="{C09F2C61-CB91-4F35-18E5-635B09D724D1}"/>
                </a:ext>
              </a:extLst>
            </p:cNvPr>
            <p:cNvSpPr/>
            <p:nvPr/>
          </p:nvSpPr>
          <p:spPr>
            <a:xfrm>
              <a:off x="4435382" y="2033732"/>
              <a:ext cx="150792" cy="190857"/>
            </a:xfrm>
            <a:custGeom>
              <a:avLst/>
              <a:gdLst>
                <a:gd name="connsiteX0" fmla="*/ 0 w 150792"/>
                <a:gd name="connsiteY0" fmla="*/ 190857 h 190857"/>
                <a:gd name="connsiteX1" fmla="*/ 150792 w 150792"/>
                <a:gd name="connsiteY1" fmla="*/ 190857 h 190857"/>
                <a:gd name="connsiteX2" fmla="*/ 150792 w 150792"/>
                <a:gd name="connsiteY2" fmla="*/ 0 h 190857"/>
                <a:gd name="connsiteX3" fmla="*/ 0 w 150792"/>
                <a:gd name="connsiteY3" fmla="*/ 0 h 190857"/>
              </a:gdLst>
              <a:ahLst/>
              <a:cxnLst>
                <a:cxn ang="0">
                  <a:pos x="connsiteX0" y="connsiteY0"/>
                </a:cxn>
                <a:cxn ang="0">
                  <a:pos x="connsiteX1" y="connsiteY1"/>
                </a:cxn>
                <a:cxn ang="0">
                  <a:pos x="connsiteX2" y="connsiteY2"/>
                </a:cxn>
                <a:cxn ang="0">
                  <a:pos x="connsiteX3" y="connsiteY3"/>
                </a:cxn>
              </a:cxnLst>
              <a:rect l="l" t="t" r="r" b="b"/>
              <a:pathLst>
                <a:path w="150792" h="190857">
                  <a:moveTo>
                    <a:pt x="0" y="190857"/>
                  </a:moveTo>
                  <a:lnTo>
                    <a:pt x="150792" y="190857"/>
                  </a:lnTo>
                  <a:lnTo>
                    <a:pt x="150792" y="0"/>
                  </a:lnTo>
                  <a:lnTo>
                    <a:pt x="0" y="0"/>
                  </a:lnTo>
                  <a:close/>
                </a:path>
              </a:pathLst>
            </a:custGeom>
            <a:solidFill>
              <a:srgbClr val="42A3AB"/>
            </a:solidFill>
            <a:ln w="12528"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xmlns="" id="{B4D68262-4154-CA62-0549-9617A05689AC}"/>
                </a:ext>
              </a:extLst>
            </p:cNvPr>
            <p:cNvSpPr/>
            <p:nvPr/>
          </p:nvSpPr>
          <p:spPr>
            <a:xfrm>
              <a:off x="4445628" y="2046712"/>
              <a:ext cx="130300" cy="164938"/>
            </a:xfrm>
            <a:custGeom>
              <a:avLst/>
              <a:gdLst>
                <a:gd name="connsiteX0" fmla="*/ 0 w 130300"/>
                <a:gd name="connsiteY0" fmla="*/ 164939 h 164938"/>
                <a:gd name="connsiteX1" fmla="*/ 0 w 130300"/>
                <a:gd name="connsiteY1" fmla="*/ 0 h 164938"/>
                <a:gd name="connsiteX2" fmla="*/ 130301 w 130300"/>
                <a:gd name="connsiteY2" fmla="*/ 0 h 164938"/>
                <a:gd name="connsiteX3" fmla="*/ 0 w 130300"/>
                <a:gd name="connsiteY3" fmla="*/ 164939 h 164938"/>
              </a:gdLst>
              <a:ahLst/>
              <a:cxnLst>
                <a:cxn ang="0">
                  <a:pos x="connsiteX0" y="connsiteY0"/>
                </a:cxn>
                <a:cxn ang="0">
                  <a:pos x="connsiteX1" y="connsiteY1"/>
                </a:cxn>
                <a:cxn ang="0">
                  <a:pos x="connsiteX2" y="connsiteY2"/>
                </a:cxn>
                <a:cxn ang="0">
                  <a:pos x="connsiteX3" y="connsiteY3"/>
                </a:cxn>
              </a:cxnLst>
              <a:rect l="l" t="t" r="r" b="b"/>
              <a:pathLst>
                <a:path w="130300" h="164938">
                  <a:moveTo>
                    <a:pt x="0" y="164939"/>
                  </a:moveTo>
                  <a:lnTo>
                    <a:pt x="0" y="0"/>
                  </a:lnTo>
                  <a:lnTo>
                    <a:pt x="130301" y="0"/>
                  </a:lnTo>
                  <a:lnTo>
                    <a:pt x="0" y="164939"/>
                  </a:lnTo>
                </a:path>
              </a:pathLst>
            </a:custGeom>
            <a:solidFill>
              <a:srgbClr val="54ACB4"/>
            </a:solidFill>
            <a:ln w="12528"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xmlns="" id="{CFB24132-6142-C838-96FE-AD4132A49B7E}"/>
                </a:ext>
              </a:extLst>
            </p:cNvPr>
            <p:cNvSpPr/>
            <p:nvPr/>
          </p:nvSpPr>
          <p:spPr>
            <a:xfrm>
              <a:off x="4416232" y="2069787"/>
              <a:ext cx="189142" cy="18636"/>
            </a:xfrm>
            <a:custGeom>
              <a:avLst/>
              <a:gdLst>
                <a:gd name="connsiteX0" fmla="*/ 189143 w 189142"/>
                <a:gd name="connsiteY0" fmla="*/ 18637 h 18636"/>
                <a:gd name="connsiteX1" fmla="*/ 0 w 189142"/>
                <a:gd name="connsiteY1" fmla="*/ 18637 h 18636"/>
                <a:gd name="connsiteX2" fmla="*/ 0 w 189142"/>
                <a:gd name="connsiteY2" fmla="*/ 0 h 18636"/>
                <a:gd name="connsiteX3" fmla="*/ 189143 w 189142"/>
                <a:gd name="connsiteY3" fmla="*/ 0 h 18636"/>
                <a:gd name="connsiteX4" fmla="*/ 189143 w 189142"/>
                <a:gd name="connsiteY4" fmla="*/ 18637 h 1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42" h="18636">
                  <a:moveTo>
                    <a:pt x="189143" y="18637"/>
                  </a:moveTo>
                  <a:lnTo>
                    <a:pt x="0" y="18637"/>
                  </a:lnTo>
                  <a:lnTo>
                    <a:pt x="0" y="0"/>
                  </a:lnTo>
                  <a:lnTo>
                    <a:pt x="189143" y="0"/>
                  </a:lnTo>
                  <a:lnTo>
                    <a:pt x="189143" y="18637"/>
                  </a:lnTo>
                </a:path>
              </a:pathLst>
            </a:custGeom>
            <a:solidFill>
              <a:srgbClr val="5A3114"/>
            </a:solidFill>
            <a:ln w="12528"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xmlns="" id="{4D3BE55A-DF12-CA9C-2F8B-8C52E01F06C9}"/>
                </a:ext>
              </a:extLst>
            </p:cNvPr>
            <p:cNvSpPr/>
            <p:nvPr/>
          </p:nvSpPr>
          <p:spPr>
            <a:xfrm>
              <a:off x="4719861" y="1998823"/>
              <a:ext cx="205897" cy="260674"/>
            </a:xfrm>
            <a:custGeom>
              <a:avLst/>
              <a:gdLst>
                <a:gd name="connsiteX0" fmla="*/ 0 w 205897"/>
                <a:gd name="connsiteY0" fmla="*/ 260675 h 260674"/>
                <a:gd name="connsiteX1" fmla="*/ 205897 w 205897"/>
                <a:gd name="connsiteY1" fmla="*/ 260675 h 260674"/>
                <a:gd name="connsiteX2" fmla="*/ 205897 w 205897"/>
                <a:gd name="connsiteY2" fmla="*/ 0 h 260674"/>
                <a:gd name="connsiteX3" fmla="*/ 0 w 205897"/>
                <a:gd name="connsiteY3" fmla="*/ 0 h 260674"/>
              </a:gdLst>
              <a:ahLst/>
              <a:cxnLst>
                <a:cxn ang="0">
                  <a:pos x="connsiteX0" y="connsiteY0"/>
                </a:cxn>
                <a:cxn ang="0">
                  <a:pos x="connsiteX1" y="connsiteY1"/>
                </a:cxn>
                <a:cxn ang="0">
                  <a:pos x="connsiteX2" y="connsiteY2"/>
                </a:cxn>
                <a:cxn ang="0">
                  <a:pos x="connsiteX3" y="connsiteY3"/>
                </a:cxn>
              </a:cxnLst>
              <a:rect l="l" t="t" r="r" b="b"/>
              <a:pathLst>
                <a:path w="205897" h="260674">
                  <a:moveTo>
                    <a:pt x="0" y="260675"/>
                  </a:moveTo>
                  <a:lnTo>
                    <a:pt x="205897" y="260675"/>
                  </a:lnTo>
                  <a:lnTo>
                    <a:pt x="205897" y="0"/>
                  </a:lnTo>
                  <a:lnTo>
                    <a:pt x="0" y="0"/>
                  </a:lnTo>
                  <a:close/>
                </a:path>
              </a:pathLst>
            </a:custGeom>
            <a:solidFill>
              <a:srgbClr val="5A3114"/>
            </a:solidFill>
            <a:ln w="12528"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xmlns="" id="{1D7B5C75-9BCA-9AEE-53E3-0D0551AF8794}"/>
                </a:ext>
              </a:extLst>
            </p:cNvPr>
            <p:cNvSpPr/>
            <p:nvPr/>
          </p:nvSpPr>
          <p:spPr>
            <a:xfrm>
              <a:off x="4737293" y="2020919"/>
              <a:ext cx="171020" cy="216442"/>
            </a:xfrm>
            <a:custGeom>
              <a:avLst/>
              <a:gdLst>
                <a:gd name="connsiteX0" fmla="*/ 0 w 171020"/>
                <a:gd name="connsiteY0" fmla="*/ 216443 h 216442"/>
                <a:gd name="connsiteX1" fmla="*/ 171021 w 171020"/>
                <a:gd name="connsiteY1" fmla="*/ 216443 h 216442"/>
                <a:gd name="connsiteX2" fmla="*/ 171021 w 171020"/>
                <a:gd name="connsiteY2" fmla="*/ 0 h 216442"/>
                <a:gd name="connsiteX3" fmla="*/ 0 w 171020"/>
                <a:gd name="connsiteY3" fmla="*/ 0 h 216442"/>
              </a:gdLst>
              <a:ahLst/>
              <a:cxnLst>
                <a:cxn ang="0">
                  <a:pos x="connsiteX0" y="connsiteY0"/>
                </a:cxn>
                <a:cxn ang="0">
                  <a:pos x="connsiteX1" y="connsiteY1"/>
                </a:cxn>
                <a:cxn ang="0">
                  <a:pos x="connsiteX2" y="connsiteY2"/>
                </a:cxn>
                <a:cxn ang="0">
                  <a:pos x="connsiteX3" y="connsiteY3"/>
                </a:cxn>
              </a:cxnLst>
              <a:rect l="l" t="t" r="r" b="b"/>
              <a:pathLst>
                <a:path w="171020" h="216442">
                  <a:moveTo>
                    <a:pt x="0" y="216443"/>
                  </a:moveTo>
                  <a:lnTo>
                    <a:pt x="171021" y="216443"/>
                  </a:lnTo>
                  <a:lnTo>
                    <a:pt x="171021" y="0"/>
                  </a:lnTo>
                  <a:lnTo>
                    <a:pt x="0" y="0"/>
                  </a:lnTo>
                  <a:close/>
                </a:path>
              </a:pathLst>
            </a:custGeom>
            <a:solidFill>
              <a:srgbClr val="49270F"/>
            </a:solidFill>
            <a:ln w="12528"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xmlns="" id="{750585B6-4A85-53DB-C72E-0C1FA6415013}"/>
                </a:ext>
              </a:extLst>
            </p:cNvPr>
            <p:cNvSpPr/>
            <p:nvPr/>
          </p:nvSpPr>
          <p:spPr>
            <a:xfrm>
              <a:off x="4747439" y="2033732"/>
              <a:ext cx="150792" cy="190857"/>
            </a:xfrm>
            <a:custGeom>
              <a:avLst/>
              <a:gdLst>
                <a:gd name="connsiteX0" fmla="*/ 0 w 150792"/>
                <a:gd name="connsiteY0" fmla="*/ 190857 h 190857"/>
                <a:gd name="connsiteX1" fmla="*/ 150792 w 150792"/>
                <a:gd name="connsiteY1" fmla="*/ 190857 h 190857"/>
                <a:gd name="connsiteX2" fmla="*/ 150792 w 150792"/>
                <a:gd name="connsiteY2" fmla="*/ 0 h 190857"/>
                <a:gd name="connsiteX3" fmla="*/ 0 w 150792"/>
                <a:gd name="connsiteY3" fmla="*/ 0 h 190857"/>
              </a:gdLst>
              <a:ahLst/>
              <a:cxnLst>
                <a:cxn ang="0">
                  <a:pos x="connsiteX0" y="connsiteY0"/>
                </a:cxn>
                <a:cxn ang="0">
                  <a:pos x="connsiteX1" y="connsiteY1"/>
                </a:cxn>
                <a:cxn ang="0">
                  <a:pos x="connsiteX2" y="connsiteY2"/>
                </a:cxn>
                <a:cxn ang="0">
                  <a:pos x="connsiteX3" y="connsiteY3"/>
                </a:cxn>
              </a:cxnLst>
              <a:rect l="l" t="t" r="r" b="b"/>
              <a:pathLst>
                <a:path w="150792" h="190857">
                  <a:moveTo>
                    <a:pt x="0" y="190857"/>
                  </a:moveTo>
                  <a:lnTo>
                    <a:pt x="150792" y="190857"/>
                  </a:lnTo>
                  <a:lnTo>
                    <a:pt x="150792" y="0"/>
                  </a:lnTo>
                  <a:lnTo>
                    <a:pt x="0" y="0"/>
                  </a:lnTo>
                  <a:close/>
                </a:path>
              </a:pathLst>
            </a:custGeom>
            <a:solidFill>
              <a:srgbClr val="42A3AB"/>
            </a:solidFill>
            <a:ln w="12528"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xmlns="" id="{F66C0E9D-B8A1-0419-78D1-F24F6C9A87D9}"/>
                </a:ext>
              </a:extLst>
            </p:cNvPr>
            <p:cNvSpPr/>
            <p:nvPr/>
          </p:nvSpPr>
          <p:spPr>
            <a:xfrm>
              <a:off x="4757685" y="2046712"/>
              <a:ext cx="130250" cy="164938"/>
            </a:xfrm>
            <a:custGeom>
              <a:avLst/>
              <a:gdLst>
                <a:gd name="connsiteX0" fmla="*/ 0 w 130250"/>
                <a:gd name="connsiteY0" fmla="*/ 164939 h 164938"/>
                <a:gd name="connsiteX1" fmla="*/ 0 w 130250"/>
                <a:gd name="connsiteY1" fmla="*/ 0 h 164938"/>
                <a:gd name="connsiteX2" fmla="*/ 130250 w 130250"/>
                <a:gd name="connsiteY2" fmla="*/ 0 h 164938"/>
                <a:gd name="connsiteX3" fmla="*/ 0 w 130250"/>
                <a:gd name="connsiteY3" fmla="*/ 164939 h 164938"/>
              </a:gdLst>
              <a:ahLst/>
              <a:cxnLst>
                <a:cxn ang="0">
                  <a:pos x="connsiteX0" y="connsiteY0"/>
                </a:cxn>
                <a:cxn ang="0">
                  <a:pos x="connsiteX1" y="connsiteY1"/>
                </a:cxn>
                <a:cxn ang="0">
                  <a:pos x="connsiteX2" y="connsiteY2"/>
                </a:cxn>
                <a:cxn ang="0">
                  <a:pos x="connsiteX3" y="connsiteY3"/>
                </a:cxn>
              </a:cxnLst>
              <a:rect l="l" t="t" r="r" b="b"/>
              <a:pathLst>
                <a:path w="130250" h="164938">
                  <a:moveTo>
                    <a:pt x="0" y="164939"/>
                  </a:moveTo>
                  <a:lnTo>
                    <a:pt x="0" y="0"/>
                  </a:lnTo>
                  <a:lnTo>
                    <a:pt x="130250" y="0"/>
                  </a:lnTo>
                  <a:lnTo>
                    <a:pt x="0" y="164939"/>
                  </a:lnTo>
                </a:path>
              </a:pathLst>
            </a:custGeom>
            <a:solidFill>
              <a:srgbClr val="54ACB4"/>
            </a:solidFill>
            <a:ln w="12528"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xmlns="" id="{AB45B031-2F16-C574-F49C-F153F32B8361}"/>
                </a:ext>
              </a:extLst>
            </p:cNvPr>
            <p:cNvSpPr/>
            <p:nvPr/>
          </p:nvSpPr>
          <p:spPr>
            <a:xfrm>
              <a:off x="4728238" y="2069787"/>
              <a:ext cx="189142" cy="18636"/>
            </a:xfrm>
            <a:custGeom>
              <a:avLst/>
              <a:gdLst>
                <a:gd name="connsiteX0" fmla="*/ 189143 w 189142"/>
                <a:gd name="connsiteY0" fmla="*/ 18637 h 18636"/>
                <a:gd name="connsiteX1" fmla="*/ 0 w 189142"/>
                <a:gd name="connsiteY1" fmla="*/ 18637 h 18636"/>
                <a:gd name="connsiteX2" fmla="*/ 0 w 189142"/>
                <a:gd name="connsiteY2" fmla="*/ 0 h 18636"/>
                <a:gd name="connsiteX3" fmla="*/ 189143 w 189142"/>
                <a:gd name="connsiteY3" fmla="*/ 0 h 18636"/>
                <a:gd name="connsiteX4" fmla="*/ 189143 w 189142"/>
                <a:gd name="connsiteY4" fmla="*/ 18637 h 1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42" h="18636">
                  <a:moveTo>
                    <a:pt x="189143" y="18637"/>
                  </a:moveTo>
                  <a:lnTo>
                    <a:pt x="0" y="18637"/>
                  </a:lnTo>
                  <a:lnTo>
                    <a:pt x="0" y="0"/>
                  </a:lnTo>
                  <a:lnTo>
                    <a:pt x="189143" y="0"/>
                  </a:lnTo>
                  <a:lnTo>
                    <a:pt x="189143" y="18637"/>
                  </a:lnTo>
                </a:path>
              </a:pathLst>
            </a:custGeom>
            <a:solidFill>
              <a:srgbClr val="5A3114"/>
            </a:solidFill>
            <a:ln w="12528"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xmlns="" id="{75E4B801-C5FD-C9F3-F030-EF699E49752A}"/>
                </a:ext>
              </a:extLst>
            </p:cNvPr>
            <p:cNvSpPr/>
            <p:nvPr/>
          </p:nvSpPr>
          <p:spPr>
            <a:xfrm>
              <a:off x="4354267" y="1725523"/>
              <a:ext cx="240384" cy="199764"/>
            </a:xfrm>
            <a:custGeom>
              <a:avLst/>
              <a:gdLst>
                <a:gd name="connsiteX0" fmla="*/ 240385 w 240384"/>
                <a:gd name="connsiteY0" fmla="*/ 99861 h 199764"/>
                <a:gd name="connsiteX1" fmla="*/ 120205 w 240384"/>
                <a:gd name="connsiteY1" fmla="*/ 199764 h 199764"/>
                <a:gd name="connsiteX2" fmla="*/ 0 w 240384"/>
                <a:gd name="connsiteY2" fmla="*/ 99861 h 199764"/>
                <a:gd name="connsiteX3" fmla="*/ 120205 w 240384"/>
                <a:gd name="connsiteY3" fmla="*/ 0 h 199764"/>
                <a:gd name="connsiteX4" fmla="*/ 240385 w 240384"/>
                <a:gd name="connsiteY4" fmla="*/ 99861 h 199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384" h="199764">
                  <a:moveTo>
                    <a:pt x="240385" y="99861"/>
                  </a:moveTo>
                  <a:cubicBezTo>
                    <a:pt x="240385" y="155042"/>
                    <a:pt x="186584" y="199764"/>
                    <a:pt x="120205" y="199764"/>
                  </a:cubicBezTo>
                  <a:cubicBezTo>
                    <a:pt x="53826" y="199764"/>
                    <a:pt x="0" y="155042"/>
                    <a:pt x="0" y="99861"/>
                  </a:cubicBezTo>
                  <a:cubicBezTo>
                    <a:pt x="0" y="44722"/>
                    <a:pt x="53826" y="0"/>
                    <a:pt x="120205" y="0"/>
                  </a:cubicBezTo>
                  <a:cubicBezTo>
                    <a:pt x="186584" y="0"/>
                    <a:pt x="240385" y="44722"/>
                    <a:pt x="240385" y="99861"/>
                  </a:cubicBezTo>
                </a:path>
              </a:pathLst>
            </a:custGeom>
            <a:solidFill>
              <a:srgbClr val="B32F2C"/>
            </a:solidFill>
            <a:ln w="12528"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xmlns="" id="{31C5FEE9-DB53-CFA9-C009-502F8AB6A0E9}"/>
                </a:ext>
              </a:extLst>
            </p:cNvPr>
            <p:cNvSpPr/>
            <p:nvPr/>
          </p:nvSpPr>
          <p:spPr>
            <a:xfrm>
              <a:off x="4354267" y="1725523"/>
              <a:ext cx="226464" cy="188169"/>
            </a:xfrm>
            <a:custGeom>
              <a:avLst/>
              <a:gdLst>
                <a:gd name="connsiteX0" fmla="*/ 226464 w 226464"/>
                <a:gd name="connsiteY0" fmla="*/ 94090 h 188169"/>
                <a:gd name="connsiteX1" fmla="*/ 113257 w 226464"/>
                <a:gd name="connsiteY1" fmla="*/ 188170 h 188169"/>
                <a:gd name="connsiteX2" fmla="*/ 0 w 226464"/>
                <a:gd name="connsiteY2" fmla="*/ 94090 h 188169"/>
                <a:gd name="connsiteX3" fmla="*/ 113257 w 226464"/>
                <a:gd name="connsiteY3" fmla="*/ 0 h 188169"/>
                <a:gd name="connsiteX4" fmla="*/ 226464 w 226464"/>
                <a:gd name="connsiteY4" fmla="*/ 94090 h 188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464" h="188169">
                  <a:moveTo>
                    <a:pt x="226464" y="94090"/>
                  </a:moveTo>
                  <a:cubicBezTo>
                    <a:pt x="226464" y="146052"/>
                    <a:pt x="175711" y="188170"/>
                    <a:pt x="113257" y="188170"/>
                  </a:cubicBezTo>
                  <a:cubicBezTo>
                    <a:pt x="50690" y="188170"/>
                    <a:pt x="0" y="146052"/>
                    <a:pt x="0" y="94090"/>
                  </a:cubicBezTo>
                  <a:cubicBezTo>
                    <a:pt x="0" y="42159"/>
                    <a:pt x="50690" y="0"/>
                    <a:pt x="113257" y="0"/>
                  </a:cubicBezTo>
                  <a:cubicBezTo>
                    <a:pt x="175711" y="0"/>
                    <a:pt x="226464" y="42159"/>
                    <a:pt x="226464" y="94090"/>
                  </a:cubicBezTo>
                </a:path>
              </a:pathLst>
            </a:custGeom>
            <a:solidFill>
              <a:srgbClr val="C13331"/>
            </a:solidFill>
            <a:ln w="12528"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xmlns="" id="{378DF9DB-EDF0-E4D3-0881-841B255D5946}"/>
                </a:ext>
              </a:extLst>
            </p:cNvPr>
            <p:cNvSpPr/>
            <p:nvPr/>
          </p:nvSpPr>
          <p:spPr>
            <a:xfrm>
              <a:off x="4362983" y="1732815"/>
              <a:ext cx="194723" cy="161792"/>
            </a:xfrm>
            <a:custGeom>
              <a:avLst/>
              <a:gdLst>
                <a:gd name="connsiteX0" fmla="*/ 194723 w 194723"/>
                <a:gd name="connsiteY0" fmla="*/ 80850 h 161792"/>
                <a:gd name="connsiteX1" fmla="*/ 97380 w 194723"/>
                <a:gd name="connsiteY1" fmla="*/ 161793 h 161792"/>
                <a:gd name="connsiteX2" fmla="*/ 0 w 194723"/>
                <a:gd name="connsiteY2" fmla="*/ 80850 h 161792"/>
                <a:gd name="connsiteX3" fmla="*/ 97380 w 194723"/>
                <a:gd name="connsiteY3" fmla="*/ 0 h 161792"/>
                <a:gd name="connsiteX4" fmla="*/ 194723 w 194723"/>
                <a:gd name="connsiteY4" fmla="*/ 80850 h 161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23" h="161792">
                  <a:moveTo>
                    <a:pt x="194723" y="80850"/>
                  </a:moveTo>
                  <a:cubicBezTo>
                    <a:pt x="194723" y="125530"/>
                    <a:pt x="151181" y="161793"/>
                    <a:pt x="97380" y="161793"/>
                  </a:cubicBezTo>
                  <a:cubicBezTo>
                    <a:pt x="43592" y="161793"/>
                    <a:pt x="0" y="125530"/>
                    <a:pt x="0" y="80850"/>
                  </a:cubicBezTo>
                  <a:cubicBezTo>
                    <a:pt x="0" y="36211"/>
                    <a:pt x="43592" y="0"/>
                    <a:pt x="97380" y="0"/>
                  </a:cubicBezTo>
                  <a:cubicBezTo>
                    <a:pt x="151181" y="0"/>
                    <a:pt x="194723" y="36211"/>
                    <a:pt x="194723" y="80850"/>
                  </a:cubicBezTo>
                </a:path>
              </a:pathLst>
            </a:custGeom>
            <a:solidFill>
              <a:srgbClr val="E43531"/>
            </a:solidFill>
            <a:ln w="12528"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xmlns="" id="{6F74DB9A-7BDA-16D2-D990-3700CA5D928D}"/>
                </a:ext>
              </a:extLst>
            </p:cNvPr>
            <p:cNvSpPr/>
            <p:nvPr/>
          </p:nvSpPr>
          <p:spPr>
            <a:xfrm>
              <a:off x="4378660" y="1745837"/>
              <a:ext cx="191588" cy="159188"/>
            </a:xfrm>
            <a:custGeom>
              <a:avLst/>
              <a:gdLst>
                <a:gd name="connsiteX0" fmla="*/ 191588 w 191588"/>
                <a:gd name="connsiteY0" fmla="*/ 79547 h 159188"/>
                <a:gd name="connsiteX1" fmla="*/ 95813 w 191588"/>
                <a:gd name="connsiteY1" fmla="*/ 159188 h 159188"/>
                <a:gd name="connsiteX2" fmla="*/ 0 w 191588"/>
                <a:gd name="connsiteY2" fmla="*/ 79547 h 159188"/>
                <a:gd name="connsiteX3" fmla="*/ 95813 w 191588"/>
                <a:gd name="connsiteY3" fmla="*/ 0 h 159188"/>
                <a:gd name="connsiteX4" fmla="*/ 191588 w 191588"/>
                <a:gd name="connsiteY4" fmla="*/ 79547 h 159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588" h="159188">
                  <a:moveTo>
                    <a:pt x="191588" y="79547"/>
                  </a:moveTo>
                  <a:cubicBezTo>
                    <a:pt x="191588" y="123540"/>
                    <a:pt x="148723" y="159188"/>
                    <a:pt x="95813" y="159188"/>
                  </a:cubicBezTo>
                  <a:cubicBezTo>
                    <a:pt x="42865" y="159188"/>
                    <a:pt x="0" y="123540"/>
                    <a:pt x="0" y="79547"/>
                  </a:cubicBezTo>
                  <a:cubicBezTo>
                    <a:pt x="0" y="35648"/>
                    <a:pt x="42865" y="0"/>
                    <a:pt x="95813" y="0"/>
                  </a:cubicBezTo>
                  <a:cubicBezTo>
                    <a:pt x="148723" y="0"/>
                    <a:pt x="191588" y="35648"/>
                    <a:pt x="191588" y="79547"/>
                  </a:cubicBezTo>
                </a:path>
              </a:pathLst>
            </a:custGeom>
            <a:solidFill>
              <a:srgbClr val="9F2927"/>
            </a:solidFill>
            <a:ln w="12528"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xmlns="" id="{69219268-304D-3509-7896-6472BBE0551B}"/>
                </a:ext>
              </a:extLst>
            </p:cNvPr>
            <p:cNvSpPr/>
            <p:nvPr/>
          </p:nvSpPr>
          <p:spPr>
            <a:xfrm>
              <a:off x="4389432" y="1754785"/>
              <a:ext cx="170042" cy="141291"/>
            </a:xfrm>
            <a:custGeom>
              <a:avLst/>
              <a:gdLst>
                <a:gd name="connsiteX0" fmla="*/ 170043 w 170042"/>
                <a:gd name="connsiteY0" fmla="*/ 70599 h 141291"/>
                <a:gd name="connsiteX1" fmla="*/ 85040 w 170042"/>
                <a:gd name="connsiteY1" fmla="*/ 141291 h 141291"/>
                <a:gd name="connsiteX2" fmla="*/ 0 w 170042"/>
                <a:gd name="connsiteY2" fmla="*/ 70599 h 141291"/>
                <a:gd name="connsiteX3" fmla="*/ 85040 w 170042"/>
                <a:gd name="connsiteY3" fmla="*/ 0 h 141291"/>
                <a:gd name="connsiteX4" fmla="*/ 170043 w 170042"/>
                <a:gd name="connsiteY4" fmla="*/ 70599 h 141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42" h="141291">
                  <a:moveTo>
                    <a:pt x="170043" y="70599"/>
                  </a:moveTo>
                  <a:cubicBezTo>
                    <a:pt x="170043" y="109622"/>
                    <a:pt x="131981" y="141291"/>
                    <a:pt x="85040" y="141291"/>
                  </a:cubicBezTo>
                  <a:cubicBezTo>
                    <a:pt x="38062" y="141291"/>
                    <a:pt x="0" y="109622"/>
                    <a:pt x="0" y="70599"/>
                  </a:cubicBezTo>
                  <a:cubicBezTo>
                    <a:pt x="0" y="31617"/>
                    <a:pt x="38062" y="0"/>
                    <a:pt x="85040" y="0"/>
                  </a:cubicBezTo>
                  <a:cubicBezTo>
                    <a:pt x="131981" y="0"/>
                    <a:pt x="170043" y="31617"/>
                    <a:pt x="170043" y="70599"/>
                  </a:cubicBezTo>
                </a:path>
              </a:pathLst>
            </a:custGeom>
            <a:solidFill>
              <a:srgbClr val="E9E9E9"/>
            </a:solidFill>
            <a:ln w="12528"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xmlns="" id="{703DCE55-5C77-E44B-E3E8-C256E5AAF0CC}"/>
                </a:ext>
              </a:extLst>
            </p:cNvPr>
            <p:cNvSpPr/>
            <p:nvPr/>
          </p:nvSpPr>
          <p:spPr>
            <a:xfrm>
              <a:off x="4399917" y="1763453"/>
              <a:ext cx="159558" cy="132624"/>
            </a:xfrm>
            <a:custGeom>
              <a:avLst/>
              <a:gdLst>
                <a:gd name="connsiteX0" fmla="*/ 159558 w 159558"/>
                <a:gd name="connsiteY0" fmla="*/ 66286 h 132624"/>
                <a:gd name="connsiteX1" fmla="*/ 79760 w 159558"/>
                <a:gd name="connsiteY1" fmla="*/ 132624 h 132624"/>
                <a:gd name="connsiteX2" fmla="*/ 0 w 159558"/>
                <a:gd name="connsiteY2" fmla="*/ 66286 h 132624"/>
                <a:gd name="connsiteX3" fmla="*/ 79760 w 159558"/>
                <a:gd name="connsiteY3" fmla="*/ 0 h 132624"/>
                <a:gd name="connsiteX4" fmla="*/ 159558 w 159558"/>
                <a:gd name="connsiteY4" fmla="*/ 66286 h 132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558" h="132624">
                  <a:moveTo>
                    <a:pt x="159558" y="66286"/>
                  </a:moveTo>
                  <a:cubicBezTo>
                    <a:pt x="159558" y="102914"/>
                    <a:pt x="123842" y="132624"/>
                    <a:pt x="79760" y="132624"/>
                  </a:cubicBezTo>
                  <a:cubicBezTo>
                    <a:pt x="35717" y="132624"/>
                    <a:pt x="0" y="102914"/>
                    <a:pt x="0" y="66286"/>
                  </a:cubicBezTo>
                  <a:cubicBezTo>
                    <a:pt x="0" y="29710"/>
                    <a:pt x="35717" y="0"/>
                    <a:pt x="79760" y="0"/>
                  </a:cubicBezTo>
                  <a:cubicBezTo>
                    <a:pt x="123842" y="0"/>
                    <a:pt x="159558" y="29710"/>
                    <a:pt x="159558" y="66286"/>
                  </a:cubicBezTo>
                </a:path>
              </a:pathLst>
            </a:custGeom>
            <a:solidFill>
              <a:srgbClr val="FFFFFF"/>
            </a:solidFill>
            <a:ln w="12528"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xmlns="" id="{023F1309-55B8-5CC8-E3DC-2AFE727A81B4}"/>
                </a:ext>
              </a:extLst>
            </p:cNvPr>
            <p:cNvSpPr/>
            <p:nvPr/>
          </p:nvSpPr>
          <p:spPr>
            <a:xfrm>
              <a:off x="4398687" y="1761661"/>
              <a:ext cx="152798" cy="127456"/>
            </a:xfrm>
            <a:custGeom>
              <a:avLst/>
              <a:gdLst>
                <a:gd name="connsiteX0" fmla="*/ 144371 w 152798"/>
                <a:gd name="connsiteY0" fmla="*/ 85787 h 127456"/>
                <a:gd name="connsiteX1" fmla="*/ 145349 w 152798"/>
                <a:gd name="connsiteY1" fmla="*/ 87652 h 127456"/>
                <a:gd name="connsiteX2" fmla="*/ 147657 w 152798"/>
                <a:gd name="connsiteY2" fmla="*/ 86798 h 127456"/>
                <a:gd name="connsiteX3" fmla="*/ 147657 w 152798"/>
                <a:gd name="connsiteY3" fmla="*/ 86839 h 127456"/>
                <a:gd name="connsiteX4" fmla="*/ 146629 w 152798"/>
                <a:gd name="connsiteY4" fmla="*/ 84964 h 127456"/>
                <a:gd name="connsiteX5" fmla="*/ 130162 w 152798"/>
                <a:gd name="connsiteY5" fmla="*/ 104830 h 127456"/>
                <a:gd name="connsiteX6" fmla="*/ 130313 w 152798"/>
                <a:gd name="connsiteY6" fmla="*/ 106903 h 127456"/>
                <a:gd name="connsiteX7" fmla="*/ 132758 w 152798"/>
                <a:gd name="connsiteY7" fmla="*/ 106778 h 127456"/>
                <a:gd name="connsiteX8" fmla="*/ 132671 w 152798"/>
                <a:gd name="connsiteY8" fmla="*/ 104747 h 127456"/>
                <a:gd name="connsiteX9" fmla="*/ 108705 w 152798"/>
                <a:gd name="connsiteY9" fmla="*/ 118373 h 127456"/>
                <a:gd name="connsiteX10" fmla="*/ 107927 w 152798"/>
                <a:gd name="connsiteY10" fmla="*/ 120331 h 127456"/>
                <a:gd name="connsiteX11" fmla="*/ 110273 w 152798"/>
                <a:gd name="connsiteY11" fmla="*/ 120977 h 127456"/>
                <a:gd name="connsiteX12" fmla="*/ 111012 w 152798"/>
                <a:gd name="connsiteY12" fmla="*/ 119029 h 127456"/>
                <a:gd name="connsiteX13" fmla="*/ 82745 w 152798"/>
                <a:gd name="connsiteY13" fmla="*/ 124561 h 127456"/>
                <a:gd name="connsiteX14" fmla="*/ 81178 w 152798"/>
                <a:gd name="connsiteY14" fmla="*/ 126113 h 127456"/>
                <a:gd name="connsiteX15" fmla="*/ 83096 w 152798"/>
                <a:gd name="connsiteY15" fmla="*/ 127457 h 127456"/>
                <a:gd name="connsiteX16" fmla="*/ 84651 w 152798"/>
                <a:gd name="connsiteY16" fmla="*/ 125863 h 127456"/>
                <a:gd name="connsiteX17" fmla="*/ 55908 w 152798"/>
                <a:gd name="connsiteY17" fmla="*/ 122571 h 127456"/>
                <a:gd name="connsiteX18" fmla="*/ 53751 w 152798"/>
                <a:gd name="connsiteY18" fmla="*/ 123582 h 127456"/>
                <a:gd name="connsiteX19" fmla="*/ 54967 w 152798"/>
                <a:gd name="connsiteY19" fmla="*/ 125332 h 127456"/>
                <a:gd name="connsiteX20" fmla="*/ 57124 w 152798"/>
                <a:gd name="connsiteY20" fmla="*/ 124363 h 127456"/>
                <a:gd name="connsiteX21" fmla="*/ 31704 w 152798"/>
                <a:gd name="connsiteY21" fmla="*/ 112643 h 127456"/>
                <a:gd name="connsiteX22" fmla="*/ 29258 w 152798"/>
                <a:gd name="connsiteY22" fmla="*/ 112925 h 127456"/>
                <a:gd name="connsiteX23" fmla="*/ 29647 w 152798"/>
                <a:gd name="connsiteY23" fmla="*/ 114956 h 127456"/>
                <a:gd name="connsiteX24" fmla="*/ 32042 w 152798"/>
                <a:gd name="connsiteY24" fmla="*/ 114675 h 127456"/>
                <a:gd name="connsiteX25" fmla="*/ 13431 w 152798"/>
                <a:gd name="connsiteY25" fmla="*/ 96163 h 127456"/>
                <a:gd name="connsiteX26" fmla="*/ 11023 w 152798"/>
                <a:gd name="connsiteY26" fmla="*/ 95715 h 127456"/>
                <a:gd name="connsiteX27" fmla="*/ 10484 w 152798"/>
                <a:gd name="connsiteY27" fmla="*/ 97705 h 127456"/>
                <a:gd name="connsiteX28" fmla="*/ 12892 w 152798"/>
                <a:gd name="connsiteY28" fmla="*/ 98153 h 127456"/>
                <a:gd name="connsiteX29" fmla="*/ 3587 w 152798"/>
                <a:gd name="connsiteY29" fmla="*/ 75328 h 127456"/>
                <a:gd name="connsiteX30" fmla="*/ 1530 w 152798"/>
                <a:gd name="connsiteY30" fmla="*/ 74141 h 127456"/>
                <a:gd name="connsiteX31" fmla="*/ 151 w 152798"/>
                <a:gd name="connsiteY31" fmla="*/ 75849 h 127456"/>
                <a:gd name="connsiteX32" fmla="*/ 2157 w 152798"/>
                <a:gd name="connsiteY32" fmla="*/ 76995 h 127456"/>
                <a:gd name="connsiteX33" fmla="*/ 3436 w 152798"/>
                <a:gd name="connsiteY33" fmla="*/ 52899 h 127456"/>
                <a:gd name="connsiteX34" fmla="*/ 2019 w 152798"/>
                <a:gd name="connsiteY34" fmla="*/ 51191 h 127456"/>
                <a:gd name="connsiteX35" fmla="*/ 0 w 152798"/>
                <a:gd name="connsiteY35" fmla="*/ 52379 h 127456"/>
                <a:gd name="connsiteX36" fmla="*/ 1380 w 152798"/>
                <a:gd name="connsiteY36" fmla="*/ 54087 h 127456"/>
                <a:gd name="connsiteX37" fmla="*/ 12993 w 152798"/>
                <a:gd name="connsiteY37" fmla="*/ 31950 h 127456"/>
                <a:gd name="connsiteX38" fmla="*/ 12403 w 152798"/>
                <a:gd name="connsiteY38" fmla="*/ 29950 h 127456"/>
                <a:gd name="connsiteX39" fmla="*/ 9995 w 152798"/>
                <a:gd name="connsiteY39" fmla="*/ 30440 h 127456"/>
                <a:gd name="connsiteX40" fmla="*/ 10585 w 152798"/>
                <a:gd name="connsiteY40" fmla="*/ 32429 h 127456"/>
                <a:gd name="connsiteX41" fmla="*/ 31014 w 152798"/>
                <a:gd name="connsiteY41" fmla="*/ 15261 h 127456"/>
                <a:gd name="connsiteX42" fmla="*/ 31352 w 152798"/>
                <a:gd name="connsiteY42" fmla="*/ 13230 h 127456"/>
                <a:gd name="connsiteX43" fmla="*/ 28907 w 152798"/>
                <a:gd name="connsiteY43" fmla="*/ 12980 h 127456"/>
                <a:gd name="connsiteX44" fmla="*/ 28568 w 152798"/>
                <a:gd name="connsiteY44" fmla="*/ 15022 h 127456"/>
                <a:gd name="connsiteX45" fmla="*/ 55067 w 152798"/>
                <a:gd name="connsiteY45" fmla="*/ 5125 h 127456"/>
                <a:gd name="connsiteX46" fmla="*/ 56246 w 152798"/>
                <a:gd name="connsiteY46" fmla="*/ 3344 h 127456"/>
                <a:gd name="connsiteX47" fmla="*/ 54089 w 152798"/>
                <a:gd name="connsiteY47" fmla="*/ 2365 h 127456"/>
                <a:gd name="connsiteX48" fmla="*/ 52910 w 152798"/>
                <a:gd name="connsiteY48" fmla="*/ 4157 h 127456"/>
                <a:gd name="connsiteX49" fmla="*/ 81917 w 152798"/>
                <a:gd name="connsiteY49" fmla="*/ 2896 h 127456"/>
                <a:gd name="connsiteX50" fmla="*/ 83774 w 152798"/>
                <a:gd name="connsiteY50" fmla="*/ 1552 h 127456"/>
                <a:gd name="connsiteX51" fmla="*/ 82206 w 152798"/>
                <a:gd name="connsiteY51" fmla="*/ 0 h 127456"/>
                <a:gd name="connsiteX52" fmla="*/ 80350 w 152798"/>
                <a:gd name="connsiteY52" fmla="*/ 1302 h 127456"/>
                <a:gd name="connsiteX53" fmla="*/ 107927 w 152798"/>
                <a:gd name="connsiteY53" fmla="*/ 8792 h 127456"/>
                <a:gd name="connsiteX54" fmla="*/ 110273 w 152798"/>
                <a:gd name="connsiteY54" fmla="*/ 8136 h 127456"/>
                <a:gd name="connsiteX55" fmla="*/ 109445 w 152798"/>
                <a:gd name="connsiteY55" fmla="*/ 6188 h 127456"/>
                <a:gd name="connsiteX56" fmla="*/ 107137 w 152798"/>
                <a:gd name="connsiteY56" fmla="*/ 6875 h 127456"/>
                <a:gd name="connsiteX57" fmla="*/ 129623 w 152798"/>
                <a:gd name="connsiteY57" fmla="*/ 22137 h 127456"/>
                <a:gd name="connsiteX58" fmla="*/ 132081 w 152798"/>
                <a:gd name="connsiteY58" fmla="*/ 22220 h 127456"/>
                <a:gd name="connsiteX59" fmla="*/ 132182 w 152798"/>
                <a:gd name="connsiteY59" fmla="*/ 20189 h 127456"/>
                <a:gd name="connsiteX60" fmla="*/ 129673 w 152798"/>
                <a:gd name="connsiteY60" fmla="*/ 20106 h 127456"/>
                <a:gd name="connsiteX61" fmla="*/ 129586 w 152798"/>
                <a:gd name="connsiteY61" fmla="*/ 22137 h 127456"/>
                <a:gd name="connsiteX62" fmla="*/ 144083 w 152798"/>
                <a:gd name="connsiteY62" fmla="*/ 41065 h 127456"/>
                <a:gd name="connsiteX63" fmla="*/ 146328 w 152798"/>
                <a:gd name="connsiteY63" fmla="*/ 41878 h 127456"/>
                <a:gd name="connsiteX64" fmla="*/ 147319 w 152798"/>
                <a:gd name="connsiteY64" fmla="*/ 39961 h 127456"/>
                <a:gd name="connsiteX65" fmla="*/ 145061 w 152798"/>
                <a:gd name="connsiteY65" fmla="*/ 39190 h 127456"/>
                <a:gd name="connsiteX66" fmla="*/ 149325 w 152798"/>
                <a:gd name="connsiteY66" fmla="*/ 63036 h 127456"/>
                <a:gd name="connsiteX67" fmla="*/ 151081 w 152798"/>
                <a:gd name="connsiteY67" fmla="*/ 64463 h 127456"/>
                <a:gd name="connsiteX68" fmla="*/ 152799 w 152798"/>
                <a:gd name="connsiteY68" fmla="*/ 62994 h 127456"/>
                <a:gd name="connsiteX69" fmla="*/ 151031 w 152798"/>
                <a:gd name="connsiteY69" fmla="*/ 61567 h 127456"/>
                <a:gd name="connsiteX70" fmla="*/ 149325 w 152798"/>
                <a:gd name="connsiteY70" fmla="*/ 63723 h 127456"/>
                <a:gd name="connsiteX71" fmla="*/ 151031 w 152798"/>
                <a:gd name="connsiteY71" fmla="*/ 65192 h 127456"/>
                <a:gd name="connsiteX72" fmla="*/ 152799 w 152798"/>
                <a:gd name="connsiteY72" fmla="*/ 63723 h 127456"/>
                <a:gd name="connsiteX73" fmla="*/ 151031 w 152798"/>
                <a:gd name="connsiteY73" fmla="*/ 62306 h 127456"/>
                <a:gd name="connsiteX74" fmla="*/ 149325 w 152798"/>
                <a:gd name="connsiteY74" fmla="*/ 63723 h 127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52798" h="127456">
                  <a:moveTo>
                    <a:pt x="144371" y="85787"/>
                  </a:moveTo>
                  <a:lnTo>
                    <a:pt x="145349" y="87652"/>
                  </a:lnTo>
                  <a:lnTo>
                    <a:pt x="147657" y="86798"/>
                  </a:lnTo>
                  <a:lnTo>
                    <a:pt x="147657" y="86839"/>
                  </a:lnTo>
                  <a:lnTo>
                    <a:pt x="146629" y="84964"/>
                  </a:lnTo>
                  <a:close/>
                  <a:moveTo>
                    <a:pt x="130162" y="104830"/>
                  </a:moveTo>
                  <a:lnTo>
                    <a:pt x="130313" y="106903"/>
                  </a:lnTo>
                  <a:lnTo>
                    <a:pt x="132758" y="106778"/>
                  </a:lnTo>
                  <a:lnTo>
                    <a:pt x="132671" y="104747"/>
                  </a:lnTo>
                  <a:close/>
                  <a:moveTo>
                    <a:pt x="108705" y="118373"/>
                  </a:moveTo>
                  <a:lnTo>
                    <a:pt x="107927" y="120331"/>
                  </a:lnTo>
                  <a:lnTo>
                    <a:pt x="110273" y="120977"/>
                  </a:lnTo>
                  <a:lnTo>
                    <a:pt x="111012" y="119029"/>
                  </a:lnTo>
                  <a:close/>
                  <a:moveTo>
                    <a:pt x="82745" y="124561"/>
                  </a:moveTo>
                  <a:lnTo>
                    <a:pt x="81178" y="126113"/>
                  </a:lnTo>
                  <a:lnTo>
                    <a:pt x="83096" y="127457"/>
                  </a:lnTo>
                  <a:lnTo>
                    <a:pt x="84651" y="125863"/>
                  </a:lnTo>
                  <a:close/>
                  <a:moveTo>
                    <a:pt x="55908" y="122571"/>
                  </a:moveTo>
                  <a:lnTo>
                    <a:pt x="53751" y="123582"/>
                  </a:lnTo>
                  <a:lnTo>
                    <a:pt x="54967" y="125332"/>
                  </a:lnTo>
                  <a:lnTo>
                    <a:pt x="57124" y="124363"/>
                  </a:lnTo>
                  <a:close/>
                  <a:moveTo>
                    <a:pt x="31704" y="112643"/>
                  </a:moveTo>
                  <a:lnTo>
                    <a:pt x="29258" y="112925"/>
                  </a:lnTo>
                  <a:lnTo>
                    <a:pt x="29647" y="114956"/>
                  </a:lnTo>
                  <a:lnTo>
                    <a:pt x="32042" y="114675"/>
                  </a:lnTo>
                  <a:close/>
                  <a:moveTo>
                    <a:pt x="13431" y="96163"/>
                  </a:moveTo>
                  <a:lnTo>
                    <a:pt x="11023" y="95715"/>
                  </a:lnTo>
                  <a:lnTo>
                    <a:pt x="10484" y="97705"/>
                  </a:lnTo>
                  <a:lnTo>
                    <a:pt x="12892" y="98153"/>
                  </a:lnTo>
                  <a:close/>
                  <a:moveTo>
                    <a:pt x="3587" y="75328"/>
                  </a:moveTo>
                  <a:lnTo>
                    <a:pt x="1530" y="74141"/>
                  </a:lnTo>
                  <a:lnTo>
                    <a:pt x="151" y="75849"/>
                  </a:lnTo>
                  <a:lnTo>
                    <a:pt x="2157" y="76995"/>
                  </a:lnTo>
                  <a:close/>
                  <a:moveTo>
                    <a:pt x="3436" y="52899"/>
                  </a:moveTo>
                  <a:lnTo>
                    <a:pt x="2019" y="51191"/>
                  </a:lnTo>
                  <a:lnTo>
                    <a:pt x="0" y="52379"/>
                  </a:lnTo>
                  <a:lnTo>
                    <a:pt x="1380" y="54087"/>
                  </a:lnTo>
                  <a:close/>
                  <a:moveTo>
                    <a:pt x="12993" y="31950"/>
                  </a:moveTo>
                  <a:lnTo>
                    <a:pt x="12403" y="29950"/>
                  </a:lnTo>
                  <a:lnTo>
                    <a:pt x="9995" y="30440"/>
                  </a:lnTo>
                  <a:lnTo>
                    <a:pt x="10585" y="32429"/>
                  </a:lnTo>
                  <a:close/>
                  <a:moveTo>
                    <a:pt x="31014" y="15261"/>
                  </a:moveTo>
                  <a:lnTo>
                    <a:pt x="31352" y="13230"/>
                  </a:lnTo>
                  <a:lnTo>
                    <a:pt x="28907" y="12980"/>
                  </a:lnTo>
                  <a:lnTo>
                    <a:pt x="28568" y="15022"/>
                  </a:lnTo>
                  <a:close/>
                  <a:moveTo>
                    <a:pt x="55067" y="5125"/>
                  </a:moveTo>
                  <a:lnTo>
                    <a:pt x="56246" y="3344"/>
                  </a:lnTo>
                  <a:lnTo>
                    <a:pt x="54089" y="2365"/>
                  </a:lnTo>
                  <a:lnTo>
                    <a:pt x="52910" y="4157"/>
                  </a:lnTo>
                  <a:close/>
                  <a:moveTo>
                    <a:pt x="81917" y="2896"/>
                  </a:moveTo>
                  <a:lnTo>
                    <a:pt x="83774" y="1552"/>
                  </a:lnTo>
                  <a:lnTo>
                    <a:pt x="82206" y="0"/>
                  </a:lnTo>
                  <a:lnTo>
                    <a:pt x="80350" y="1302"/>
                  </a:lnTo>
                  <a:close/>
                  <a:moveTo>
                    <a:pt x="107927" y="8792"/>
                  </a:moveTo>
                  <a:lnTo>
                    <a:pt x="110273" y="8136"/>
                  </a:lnTo>
                  <a:lnTo>
                    <a:pt x="109445" y="6188"/>
                  </a:lnTo>
                  <a:lnTo>
                    <a:pt x="107137" y="6875"/>
                  </a:lnTo>
                  <a:close/>
                  <a:moveTo>
                    <a:pt x="129623" y="22137"/>
                  </a:moveTo>
                  <a:lnTo>
                    <a:pt x="132081" y="22220"/>
                  </a:lnTo>
                  <a:lnTo>
                    <a:pt x="132182" y="20189"/>
                  </a:lnTo>
                  <a:lnTo>
                    <a:pt x="129673" y="20106"/>
                  </a:lnTo>
                  <a:lnTo>
                    <a:pt x="129586" y="22137"/>
                  </a:lnTo>
                  <a:close/>
                  <a:moveTo>
                    <a:pt x="144083" y="41065"/>
                  </a:moveTo>
                  <a:lnTo>
                    <a:pt x="146328" y="41878"/>
                  </a:lnTo>
                  <a:lnTo>
                    <a:pt x="147319" y="39961"/>
                  </a:lnTo>
                  <a:lnTo>
                    <a:pt x="145061" y="39190"/>
                  </a:lnTo>
                  <a:close/>
                  <a:moveTo>
                    <a:pt x="149325" y="63036"/>
                  </a:moveTo>
                  <a:lnTo>
                    <a:pt x="151081" y="64463"/>
                  </a:lnTo>
                  <a:lnTo>
                    <a:pt x="152799" y="62994"/>
                  </a:lnTo>
                  <a:lnTo>
                    <a:pt x="151031" y="61567"/>
                  </a:lnTo>
                  <a:close/>
                  <a:moveTo>
                    <a:pt x="149325" y="63723"/>
                  </a:moveTo>
                  <a:lnTo>
                    <a:pt x="151031" y="65192"/>
                  </a:lnTo>
                  <a:lnTo>
                    <a:pt x="152799" y="63723"/>
                  </a:lnTo>
                  <a:lnTo>
                    <a:pt x="151031" y="62306"/>
                  </a:lnTo>
                  <a:lnTo>
                    <a:pt x="149325" y="63723"/>
                  </a:lnTo>
                </a:path>
              </a:pathLst>
            </a:custGeom>
            <a:solidFill>
              <a:srgbClr val="4081BF"/>
            </a:solidFill>
            <a:ln w="12528"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xmlns="" id="{5C706178-850D-1ECD-3E64-9351658A060C}"/>
                </a:ext>
              </a:extLst>
            </p:cNvPr>
            <p:cNvSpPr/>
            <p:nvPr/>
          </p:nvSpPr>
          <p:spPr>
            <a:xfrm>
              <a:off x="4465167" y="1817696"/>
              <a:ext cx="18623" cy="15428"/>
            </a:xfrm>
            <a:custGeom>
              <a:avLst/>
              <a:gdLst>
                <a:gd name="connsiteX0" fmla="*/ 18623 w 18623"/>
                <a:gd name="connsiteY0" fmla="*/ 7688 h 15428"/>
                <a:gd name="connsiteX1" fmla="*/ 9305 w 18623"/>
                <a:gd name="connsiteY1" fmla="*/ 15428 h 15428"/>
                <a:gd name="connsiteX2" fmla="*/ 0 w 18623"/>
                <a:gd name="connsiteY2" fmla="*/ 7688 h 15428"/>
                <a:gd name="connsiteX3" fmla="*/ 9305 w 18623"/>
                <a:gd name="connsiteY3" fmla="*/ 0 h 15428"/>
                <a:gd name="connsiteX4" fmla="*/ 18623 w 18623"/>
                <a:gd name="connsiteY4" fmla="*/ 7688 h 15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23" h="15428">
                  <a:moveTo>
                    <a:pt x="18623" y="7688"/>
                  </a:moveTo>
                  <a:cubicBezTo>
                    <a:pt x="18623" y="12001"/>
                    <a:pt x="14460" y="15428"/>
                    <a:pt x="9305" y="15428"/>
                  </a:cubicBezTo>
                  <a:cubicBezTo>
                    <a:pt x="4164" y="15428"/>
                    <a:pt x="0" y="12001"/>
                    <a:pt x="0" y="7688"/>
                  </a:cubicBezTo>
                  <a:cubicBezTo>
                    <a:pt x="0" y="3459"/>
                    <a:pt x="4164" y="0"/>
                    <a:pt x="9305" y="0"/>
                  </a:cubicBezTo>
                  <a:cubicBezTo>
                    <a:pt x="14460" y="0"/>
                    <a:pt x="18623" y="3459"/>
                    <a:pt x="18623" y="7688"/>
                  </a:cubicBezTo>
                </a:path>
              </a:pathLst>
            </a:custGeom>
            <a:solidFill>
              <a:srgbClr val="183A59"/>
            </a:solidFill>
            <a:ln w="12528"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xmlns="" id="{8F86E92C-6947-677D-D351-ED59DBDF6DF8}"/>
                </a:ext>
              </a:extLst>
            </p:cNvPr>
            <p:cNvSpPr/>
            <p:nvPr/>
          </p:nvSpPr>
          <p:spPr>
            <a:xfrm>
              <a:off x="4469243" y="1770412"/>
              <a:ext cx="10471" cy="59327"/>
            </a:xfrm>
            <a:custGeom>
              <a:avLst/>
              <a:gdLst>
                <a:gd name="connsiteX0" fmla="*/ 10472 w 10471"/>
                <a:gd name="connsiteY0" fmla="*/ 54973 h 59327"/>
                <a:gd name="connsiteX1" fmla="*/ 10472 w 10471"/>
                <a:gd name="connsiteY1" fmla="*/ 4354 h 59327"/>
                <a:gd name="connsiteX2" fmla="*/ 5229 w 10471"/>
                <a:gd name="connsiteY2" fmla="*/ 0 h 59327"/>
                <a:gd name="connsiteX3" fmla="*/ 0 w 10471"/>
                <a:gd name="connsiteY3" fmla="*/ 4354 h 59327"/>
                <a:gd name="connsiteX4" fmla="*/ 0 w 10471"/>
                <a:gd name="connsiteY4" fmla="*/ 54973 h 59327"/>
                <a:gd name="connsiteX5" fmla="*/ 5229 w 10471"/>
                <a:gd name="connsiteY5" fmla="*/ 59327 h 59327"/>
                <a:gd name="connsiteX6" fmla="*/ 10472 w 10471"/>
                <a:gd name="connsiteY6" fmla="*/ 54973 h 59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1" h="59327">
                  <a:moveTo>
                    <a:pt x="10472" y="54973"/>
                  </a:moveTo>
                  <a:lnTo>
                    <a:pt x="10472" y="4354"/>
                  </a:lnTo>
                  <a:cubicBezTo>
                    <a:pt x="10472" y="1959"/>
                    <a:pt x="8126" y="0"/>
                    <a:pt x="5229" y="0"/>
                  </a:cubicBezTo>
                  <a:cubicBezTo>
                    <a:pt x="2345" y="0"/>
                    <a:pt x="0" y="1959"/>
                    <a:pt x="0" y="4354"/>
                  </a:cubicBezTo>
                  <a:lnTo>
                    <a:pt x="0" y="54973"/>
                  </a:lnTo>
                  <a:cubicBezTo>
                    <a:pt x="0" y="57379"/>
                    <a:pt x="2345" y="59327"/>
                    <a:pt x="5229" y="59327"/>
                  </a:cubicBezTo>
                  <a:cubicBezTo>
                    <a:pt x="8126" y="59327"/>
                    <a:pt x="10472" y="57379"/>
                    <a:pt x="10472" y="54973"/>
                  </a:cubicBezTo>
                </a:path>
              </a:pathLst>
            </a:custGeom>
            <a:solidFill>
              <a:srgbClr val="183A59"/>
            </a:solidFill>
            <a:ln w="12528"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xmlns="" id="{420ECCC9-7EBA-773E-33EB-618F5883E50E}"/>
                </a:ext>
              </a:extLst>
            </p:cNvPr>
            <p:cNvSpPr/>
            <p:nvPr/>
          </p:nvSpPr>
          <p:spPr>
            <a:xfrm>
              <a:off x="4469232" y="1809353"/>
              <a:ext cx="54586" cy="20394"/>
            </a:xfrm>
            <a:custGeom>
              <a:avLst/>
              <a:gdLst>
                <a:gd name="connsiteX0" fmla="*/ 6808 w 54586"/>
                <a:gd name="connsiteY0" fmla="*/ 20187 h 20394"/>
                <a:gd name="connsiteX1" fmla="*/ 50952 w 54586"/>
                <a:gd name="connsiteY1" fmla="*/ 8468 h 20394"/>
                <a:gd name="connsiteX2" fmla="*/ 54338 w 54586"/>
                <a:gd name="connsiteY2" fmla="*/ 3009 h 20394"/>
                <a:gd name="connsiteX3" fmla="*/ 47766 w 54586"/>
                <a:gd name="connsiteY3" fmla="*/ 207 h 20394"/>
                <a:gd name="connsiteX4" fmla="*/ 3672 w 54586"/>
                <a:gd name="connsiteY4" fmla="*/ 11926 h 20394"/>
                <a:gd name="connsiteX5" fmla="*/ 249 w 54586"/>
                <a:gd name="connsiteY5" fmla="*/ 17375 h 20394"/>
                <a:gd name="connsiteX6" fmla="*/ 6808 w 54586"/>
                <a:gd name="connsiteY6" fmla="*/ 20187 h 2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86" h="20394">
                  <a:moveTo>
                    <a:pt x="6808" y="20187"/>
                  </a:moveTo>
                  <a:lnTo>
                    <a:pt x="50952" y="8468"/>
                  </a:lnTo>
                  <a:cubicBezTo>
                    <a:pt x="53698" y="7739"/>
                    <a:pt x="55216" y="5291"/>
                    <a:pt x="54338" y="3009"/>
                  </a:cubicBezTo>
                  <a:cubicBezTo>
                    <a:pt x="53448" y="738"/>
                    <a:pt x="50513" y="-522"/>
                    <a:pt x="47766" y="207"/>
                  </a:cubicBezTo>
                  <a:lnTo>
                    <a:pt x="3672" y="11926"/>
                  </a:lnTo>
                  <a:cubicBezTo>
                    <a:pt x="888" y="12656"/>
                    <a:pt x="-629" y="15104"/>
                    <a:pt x="249" y="17375"/>
                  </a:cubicBezTo>
                  <a:cubicBezTo>
                    <a:pt x="1127" y="19656"/>
                    <a:pt x="4074" y="20917"/>
                    <a:pt x="6808" y="20187"/>
                  </a:cubicBezTo>
                </a:path>
              </a:pathLst>
            </a:custGeom>
            <a:solidFill>
              <a:srgbClr val="183A59"/>
            </a:solidFill>
            <a:ln w="12528"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xmlns="" id="{0736E544-9533-7DC7-CAF4-4339EFC72456}"/>
                </a:ext>
              </a:extLst>
            </p:cNvPr>
            <p:cNvSpPr/>
            <p:nvPr/>
          </p:nvSpPr>
          <p:spPr>
            <a:xfrm>
              <a:off x="2797084" y="2866307"/>
              <a:ext cx="402132" cy="136380"/>
            </a:xfrm>
            <a:custGeom>
              <a:avLst/>
              <a:gdLst>
                <a:gd name="connsiteX0" fmla="*/ 11850 w 402132"/>
                <a:gd name="connsiteY0" fmla="*/ 97023 h 136380"/>
                <a:gd name="connsiteX1" fmla="*/ 41879 w 402132"/>
                <a:gd name="connsiteY1" fmla="*/ 98450 h 136380"/>
                <a:gd name="connsiteX2" fmla="*/ 55448 w 402132"/>
                <a:gd name="connsiteY2" fmla="*/ 111587 h 136380"/>
                <a:gd name="connsiteX3" fmla="*/ 109875 w 402132"/>
                <a:gd name="connsiteY3" fmla="*/ 110607 h 136380"/>
                <a:gd name="connsiteX4" fmla="*/ 122758 w 402132"/>
                <a:gd name="connsiteY4" fmla="*/ 121025 h 136380"/>
                <a:gd name="connsiteX5" fmla="*/ 201286 w 402132"/>
                <a:gd name="connsiteY5" fmla="*/ 116066 h 136380"/>
                <a:gd name="connsiteX6" fmla="*/ 209075 w 402132"/>
                <a:gd name="connsiteY6" fmla="*/ 123879 h 136380"/>
                <a:gd name="connsiteX7" fmla="*/ 243955 w 402132"/>
                <a:gd name="connsiteY7" fmla="*/ 119400 h 136380"/>
                <a:gd name="connsiteX8" fmla="*/ 253851 w 402132"/>
                <a:gd name="connsiteY8" fmla="*/ 126806 h 136380"/>
                <a:gd name="connsiteX9" fmla="*/ 330178 w 402132"/>
                <a:gd name="connsiteY9" fmla="*/ 123598 h 136380"/>
                <a:gd name="connsiteX10" fmla="*/ 331394 w 402132"/>
                <a:gd name="connsiteY10" fmla="*/ 124452 h 136380"/>
                <a:gd name="connsiteX11" fmla="*/ 366622 w 402132"/>
                <a:gd name="connsiteY11" fmla="*/ 119649 h 136380"/>
                <a:gd name="connsiteX12" fmla="*/ 370497 w 402132"/>
                <a:gd name="connsiteY12" fmla="*/ 112649 h 136380"/>
                <a:gd name="connsiteX13" fmla="*/ 395478 w 402132"/>
                <a:gd name="connsiteY13" fmla="*/ 100638 h 136380"/>
                <a:gd name="connsiteX14" fmla="*/ 387339 w 402132"/>
                <a:gd name="connsiteY14" fmla="*/ 59666 h 136380"/>
                <a:gd name="connsiteX15" fmla="*/ 343546 w 402132"/>
                <a:gd name="connsiteY15" fmla="*/ 61416 h 136380"/>
                <a:gd name="connsiteX16" fmla="*/ 325324 w 402132"/>
                <a:gd name="connsiteY16" fmla="*/ 44123 h 136380"/>
                <a:gd name="connsiteX17" fmla="*/ 269674 w 402132"/>
                <a:gd name="connsiteY17" fmla="*/ 37321 h 136380"/>
                <a:gd name="connsiteX18" fmla="*/ 246600 w 402132"/>
                <a:gd name="connsiteY18" fmla="*/ 9371 h 136380"/>
                <a:gd name="connsiteX19" fmla="*/ 162830 w 402132"/>
                <a:gd name="connsiteY19" fmla="*/ 20757 h 136380"/>
                <a:gd name="connsiteX20" fmla="*/ 157197 w 402132"/>
                <a:gd name="connsiteY20" fmla="*/ 28779 h 136380"/>
                <a:gd name="connsiteX21" fmla="*/ 130156 w 402132"/>
                <a:gd name="connsiteY21" fmla="*/ 34560 h 136380"/>
                <a:gd name="connsiteX22" fmla="*/ 125306 w 402132"/>
                <a:gd name="connsiteY22" fmla="*/ 30737 h 136380"/>
                <a:gd name="connsiteX23" fmla="*/ 85626 w 402132"/>
                <a:gd name="connsiteY23" fmla="*/ 36185 h 136380"/>
                <a:gd name="connsiteX24" fmla="*/ 81707 w 402132"/>
                <a:gd name="connsiteY24" fmla="*/ 42936 h 136380"/>
                <a:gd name="connsiteX25" fmla="*/ 44965 w 402132"/>
                <a:gd name="connsiteY25" fmla="*/ 58604 h 136380"/>
                <a:gd name="connsiteX26" fmla="*/ 5333 w 402132"/>
                <a:gd name="connsiteY26" fmla="*/ 64062 h 136380"/>
                <a:gd name="connsiteX27" fmla="*/ 11850 w 402132"/>
                <a:gd name="connsiteY27" fmla="*/ 97023 h 13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02132" h="136380">
                  <a:moveTo>
                    <a:pt x="11850" y="97023"/>
                  </a:moveTo>
                  <a:cubicBezTo>
                    <a:pt x="21010" y="102388"/>
                    <a:pt x="32620" y="102638"/>
                    <a:pt x="41879" y="98450"/>
                  </a:cubicBezTo>
                  <a:cubicBezTo>
                    <a:pt x="45063" y="103492"/>
                    <a:pt x="49472" y="108045"/>
                    <a:pt x="55448" y="111587"/>
                  </a:cubicBezTo>
                  <a:cubicBezTo>
                    <a:pt x="72203" y="121639"/>
                    <a:pt x="94345" y="120618"/>
                    <a:pt x="109875" y="110607"/>
                  </a:cubicBezTo>
                  <a:cubicBezTo>
                    <a:pt x="113450" y="114514"/>
                    <a:pt x="117713" y="118014"/>
                    <a:pt x="122758" y="121025"/>
                  </a:cubicBezTo>
                  <a:cubicBezTo>
                    <a:pt x="147302" y="135682"/>
                    <a:pt x="180369" y="133036"/>
                    <a:pt x="201286" y="116066"/>
                  </a:cubicBezTo>
                  <a:cubicBezTo>
                    <a:pt x="203001" y="119035"/>
                    <a:pt x="205548" y="121764"/>
                    <a:pt x="209075" y="123879"/>
                  </a:cubicBezTo>
                  <a:cubicBezTo>
                    <a:pt x="220245" y="130515"/>
                    <a:pt x="235724" y="128515"/>
                    <a:pt x="243955" y="119400"/>
                  </a:cubicBezTo>
                  <a:cubicBezTo>
                    <a:pt x="246846" y="122129"/>
                    <a:pt x="250176" y="124608"/>
                    <a:pt x="253851" y="126806"/>
                  </a:cubicBezTo>
                  <a:cubicBezTo>
                    <a:pt x="277561" y="140974"/>
                    <a:pt x="309259" y="139016"/>
                    <a:pt x="330178" y="123598"/>
                  </a:cubicBezTo>
                  <a:lnTo>
                    <a:pt x="331394" y="124452"/>
                  </a:lnTo>
                  <a:cubicBezTo>
                    <a:pt x="342719" y="131202"/>
                    <a:pt x="358495" y="129088"/>
                    <a:pt x="366622" y="119649"/>
                  </a:cubicBezTo>
                  <a:cubicBezTo>
                    <a:pt x="368478" y="117451"/>
                    <a:pt x="369657" y="115045"/>
                    <a:pt x="370497" y="112649"/>
                  </a:cubicBezTo>
                  <a:cubicBezTo>
                    <a:pt x="380141" y="111753"/>
                    <a:pt x="389346" y="107722"/>
                    <a:pt x="395478" y="100638"/>
                  </a:cubicBezTo>
                  <a:cubicBezTo>
                    <a:pt x="406891" y="87460"/>
                    <a:pt x="403266" y="69104"/>
                    <a:pt x="387339" y="59666"/>
                  </a:cubicBezTo>
                  <a:cubicBezTo>
                    <a:pt x="373770" y="51572"/>
                    <a:pt x="355698" y="52624"/>
                    <a:pt x="343546" y="61416"/>
                  </a:cubicBezTo>
                  <a:cubicBezTo>
                    <a:pt x="339282" y="54739"/>
                    <a:pt x="333213" y="48801"/>
                    <a:pt x="325324" y="44123"/>
                  </a:cubicBezTo>
                  <a:cubicBezTo>
                    <a:pt x="308570" y="34112"/>
                    <a:pt x="287852" y="32195"/>
                    <a:pt x="269674" y="37321"/>
                  </a:cubicBezTo>
                  <a:cubicBezTo>
                    <a:pt x="266293" y="26456"/>
                    <a:pt x="258455" y="16403"/>
                    <a:pt x="246600" y="9371"/>
                  </a:cubicBezTo>
                  <a:cubicBezTo>
                    <a:pt x="219657" y="-6703"/>
                    <a:pt x="182083" y="-1578"/>
                    <a:pt x="162830" y="20757"/>
                  </a:cubicBezTo>
                  <a:cubicBezTo>
                    <a:pt x="160576" y="23362"/>
                    <a:pt x="158764" y="26008"/>
                    <a:pt x="157197" y="28779"/>
                  </a:cubicBezTo>
                  <a:cubicBezTo>
                    <a:pt x="147840" y="28987"/>
                    <a:pt x="138581" y="30893"/>
                    <a:pt x="130156" y="34560"/>
                  </a:cubicBezTo>
                  <a:cubicBezTo>
                    <a:pt x="128686" y="33175"/>
                    <a:pt x="127118" y="31872"/>
                    <a:pt x="125306" y="30737"/>
                  </a:cubicBezTo>
                  <a:cubicBezTo>
                    <a:pt x="112569" y="23164"/>
                    <a:pt x="94787" y="25560"/>
                    <a:pt x="85626" y="36185"/>
                  </a:cubicBezTo>
                  <a:cubicBezTo>
                    <a:pt x="83813" y="38258"/>
                    <a:pt x="82588" y="40581"/>
                    <a:pt x="81707" y="42936"/>
                  </a:cubicBezTo>
                  <a:cubicBezTo>
                    <a:pt x="67598" y="43019"/>
                    <a:pt x="53832" y="48436"/>
                    <a:pt x="44965" y="58604"/>
                  </a:cubicBezTo>
                  <a:cubicBezTo>
                    <a:pt x="32229" y="51040"/>
                    <a:pt x="14446" y="53437"/>
                    <a:pt x="5333" y="64062"/>
                  </a:cubicBezTo>
                  <a:cubicBezTo>
                    <a:pt x="-3827" y="74594"/>
                    <a:pt x="-888" y="89408"/>
                    <a:pt x="11850" y="97023"/>
                  </a:cubicBezTo>
                </a:path>
              </a:pathLst>
            </a:custGeom>
            <a:solidFill>
              <a:srgbClr val="80CC28"/>
            </a:solidFill>
            <a:ln w="12528"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xmlns="" id="{4CA8DBA8-CD44-03FA-312C-274C6FB04EF1}"/>
                </a:ext>
              </a:extLst>
            </p:cNvPr>
            <p:cNvSpPr/>
            <p:nvPr/>
          </p:nvSpPr>
          <p:spPr>
            <a:xfrm>
              <a:off x="2797081" y="2889845"/>
              <a:ext cx="402135" cy="136345"/>
            </a:xfrm>
            <a:custGeom>
              <a:avLst/>
              <a:gdLst>
                <a:gd name="connsiteX0" fmla="*/ 11804 w 402135"/>
                <a:gd name="connsiteY0" fmla="*/ 97007 h 136345"/>
                <a:gd name="connsiteX1" fmla="*/ 41882 w 402135"/>
                <a:gd name="connsiteY1" fmla="*/ 98465 h 136345"/>
                <a:gd name="connsiteX2" fmla="*/ 55451 w 402135"/>
                <a:gd name="connsiteY2" fmla="*/ 111570 h 136345"/>
                <a:gd name="connsiteX3" fmla="*/ 109878 w 402135"/>
                <a:gd name="connsiteY3" fmla="*/ 110674 h 136345"/>
                <a:gd name="connsiteX4" fmla="*/ 122761 w 402135"/>
                <a:gd name="connsiteY4" fmla="*/ 120967 h 136345"/>
                <a:gd name="connsiteX5" fmla="*/ 201289 w 402135"/>
                <a:gd name="connsiteY5" fmla="*/ 116091 h 136345"/>
                <a:gd name="connsiteX6" fmla="*/ 209078 w 402135"/>
                <a:gd name="connsiteY6" fmla="*/ 123904 h 136345"/>
                <a:gd name="connsiteX7" fmla="*/ 243909 w 402135"/>
                <a:gd name="connsiteY7" fmla="*/ 119383 h 136345"/>
                <a:gd name="connsiteX8" fmla="*/ 253804 w 402135"/>
                <a:gd name="connsiteY8" fmla="*/ 126832 h 136345"/>
                <a:gd name="connsiteX9" fmla="*/ 330181 w 402135"/>
                <a:gd name="connsiteY9" fmla="*/ 123530 h 136345"/>
                <a:gd name="connsiteX10" fmla="*/ 331397 w 402135"/>
                <a:gd name="connsiteY10" fmla="*/ 124425 h 136345"/>
                <a:gd name="connsiteX11" fmla="*/ 366625 w 402135"/>
                <a:gd name="connsiteY11" fmla="*/ 119623 h 136345"/>
                <a:gd name="connsiteX12" fmla="*/ 370500 w 402135"/>
                <a:gd name="connsiteY12" fmla="*/ 112633 h 136345"/>
                <a:gd name="connsiteX13" fmla="*/ 395481 w 402135"/>
                <a:gd name="connsiteY13" fmla="*/ 100663 h 136345"/>
                <a:gd name="connsiteX14" fmla="*/ 387342 w 402135"/>
                <a:gd name="connsiteY14" fmla="*/ 59650 h 136345"/>
                <a:gd name="connsiteX15" fmla="*/ 343549 w 402135"/>
                <a:gd name="connsiteY15" fmla="*/ 61400 h 136345"/>
                <a:gd name="connsiteX16" fmla="*/ 325327 w 402135"/>
                <a:gd name="connsiteY16" fmla="*/ 44097 h 136345"/>
                <a:gd name="connsiteX17" fmla="*/ 269677 w 402135"/>
                <a:gd name="connsiteY17" fmla="*/ 37346 h 136345"/>
                <a:gd name="connsiteX18" fmla="*/ 246603 w 402135"/>
                <a:gd name="connsiteY18" fmla="*/ 9355 h 136345"/>
                <a:gd name="connsiteX19" fmla="*/ 162833 w 402135"/>
                <a:gd name="connsiteY19" fmla="*/ 20783 h 136345"/>
                <a:gd name="connsiteX20" fmla="*/ 157200 w 402135"/>
                <a:gd name="connsiteY20" fmla="*/ 28804 h 136345"/>
                <a:gd name="connsiteX21" fmla="*/ 130159 w 402135"/>
                <a:gd name="connsiteY21" fmla="*/ 34534 h 136345"/>
                <a:gd name="connsiteX22" fmla="*/ 125259 w 402135"/>
                <a:gd name="connsiteY22" fmla="*/ 30752 h 136345"/>
                <a:gd name="connsiteX23" fmla="*/ 85629 w 402135"/>
                <a:gd name="connsiteY23" fmla="*/ 36211 h 136345"/>
                <a:gd name="connsiteX24" fmla="*/ 81710 w 402135"/>
                <a:gd name="connsiteY24" fmla="*/ 42920 h 136345"/>
                <a:gd name="connsiteX25" fmla="*/ 44968 w 402135"/>
                <a:gd name="connsiteY25" fmla="*/ 58629 h 136345"/>
                <a:gd name="connsiteX26" fmla="*/ 5336 w 402135"/>
                <a:gd name="connsiteY26" fmla="*/ 64046 h 136345"/>
                <a:gd name="connsiteX27" fmla="*/ 11804 w 402135"/>
                <a:gd name="connsiteY27" fmla="*/ 97007 h 13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02135" h="136345">
                  <a:moveTo>
                    <a:pt x="11804" y="97007"/>
                  </a:moveTo>
                  <a:cubicBezTo>
                    <a:pt x="20964" y="102413"/>
                    <a:pt x="32623" y="102663"/>
                    <a:pt x="41882" y="98465"/>
                  </a:cubicBezTo>
                  <a:cubicBezTo>
                    <a:pt x="45066" y="103559"/>
                    <a:pt x="49475" y="108028"/>
                    <a:pt x="55451" y="111570"/>
                  </a:cubicBezTo>
                  <a:cubicBezTo>
                    <a:pt x="72206" y="121623"/>
                    <a:pt x="94299" y="120644"/>
                    <a:pt x="109878" y="110674"/>
                  </a:cubicBezTo>
                  <a:cubicBezTo>
                    <a:pt x="113453" y="114456"/>
                    <a:pt x="117716" y="117998"/>
                    <a:pt x="122761" y="120967"/>
                  </a:cubicBezTo>
                  <a:cubicBezTo>
                    <a:pt x="147256" y="135666"/>
                    <a:pt x="180372" y="133020"/>
                    <a:pt x="201289" y="116091"/>
                  </a:cubicBezTo>
                  <a:cubicBezTo>
                    <a:pt x="203004" y="119102"/>
                    <a:pt x="205551" y="121790"/>
                    <a:pt x="209078" y="123904"/>
                  </a:cubicBezTo>
                  <a:cubicBezTo>
                    <a:pt x="220248" y="130530"/>
                    <a:pt x="235727" y="128499"/>
                    <a:pt x="243909" y="119383"/>
                  </a:cubicBezTo>
                  <a:cubicBezTo>
                    <a:pt x="246849" y="122113"/>
                    <a:pt x="250179" y="124634"/>
                    <a:pt x="253804" y="126832"/>
                  </a:cubicBezTo>
                  <a:cubicBezTo>
                    <a:pt x="277515" y="140906"/>
                    <a:pt x="309262" y="138999"/>
                    <a:pt x="330181" y="123530"/>
                  </a:cubicBezTo>
                  <a:lnTo>
                    <a:pt x="331397" y="124425"/>
                  </a:lnTo>
                  <a:cubicBezTo>
                    <a:pt x="342672" y="131228"/>
                    <a:pt x="358498" y="129030"/>
                    <a:pt x="366625" y="119623"/>
                  </a:cubicBezTo>
                  <a:cubicBezTo>
                    <a:pt x="368431" y="117435"/>
                    <a:pt x="369660" y="115029"/>
                    <a:pt x="370500" y="112633"/>
                  </a:cubicBezTo>
                  <a:cubicBezTo>
                    <a:pt x="380144" y="111779"/>
                    <a:pt x="389349" y="107747"/>
                    <a:pt x="395481" y="100663"/>
                  </a:cubicBezTo>
                  <a:cubicBezTo>
                    <a:pt x="406894" y="87485"/>
                    <a:pt x="403269" y="69130"/>
                    <a:pt x="387342" y="59650"/>
                  </a:cubicBezTo>
                  <a:cubicBezTo>
                    <a:pt x="373723" y="51545"/>
                    <a:pt x="355701" y="52649"/>
                    <a:pt x="343549" y="61400"/>
                  </a:cubicBezTo>
                  <a:cubicBezTo>
                    <a:pt x="339285" y="54764"/>
                    <a:pt x="333216" y="48785"/>
                    <a:pt x="325327" y="44097"/>
                  </a:cubicBezTo>
                  <a:cubicBezTo>
                    <a:pt x="308573" y="34096"/>
                    <a:pt x="287855" y="32179"/>
                    <a:pt x="269677" y="37346"/>
                  </a:cubicBezTo>
                  <a:cubicBezTo>
                    <a:pt x="266296" y="26439"/>
                    <a:pt x="258458" y="16428"/>
                    <a:pt x="246603" y="9355"/>
                  </a:cubicBezTo>
                  <a:cubicBezTo>
                    <a:pt x="219660" y="-6688"/>
                    <a:pt x="182086" y="-1594"/>
                    <a:pt x="162833" y="20783"/>
                  </a:cubicBezTo>
                  <a:cubicBezTo>
                    <a:pt x="160579" y="23345"/>
                    <a:pt x="158767" y="25991"/>
                    <a:pt x="157200" y="28804"/>
                  </a:cubicBezTo>
                  <a:cubicBezTo>
                    <a:pt x="147843" y="28919"/>
                    <a:pt x="138584" y="30919"/>
                    <a:pt x="130159" y="34534"/>
                  </a:cubicBezTo>
                  <a:cubicBezTo>
                    <a:pt x="128689" y="33200"/>
                    <a:pt x="127121" y="31898"/>
                    <a:pt x="125259" y="30752"/>
                  </a:cubicBezTo>
                  <a:cubicBezTo>
                    <a:pt x="112572" y="23147"/>
                    <a:pt x="94790" y="25585"/>
                    <a:pt x="85629" y="36211"/>
                  </a:cubicBezTo>
                  <a:cubicBezTo>
                    <a:pt x="83816" y="38242"/>
                    <a:pt x="82591" y="40565"/>
                    <a:pt x="81710" y="42920"/>
                  </a:cubicBezTo>
                  <a:cubicBezTo>
                    <a:pt x="67601" y="43045"/>
                    <a:pt x="53835" y="48420"/>
                    <a:pt x="44968" y="58629"/>
                  </a:cubicBezTo>
                  <a:cubicBezTo>
                    <a:pt x="32232" y="51024"/>
                    <a:pt x="14449" y="53462"/>
                    <a:pt x="5336" y="64046"/>
                  </a:cubicBezTo>
                  <a:cubicBezTo>
                    <a:pt x="-3824" y="74620"/>
                    <a:pt x="-885" y="89350"/>
                    <a:pt x="11804" y="97007"/>
                  </a:cubicBezTo>
                </a:path>
              </a:pathLst>
            </a:custGeom>
            <a:solidFill>
              <a:srgbClr val="61B329"/>
            </a:solidFill>
            <a:ln w="12528"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xmlns="" id="{F28E0710-0A68-3253-13CD-2575718D4BA7}"/>
                </a:ext>
              </a:extLst>
            </p:cNvPr>
            <p:cNvSpPr/>
            <p:nvPr/>
          </p:nvSpPr>
          <p:spPr>
            <a:xfrm>
              <a:off x="2804966" y="2969142"/>
              <a:ext cx="395535" cy="81516"/>
            </a:xfrm>
            <a:custGeom>
              <a:avLst/>
              <a:gdLst>
                <a:gd name="connsiteX0" fmla="*/ 395535 w 395535"/>
                <a:gd name="connsiteY0" fmla="*/ 0 h 81516"/>
                <a:gd name="connsiteX1" fmla="*/ 0 w 395535"/>
                <a:gd name="connsiteY1" fmla="*/ 0 h 81516"/>
                <a:gd name="connsiteX2" fmla="*/ 0 w 395535"/>
                <a:gd name="connsiteY2" fmla="*/ 81516 h 81516"/>
                <a:gd name="connsiteX3" fmla="*/ 395535 w 395535"/>
                <a:gd name="connsiteY3" fmla="*/ 81516 h 81516"/>
                <a:gd name="connsiteX4" fmla="*/ 395535 w 395535"/>
                <a:gd name="connsiteY4" fmla="*/ 0 h 81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535" h="81516">
                  <a:moveTo>
                    <a:pt x="395535" y="0"/>
                  </a:moveTo>
                  <a:lnTo>
                    <a:pt x="0" y="0"/>
                  </a:lnTo>
                  <a:lnTo>
                    <a:pt x="0" y="81516"/>
                  </a:lnTo>
                  <a:lnTo>
                    <a:pt x="395535" y="81516"/>
                  </a:lnTo>
                  <a:lnTo>
                    <a:pt x="395535" y="0"/>
                  </a:lnTo>
                </a:path>
              </a:pathLst>
            </a:custGeom>
            <a:solidFill>
              <a:srgbClr val="A47343"/>
            </a:solidFill>
            <a:ln w="12528"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xmlns="" id="{E3CD2F62-91B3-B68B-51A7-DE24800F1E31}"/>
                </a:ext>
              </a:extLst>
            </p:cNvPr>
            <p:cNvSpPr/>
            <p:nvPr/>
          </p:nvSpPr>
          <p:spPr>
            <a:xfrm>
              <a:off x="2782382" y="2945703"/>
              <a:ext cx="431537" cy="44398"/>
            </a:xfrm>
            <a:custGeom>
              <a:avLst/>
              <a:gdLst>
                <a:gd name="connsiteX0" fmla="*/ 431538 w 431537"/>
                <a:gd name="connsiteY0" fmla="*/ 0 h 44398"/>
                <a:gd name="connsiteX1" fmla="*/ 0 w 431537"/>
                <a:gd name="connsiteY1" fmla="*/ 0 h 44398"/>
                <a:gd name="connsiteX2" fmla="*/ 0 w 431537"/>
                <a:gd name="connsiteY2" fmla="*/ 44399 h 44398"/>
                <a:gd name="connsiteX3" fmla="*/ 431538 w 431537"/>
                <a:gd name="connsiteY3" fmla="*/ 44399 h 44398"/>
                <a:gd name="connsiteX4" fmla="*/ 431538 w 431537"/>
                <a:gd name="connsiteY4" fmla="*/ 0 h 44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537" h="44398">
                  <a:moveTo>
                    <a:pt x="431538" y="0"/>
                  </a:moveTo>
                  <a:lnTo>
                    <a:pt x="0" y="0"/>
                  </a:lnTo>
                  <a:lnTo>
                    <a:pt x="0" y="44399"/>
                  </a:lnTo>
                  <a:lnTo>
                    <a:pt x="431538" y="44399"/>
                  </a:lnTo>
                  <a:lnTo>
                    <a:pt x="431538" y="0"/>
                  </a:lnTo>
                </a:path>
              </a:pathLst>
            </a:custGeom>
            <a:solidFill>
              <a:srgbClr val="845333"/>
            </a:solidFill>
            <a:ln w="12528"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xmlns="" id="{52670F3B-8A78-DDB0-1C3D-33EDB0F3FF70}"/>
                </a:ext>
              </a:extLst>
            </p:cNvPr>
            <p:cNvSpPr/>
            <p:nvPr/>
          </p:nvSpPr>
          <p:spPr>
            <a:xfrm>
              <a:off x="2858167" y="2997342"/>
              <a:ext cx="61037" cy="27147"/>
            </a:xfrm>
            <a:custGeom>
              <a:avLst/>
              <a:gdLst>
                <a:gd name="connsiteX0" fmla="*/ 61038 w 61037"/>
                <a:gd name="connsiteY0" fmla="*/ 27148 h 27147"/>
                <a:gd name="connsiteX1" fmla="*/ 0 w 61037"/>
                <a:gd name="connsiteY1" fmla="*/ 27148 h 27147"/>
                <a:gd name="connsiteX2" fmla="*/ 0 w 61037"/>
                <a:gd name="connsiteY2" fmla="*/ 0 h 27147"/>
                <a:gd name="connsiteX3" fmla="*/ 61038 w 61037"/>
                <a:gd name="connsiteY3" fmla="*/ 0 h 27147"/>
                <a:gd name="connsiteX4" fmla="*/ 61038 w 61037"/>
                <a:gd name="connsiteY4" fmla="*/ 27148 h 2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7" h="27147">
                  <a:moveTo>
                    <a:pt x="61038" y="27148"/>
                  </a:moveTo>
                  <a:lnTo>
                    <a:pt x="0" y="27148"/>
                  </a:lnTo>
                  <a:lnTo>
                    <a:pt x="0" y="0"/>
                  </a:lnTo>
                  <a:lnTo>
                    <a:pt x="61038" y="0"/>
                  </a:lnTo>
                  <a:lnTo>
                    <a:pt x="61038" y="27148"/>
                  </a:lnTo>
                </a:path>
              </a:pathLst>
            </a:custGeom>
            <a:solidFill>
              <a:srgbClr val="845333"/>
            </a:solidFill>
            <a:ln w="12528"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xmlns="" id="{2A30F493-2C5E-9A7D-65F4-FA9CB4EBFBB9}"/>
                </a:ext>
              </a:extLst>
            </p:cNvPr>
            <p:cNvSpPr/>
            <p:nvPr/>
          </p:nvSpPr>
          <p:spPr>
            <a:xfrm>
              <a:off x="2902354" y="3010937"/>
              <a:ext cx="61234" cy="24210"/>
            </a:xfrm>
            <a:custGeom>
              <a:avLst/>
              <a:gdLst>
                <a:gd name="connsiteX0" fmla="*/ 61235 w 61234"/>
                <a:gd name="connsiteY0" fmla="*/ 24210 h 24210"/>
                <a:gd name="connsiteX1" fmla="*/ 0 w 61234"/>
                <a:gd name="connsiteY1" fmla="*/ 24210 h 24210"/>
                <a:gd name="connsiteX2" fmla="*/ 0 w 61234"/>
                <a:gd name="connsiteY2" fmla="*/ 0 h 24210"/>
                <a:gd name="connsiteX3" fmla="*/ 61235 w 61234"/>
                <a:gd name="connsiteY3" fmla="*/ 0 h 24210"/>
                <a:gd name="connsiteX4" fmla="*/ 61235 w 61234"/>
                <a:gd name="connsiteY4" fmla="*/ 24210 h 24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34" h="24210">
                  <a:moveTo>
                    <a:pt x="61235" y="24210"/>
                  </a:moveTo>
                  <a:lnTo>
                    <a:pt x="0" y="24210"/>
                  </a:lnTo>
                  <a:lnTo>
                    <a:pt x="0" y="0"/>
                  </a:lnTo>
                  <a:lnTo>
                    <a:pt x="61235" y="0"/>
                  </a:lnTo>
                  <a:lnTo>
                    <a:pt x="61235" y="24210"/>
                  </a:lnTo>
                </a:path>
              </a:pathLst>
            </a:custGeom>
            <a:solidFill>
              <a:srgbClr val="845333"/>
            </a:solidFill>
            <a:ln w="12528"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xmlns="" id="{8EF34151-AB55-1499-E654-84C732E552F4}"/>
                </a:ext>
              </a:extLst>
            </p:cNvPr>
            <p:cNvSpPr/>
            <p:nvPr/>
          </p:nvSpPr>
          <p:spPr>
            <a:xfrm>
              <a:off x="3087820" y="3002676"/>
              <a:ext cx="61287" cy="24168"/>
            </a:xfrm>
            <a:custGeom>
              <a:avLst/>
              <a:gdLst>
                <a:gd name="connsiteX0" fmla="*/ 61288 w 61287"/>
                <a:gd name="connsiteY0" fmla="*/ 24168 h 24168"/>
                <a:gd name="connsiteX1" fmla="*/ 0 w 61287"/>
                <a:gd name="connsiteY1" fmla="*/ 24168 h 24168"/>
                <a:gd name="connsiteX2" fmla="*/ 0 w 61287"/>
                <a:gd name="connsiteY2" fmla="*/ 0 h 24168"/>
                <a:gd name="connsiteX3" fmla="*/ 61288 w 61287"/>
                <a:gd name="connsiteY3" fmla="*/ 0 h 24168"/>
                <a:gd name="connsiteX4" fmla="*/ 61288 w 61287"/>
                <a:gd name="connsiteY4" fmla="*/ 24168 h 24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87" h="24168">
                  <a:moveTo>
                    <a:pt x="61288" y="24168"/>
                  </a:moveTo>
                  <a:lnTo>
                    <a:pt x="0" y="24168"/>
                  </a:lnTo>
                  <a:lnTo>
                    <a:pt x="0" y="0"/>
                  </a:lnTo>
                  <a:lnTo>
                    <a:pt x="61288" y="0"/>
                  </a:lnTo>
                  <a:lnTo>
                    <a:pt x="61288" y="24168"/>
                  </a:lnTo>
                </a:path>
              </a:pathLst>
            </a:custGeom>
            <a:solidFill>
              <a:srgbClr val="845333"/>
            </a:solidFill>
            <a:ln w="12528"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xmlns="" id="{13B5581A-899C-EAA6-F695-6612F418E3D0}"/>
                </a:ext>
              </a:extLst>
            </p:cNvPr>
            <p:cNvSpPr/>
            <p:nvPr/>
          </p:nvSpPr>
          <p:spPr>
            <a:xfrm>
              <a:off x="3366373" y="2865847"/>
              <a:ext cx="402100" cy="136377"/>
            </a:xfrm>
            <a:custGeom>
              <a:avLst/>
              <a:gdLst>
                <a:gd name="connsiteX0" fmla="*/ 11846 w 402100"/>
                <a:gd name="connsiteY0" fmla="*/ 97034 h 136377"/>
                <a:gd name="connsiteX1" fmla="*/ 41881 w 402100"/>
                <a:gd name="connsiteY1" fmla="*/ 98461 h 136377"/>
                <a:gd name="connsiteX2" fmla="*/ 55450 w 402100"/>
                <a:gd name="connsiteY2" fmla="*/ 111598 h 136377"/>
                <a:gd name="connsiteX3" fmla="*/ 109928 w 402100"/>
                <a:gd name="connsiteY3" fmla="*/ 110660 h 136377"/>
                <a:gd name="connsiteX4" fmla="*/ 122758 w 402100"/>
                <a:gd name="connsiteY4" fmla="*/ 121004 h 136377"/>
                <a:gd name="connsiteX5" fmla="*/ 201289 w 402100"/>
                <a:gd name="connsiteY5" fmla="*/ 116077 h 136377"/>
                <a:gd name="connsiteX6" fmla="*/ 209077 w 402100"/>
                <a:gd name="connsiteY6" fmla="*/ 123890 h 136377"/>
                <a:gd name="connsiteX7" fmla="*/ 243953 w 402100"/>
                <a:gd name="connsiteY7" fmla="*/ 119411 h 136377"/>
                <a:gd name="connsiteX8" fmla="*/ 253848 w 402100"/>
                <a:gd name="connsiteY8" fmla="*/ 126817 h 136377"/>
                <a:gd name="connsiteX9" fmla="*/ 330172 w 402100"/>
                <a:gd name="connsiteY9" fmla="*/ 123609 h 136377"/>
                <a:gd name="connsiteX10" fmla="*/ 331401 w 402100"/>
                <a:gd name="connsiteY10" fmla="*/ 124463 h 136377"/>
                <a:gd name="connsiteX11" fmla="*/ 366616 w 402100"/>
                <a:gd name="connsiteY11" fmla="*/ 119661 h 136377"/>
                <a:gd name="connsiteX12" fmla="*/ 370491 w 402100"/>
                <a:gd name="connsiteY12" fmla="*/ 112660 h 136377"/>
                <a:gd name="connsiteX13" fmla="*/ 395473 w 402100"/>
                <a:gd name="connsiteY13" fmla="*/ 100649 h 136377"/>
                <a:gd name="connsiteX14" fmla="*/ 387397 w 402100"/>
                <a:gd name="connsiteY14" fmla="*/ 59677 h 136377"/>
                <a:gd name="connsiteX15" fmla="*/ 343604 w 402100"/>
                <a:gd name="connsiteY15" fmla="*/ 61386 h 136377"/>
                <a:gd name="connsiteX16" fmla="*/ 325332 w 402100"/>
                <a:gd name="connsiteY16" fmla="*/ 44134 h 136377"/>
                <a:gd name="connsiteX17" fmla="*/ 269725 w 402100"/>
                <a:gd name="connsiteY17" fmla="*/ 37332 h 136377"/>
                <a:gd name="connsiteX18" fmla="*/ 246599 w 402100"/>
                <a:gd name="connsiteY18" fmla="*/ 9382 h 136377"/>
                <a:gd name="connsiteX19" fmla="*/ 162826 w 402100"/>
                <a:gd name="connsiteY19" fmla="*/ 20779 h 136377"/>
                <a:gd name="connsiteX20" fmla="*/ 157145 w 402100"/>
                <a:gd name="connsiteY20" fmla="*/ 28790 h 136377"/>
                <a:gd name="connsiteX21" fmla="*/ 130157 w 402100"/>
                <a:gd name="connsiteY21" fmla="*/ 34571 h 136377"/>
                <a:gd name="connsiteX22" fmla="*/ 125253 w 402100"/>
                <a:gd name="connsiteY22" fmla="*/ 30779 h 136377"/>
                <a:gd name="connsiteX23" fmla="*/ 85624 w 402100"/>
                <a:gd name="connsiteY23" fmla="*/ 36196 h 136377"/>
                <a:gd name="connsiteX24" fmla="*/ 81761 w 402100"/>
                <a:gd name="connsiteY24" fmla="*/ 42989 h 136377"/>
                <a:gd name="connsiteX25" fmla="*/ 44966 w 402100"/>
                <a:gd name="connsiteY25" fmla="*/ 58615 h 136377"/>
                <a:gd name="connsiteX26" fmla="*/ 5337 w 402100"/>
                <a:gd name="connsiteY26" fmla="*/ 64073 h 136377"/>
                <a:gd name="connsiteX27" fmla="*/ 11846 w 402100"/>
                <a:gd name="connsiteY27" fmla="*/ 97034 h 13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02100" h="136377">
                  <a:moveTo>
                    <a:pt x="11846" y="97034"/>
                  </a:moveTo>
                  <a:cubicBezTo>
                    <a:pt x="20963" y="102399"/>
                    <a:pt x="32626" y="102649"/>
                    <a:pt x="41881" y="98461"/>
                  </a:cubicBezTo>
                  <a:cubicBezTo>
                    <a:pt x="45117" y="103503"/>
                    <a:pt x="49518" y="108056"/>
                    <a:pt x="55450" y="111598"/>
                  </a:cubicBezTo>
                  <a:cubicBezTo>
                    <a:pt x="72255" y="121609"/>
                    <a:pt x="94352" y="120630"/>
                    <a:pt x="109928" y="110660"/>
                  </a:cubicBezTo>
                  <a:cubicBezTo>
                    <a:pt x="113502" y="114535"/>
                    <a:pt x="117766" y="118025"/>
                    <a:pt x="122758" y="121004"/>
                  </a:cubicBezTo>
                  <a:cubicBezTo>
                    <a:pt x="147300" y="135693"/>
                    <a:pt x="180421" y="133047"/>
                    <a:pt x="201289" y="116077"/>
                  </a:cubicBezTo>
                  <a:cubicBezTo>
                    <a:pt x="203057" y="119088"/>
                    <a:pt x="205603" y="121775"/>
                    <a:pt x="209077" y="123890"/>
                  </a:cubicBezTo>
                  <a:cubicBezTo>
                    <a:pt x="220288" y="130568"/>
                    <a:pt x="235726" y="128526"/>
                    <a:pt x="243953" y="119411"/>
                  </a:cubicBezTo>
                  <a:cubicBezTo>
                    <a:pt x="246900" y="122182"/>
                    <a:pt x="250123" y="124619"/>
                    <a:pt x="253848" y="126817"/>
                  </a:cubicBezTo>
                  <a:cubicBezTo>
                    <a:pt x="277613" y="140985"/>
                    <a:pt x="309204" y="138985"/>
                    <a:pt x="330172" y="123609"/>
                  </a:cubicBezTo>
                  <a:lnTo>
                    <a:pt x="331401" y="124463"/>
                  </a:lnTo>
                  <a:cubicBezTo>
                    <a:pt x="342713" y="131172"/>
                    <a:pt x="358490" y="129099"/>
                    <a:pt x="366616" y="119661"/>
                  </a:cubicBezTo>
                  <a:cubicBezTo>
                    <a:pt x="368485" y="117463"/>
                    <a:pt x="369751" y="115098"/>
                    <a:pt x="370491" y="112660"/>
                  </a:cubicBezTo>
                  <a:cubicBezTo>
                    <a:pt x="380186" y="111806"/>
                    <a:pt x="389353" y="107733"/>
                    <a:pt x="395473" y="100649"/>
                  </a:cubicBezTo>
                  <a:cubicBezTo>
                    <a:pt x="406848" y="87512"/>
                    <a:pt x="403211" y="69115"/>
                    <a:pt x="387397" y="59677"/>
                  </a:cubicBezTo>
                  <a:cubicBezTo>
                    <a:pt x="373777" y="51583"/>
                    <a:pt x="355643" y="52677"/>
                    <a:pt x="343604" y="61386"/>
                  </a:cubicBezTo>
                  <a:cubicBezTo>
                    <a:pt x="339289" y="54750"/>
                    <a:pt x="333207" y="48812"/>
                    <a:pt x="325332" y="44134"/>
                  </a:cubicBezTo>
                  <a:cubicBezTo>
                    <a:pt x="308577" y="34123"/>
                    <a:pt x="287797" y="32165"/>
                    <a:pt x="269725" y="37332"/>
                  </a:cubicBezTo>
                  <a:cubicBezTo>
                    <a:pt x="266289" y="26467"/>
                    <a:pt x="258451" y="16456"/>
                    <a:pt x="246599" y="9382"/>
                  </a:cubicBezTo>
                  <a:cubicBezTo>
                    <a:pt x="219712" y="-6692"/>
                    <a:pt x="182139" y="-1608"/>
                    <a:pt x="162826" y="20779"/>
                  </a:cubicBezTo>
                  <a:cubicBezTo>
                    <a:pt x="160581" y="23383"/>
                    <a:pt x="158763" y="26019"/>
                    <a:pt x="157145" y="28790"/>
                  </a:cubicBezTo>
                  <a:cubicBezTo>
                    <a:pt x="147840" y="28998"/>
                    <a:pt x="138584" y="30904"/>
                    <a:pt x="130157" y="34571"/>
                  </a:cubicBezTo>
                  <a:cubicBezTo>
                    <a:pt x="128740" y="33186"/>
                    <a:pt x="127172" y="31884"/>
                    <a:pt x="125253" y="30779"/>
                  </a:cubicBezTo>
                  <a:cubicBezTo>
                    <a:pt x="112574" y="23133"/>
                    <a:pt x="94791" y="25571"/>
                    <a:pt x="85624" y="36196"/>
                  </a:cubicBezTo>
                  <a:cubicBezTo>
                    <a:pt x="83818" y="38270"/>
                    <a:pt x="82639" y="40593"/>
                    <a:pt x="81761" y="42989"/>
                  </a:cubicBezTo>
                  <a:cubicBezTo>
                    <a:pt x="67653" y="43030"/>
                    <a:pt x="53833" y="48447"/>
                    <a:pt x="44966" y="58615"/>
                  </a:cubicBezTo>
                  <a:cubicBezTo>
                    <a:pt x="32225" y="51052"/>
                    <a:pt x="14492" y="53448"/>
                    <a:pt x="5337" y="64073"/>
                  </a:cubicBezTo>
                  <a:cubicBezTo>
                    <a:pt x="-3831" y="74605"/>
                    <a:pt x="-884" y="89419"/>
                    <a:pt x="11846" y="97034"/>
                  </a:cubicBezTo>
                </a:path>
              </a:pathLst>
            </a:custGeom>
            <a:solidFill>
              <a:srgbClr val="80CC28"/>
            </a:solidFill>
            <a:ln w="12528"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xmlns="" id="{7445859E-099C-662A-949F-5D5AED89E760}"/>
                </a:ext>
              </a:extLst>
            </p:cNvPr>
            <p:cNvSpPr/>
            <p:nvPr/>
          </p:nvSpPr>
          <p:spPr>
            <a:xfrm>
              <a:off x="3366371" y="2889404"/>
              <a:ext cx="402102" cy="136328"/>
            </a:xfrm>
            <a:custGeom>
              <a:avLst/>
              <a:gdLst>
                <a:gd name="connsiteX0" fmla="*/ 11810 w 402102"/>
                <a:gd name="connsiteY0" fmla="*/ 97000 h 136328"/>
                <a:gd name="connsiteX1" fmla="*/ 41883 w 402102"/>
                <a:gd name="connsiteY1" fmla="*/ 98500 h 136328"/>
                <a:gd name="connsiteX2" fmla="*/ 55453 w 402102"/>
                <a:gd name="connsiteY2" fmla="*/ 111563 h 136328"/>
                <a:gd name="connsiteX3" fmla="*/ 109930 w 402102"/>
                <a:gd name="connsiteY3" fmla="*/ 110667 h 136328"/>
                <a:gd name="connsiteX4" fmla="*/ 122710 w 402102"/>
                <a:gd name="connsiteY4" fmla="*/ 121002 h 136328"/>
                <a:gd name="connsiteX5" fmla="*/ 201291 w 402102"/>
                <a:gd name="connsiteY5" fmla="*/ 116084 h 136328"/>
                <a:gd name="connsiteX6" fmla="*/ 209029 w 402102"/>
                <a:gd name="connsiteY6" fmla="*/ 123897 h 136328"/>
                <a:gd name="connsiteX7" fmla="*/ 243905 w 402102"/>
                <a:gd name="connsiteY7" fmla="*/ 119376 h 136328"/>
                <a:gd name="connsiteX8" fmla="*/ 253850 w 402102"/>
                <a:gd name="connsiteY8" fmla="*/ 126825 h 136328"/>
                <a:gd name="connsiteX9" fmla="*/ 330175 w 402102"/>
                <a:gd name="connsiteY9" fmla="*/ 123564 h 136328"/>
                <a:gd name="connsiteX10" fmla="*/ 331404 w 402102"/>
                <a:gd name="connsiteY10" fmla="*/ 124418 h 136328"/>
                <a:gd name="connsiteX11" fmla="*/ 366618 w 402102"/>
                <a:gd name="connsiteY11" fmla="*/ 119626 h 136328"/>
                <a:gd name="connsiteX12" fmla="*/ 370444 w 402102"/>
                <a:gd name="connsiteY12" fmla="*/ 112667 h 136328"/>
                <a:gd name="connsiteX13" fmla="*/ 395475 w 402102"/>
                <a:gd name="connsiteY13" fmla="*/ 100656 h 136328"/>
                <a:gd name="connsiteX14" fmla="*/ 387399 w 402102"/>
                <a:gd name="connsiteY14" fmla="*/ 59643 h 136328"/>
                <a:gd name="connsiteX15" fmla="*/ 343606 w 402102"/>
                <a:gd name="connsiteY15" fmla="*/ 61393 h 136328"/>
                <a:gd name="connsiteX16" fmla="*/ 325334 w 402102"/>
                <a:gd name="connsiteY16" fmla="*/ 44100 h 136328"/>
                <a:gd name="connsiteX17" fmla="*/ 269727 w 402102"/>
                <a:gd name="connsiteY17" fmla="*/ 37298 h 136328"/>
                <a:gd name="connsiteX18" fmla="*/ 246552 w 402102"/>
                <a:gd name="connsiteY18" fmla="*/ 9379 h 136328"/>
                <a:gd name="connsiteX19" fmla="*/ 162828 w 402102"/>
                <a:gd name="connsiteY19" fmla="*/ 20776 h 136328"/>
                <a:gd name="connsiteX20" fmla="*/ 157147 w 402102"/>
                <a:gd name="connsiteY20" fmla="*/ 28797 h 136328"/>
                <a:gd name="connsiteX21" fmla="*/ 130159 w 402102"/>
                <a:gd name="connsiteY21" fmla="*/ 34537 h 136328"/>
                <a:gd name="connsiteX22" fmla="*/ 125255 w 402102"/>
                <a:gd name="connsiteY22" fmla="*/ 30745 h 136328"/>
                <a:gd name="connsiteX23" fmla="*/ 85626 w 402102"/>
                <a:gd name="connsiteY23" fmla="*/ 36204 h 136328"/>
                <a:gd name="connsiteX24" fmla="*/ 81764 w 402102"/>
                <a:gd name="connsiteY24" fmla="*/ 42913 h 136328"/>
                <a:gd name="connsiteX25" fmla="*/ 44968 w 402102"/>
                <a:gd name="connsiteY25" fmla="*/ 58622 h 136328"/>
                <a:gd name="connsiteX26" fmla="*/ 5339 w 402102"/>
                <a:gd name="connsiteY26" fmla="*/ 64070 h 136328"/>
                <a:gd name="connsiteX27" fmla="*/ 11810 w 402102"/>
                <a:gd name="connsiteY27" fmla="*/ 97000 h 13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02102" h="136328">
                  <a:moveTo>
                    <a:pt x="11810" y="97000"/>
                  </a:moveTo>
                  <a:cubicBezTo>
                    <a:pt x="20965" y="102406"/>
                    <a:pt x="32628" y="102656"/>
                    <a:pt x="41883" y="98500"/>
                  </a:cubicBezTo>
                  <a:cubicBezTo>
                    <a:pt x="45119" y="103552"/>
                    <a:pt x="49521" y="108021"/>
                    <a:pt x="55453" y="111563"/>
                  </a:cubicBezTo>
                  <a:cubicBezTo>
                    <a:pt x="72257" y="121616"/>
                    <a:pt x="94355" y="120637"/>
                    <a:pt x="109930" y="110667"/>
                  </a:cubicBezTo>
                  <a:cubicBezTo>
                    <a:pt x="113505" y="114491"/>
                    <a:pt x="117769" y="117991"/>
                    <a:pt x="122710" y="121002"/>
                  </a:cubicBezTo>
                  <a:cubicBezTo>
                    <a:pt x="147252" y="135659"/>
                    <a:pt x="180423" y="133013"/>
                    <a:pt x="201291" y="116084"/>
                  </a:cubicBezTo>
                  <a:cubicBezTo>
                    <a:pt x="203060" y="119095"/>
                    <a:pt x="205605" y="121783"/>
                    <a:pt x="209029" y="123897"/>
                  </a:cubicBezTo>
                  <a:cubicBezTo>
                    <a:pt x="220291" y="130523"/>
                    <a:pt x="235729" y="128492"/>
                    <a:pt x="243905" y="119376"/>
                  </a:cubicBezTo>
                  <a:cubicBezTo>
                    <a:pt x="246852" y="122064"/>
                    <a:pt x="250126" y="124585"/>
                    <a:pt x="253850" y="126825"/>
                  </a:cubicBezTo>
                  <a:cubicBezTo>
                    <a:pt x="277515" y="140899"/>
                    <a:pt x="309206" y="138951"/>
                    <a:pt x="330175" y="123564"/>
                  </a:cubicBezTo>
                  <a:lnTo>
                    <a:pt x="331404" y="124418"/>
                  </a:lnTo>
                  <a:cubicBezTo>
                    <a:pt x="342665" y="131179"/>
                    <a:pt x="358492" y="129023"/>
                    <a:pt x="366618" y="119626"/>
                  </a:cubicBezTo>
                  <a:cubicBezTo>
                    <a:pt x="368487" y="117460"/>
                    <a:pt x="369754" y="115105"/>
                    <a:pt x="370444" y="112667"/>
                  </a:cubicBezTo>
                  <a:cubicBezTo>
                    <a:pt x="380188" y="111772"/>
                    <a:pt x="389355" y="107740"/>
                    <a:pt x="395475" y="100656"/>
                  </a:cubicBezTo>
                  <a:cubicBezTo>
                    <a:pt x="406850" y="87478"/>
                    <a:pt x="403213" y="69123"/>
                    <a:pt x="387399" y="59643"/>
                  </a:cubicBezTo>
                  <a:cubicBezTo>
                    <a:pt x="373779" y="51538"/>
                    <a:pt x="355645" y="52642"/>
                    <a:pt x="343606" y="61393"/>
                  </a:cubicBezTo>
                  <a:cubicBezTo>
                    <a:pt x="339292" y="54799"/>
                    <a:pt x="333209" y="48778"/>
                    <a:pt x="325334" y="44100"/>
                  </a:cubicBezTo>
                  <a:cubicBezTo>
                    <a:pt x="308579" y="34120"/>
                    <a:pt x="287799" y="32131"/>
                    <a:pt x="269727" y="37298"/>
                  </a:cubicBezTo>
                  <a:cubicBezTo>
                    <a:pt x="266291" y="26432"/>
                    <a:pt x="258453" y="16421"/>
                    <a:pt x="246552" y="9379"/>
                  </a:cubicBezTo>
                  <a:cubicBezTo>
                    <a:pt x="219714" y="-6695"/>
                    <a:pt x="182141" y="-1601"/>
                    <a:pt x="162828" y="20776"/>
                  </a:cubicBezTo>
                  <a:cubicBezTo>
                    <a:pt x="160583" y="23338"/>
                    <a:pt x="158765" y="25984"/>
                    <a:pt x="157147" y="28797"/>
                  </a:cubicBezTo>
                  <a:cubicBezTo>
                    <a:pt x="147842" y="28912"/>
                    <a:pt x="138587" y="30912"/>
                    <a:pt x="130159" y="34537"/>
                  </a:cubicBezTo>
                  <a:cubicBezTo>
                    <a:pt x="128742" y="33193"/>
                    <a:pt x="127174" y="31891"/>
                    <a:pt x="125255" y="30745"/>
                  </a:cubicBezTo>
                  <a:cubicBezTo>
                    <a:pt x="112577" y="23182"/>
                    <a:pt x="94793" y="25578"/>
                    <a:pt x="85626" y="36204"/>
                  </a:cubicBezTo>
                  <a:cubicBezTo>
                    <a:pt x="83820" y="38235"/>
                    <a:pt x="82641" y="40558"/>
                    <a:pt x="81764" y="42913"/>
                  </a:cubicBezTo>
                  <a:cubicBezTo>
                    <a:pt x="67655" y="43038"/>
                    <a:pt x="53835" y="48413"/>
                    <a:pt x="44968" y="58622"/>
                  </a:cubicBezTo>
                  <a:cubicBezTo>
                    <a:pt x="32227" y="51049"/>
                    <a:pt x="14444" y="53455"/>
                    <a:pt x="5339" y="64070"/>
                  </a:cubicBezTo>
                  <a:cubicBezTo>
                    <a:pt x="-3828" y="74613"/>
                    <a:pt x="-881" y="89343"/>
                    <a:pt x="11810" y="97000"/>
                  </a:cubicBezTo>
                </a:path>
              </a:pathLst>
            </a:custGeom>
            <a:solidFill>
              <a:srgbClr val="61B329"/>
            </a:solidFill>
            <a:ln w="12528"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xmlns="" id="{F6DD3ABF-6785-75A6-9E09-885BEAB0172E}"/>
                </a:ext>
              </a:extLst>
            </p:cNvPr>
            <p:cNvSpPr/>
            <p:nvPr/>
          </p:nvSpPr>
          <p:spPr>
            <a:xfrm>
              <a:off x="3374306" y="2968695"/>
              <a:ext cx="395478" cy="81516"/>
            </a:xfrm>
            <a:custGeom>
              <a:avLst/>
              <a:gdLst>
                <a:gd name="connsiteX0" fmla="*/ 395479 w 395478"/>
                <a:gd name="connsiteY0" fmla="*/ 0 h 81516"/>
                <a:gd name="connsiteX1" fmla="*/ 0 w 395478"/>
                <a:gd name="connsiteY1" fmla="*/ 0 h 81516"/>
                <a:gd name="connsiteX2" fmla="*/ 0 w 395478"/>
                <a:gd name="connsiteY2" fmla="*/ 81516 h 81516"/>
                <a:gd name="connsiteX3" fmla="*/ 395479 w 395478"/>
                <a:gd name="connsiteY3" fmla="*/ 81516 h 81516"/>
                <a:gd name="connsiteX4" fmla="*/ 395479 w 395478"/>
                <a:gd name="connsiteY4" fmla="*/ 0 h 81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478" h="81516">
                  <a:moveTo>
                    <a:pt x="395479" y="0"/>
                  </a:moveTo>
                  <a:lnTo>
                    <a:pt x="0" y="0"/>
                  </a:lnTo>
                  <a:lnTo>
                    <a:pt x="0" y="81516"/>
                  </a:lnTo>
                  <a:lnTo>
                    <a:pt x="395479" y="81516"/>
                  </a:lnTo>
                  <a:lnTo>
                    <a:pt x="395479" y="0"/>
                  </a:lnTo>
                </a:path>
              </a:pathLst>
            </a:custGeom>
            <a:solidFill>
              <a:srgbClr val="A47343"/>
            </a:solidFill>
            <a:ln w="12528"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xmlns="" id="{17CB3480-A69E-B6D8-8550-14C72D8014BA}"/>
                </a:ext>
              </a:extLst>
            </p:cNvPr>
            <p:cNvSpPr/>
            <p:nvPr/>
          </p:nvSpPr>
          <p:spPr>
            <a:xfrm>
              <a:off x="3351669" y="2945255"/>
              <a:ext cx="431533" cy="44398"/>
            </a:xfrm>
            <a:custGeom>
              <a:avLst/>
              <a:gdLst>
                <a:gd name="connsiteX0" fmla="*/ 431534 w 431533"/>
                <a:gd name="connsiteY0" fmla="*/ 0 h 44398"/>
                <a:gd name="connsiteX1" fmla="*/ 0 w 431533"/>
                <a:gd name="connsiteY1" fmla="*/ 0 h 44398"/>
                <a:gd name="connsiteX2" fmla="*/ 0 w 431533"/>
                <a:gd name="connsiteY2" fmla="*/ 44399 h 44398"/>
                <a:gd name="connsiteX3" fmla="*/ 431534 w 431533"/>
                <a:gd name="connsiteY3" fmla="*/ 44399 h 44398"/>
                <a:gd name="connsiteX4" fmla="*/ 431534 w 431533"/>
                <a:gd name="connsiteY4" fmla="*/ 0 h 44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533" h="44398">
                  <a:moveTo>
                    <a:pt x="431534" y="0"/>
                  </a:moveTo>
                  <a:lnTo>
                    <a:pt x="0" y="0"/>
                  </a:lnTo>
                  <a:lnTo>
                    <a:pt x="0" y="44399"/>
                  </a:lnTo>
                  <a:lnTo>
                    <a:pt x="431534" y="44399"/>
                  </a:lnTo>
                  <a:lnTo>
                    <a:pt x="431534" y="0"/>
                  </a:lnTo>
                </a:path>
              </a:pathLst>
            </a:custGeom>
            <a:solidFill>
              <a:srgbClr val="845333"/>
            </a:solidFill>
            <a:ln w="12528"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xmlns="" id="{B0F69FF0-4DF4-BE0F-ABFF-F0068DF47B47}"/>
                </a:ext>
              </a:extLst>
            </p:cNvPr>
            <p:cNvSpPr/>
            <p:nvPr/>
          </p:nvSpPr>
          <p:spPr>
            <a:xfrm>
              <a:off x="3427454" y="2996894"/>
              <a:ext cx="60986" cy="27147"/>
            </a:xfrm>
            <a:custGeom>
              <a:avLst/>
              <a:gdLst>
                <a:gd name="connsiteX0" fmla="*/ 60987 w 60986"/>
                <a:gd name="connsiteY0" fmla="*/ 27148 h 27147"/>
                <a:gd name="connsiteX1" fmla="*/ 0 w 60986"/>
                <a:gd name="connsiteY1" fmla="*/ 27148 h 27147"/>
                <a:gd name="connsiteX2" fmla="*/ 0 w 60986"/>
                <a:gd name="connsiteY2" fmla="*/ 0 h 27147"/>
                <a:gd name="connsiteX3" fmla="*/ 60987 w 60986"/>
                <a:gd name="connsiteY3" fmla="*/ 0 h 27147"/>
                <a:gd name="connsiteX4" fmla="*/ 60987 w 60986"/>
                <a:gd name="connsiteY4" fmla="*/ 27148 h 2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86" h="27147">
                  <a:moveTo>
                    <a:pt x="60987" y="27148"/>
                  </a:moveTo>
                  <a:lnTo>
                    <a:pt x="0" y="27148"/>
                  </a:lnTo>
                  <a:lnTo>
                    <a:pt x="0" y="0"/>
                  </a:lnTo>
                  <a:lnTo>
                    <a:pt x="60987" y="0"/>
                  </a:lnTo>
                  <a:lnTo>
                    <a:pt x="60987" y="27148"/>
                  </a:lnTo>
                </a:path>
              </a:pathLst>
            </a:custGeom>
            <a:solidFill>
              <a:srgbClr val="845333"/>
            </a:solidFill>
            <a:ln w="12528"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xmlns="" id="{4A335695-890D-4BC5-D3D6-269224B0370A}"/>
                </a:ext>
              </a:extLst>
            </p:cNvPr>
            <p:cNvSpPr/>
            <p:nvPr/>
          </p:nvSpPr>
          <p:spPr>
            <a:xfrm>
              <a:off x="3471648" y="3010489"/>
              <a:ext cx="61224" cy="24168"/>
            </a:xfrm>
            <a:custGeom>
              <a:avLst/>
              <a:gdLst>
                <a:gd name="connsiteX0" fmla="*/ 61225 w 61224"/>
                <a:gd name="connsiteY0" fmla="*/ 24168 h 24168"/>
                <a:gd name="connsiteX1" fmla="*/ 0 w 61224"/>
                <a:gd name="connsiteY1" fmla="*/ 24168 h 24168"/>
                <a:gd name="connsiteX2" fmla="*/ 0 w 61224"/>
                <a:gd name="connsiteY2" fmla="*/ 0 h 24168"/>
                <a:gd name="connsiteX3" fmla="*/ 61225 w 61224"/>
                <a:gd name="connsiteY3" fmla="*/ 0 h 24168"/>
                <a:gd name="connsiteX4" fmla="*/ 61225 w 61224"/>
                <a:gd name="connsiteY4" fmla="*/ 24168 h 24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4" h="24168">
                  <a:moveTo>
                    <a:pt x="61225" y="24168"/>
                  </a:moveTo>
                  <a:lnTo>
                    <a:pt x="0" y="24168"/>
                  </a:lnTo>
                  <a:lnTo>
                    <a:pt x="0" y="0"/>
                  </a:lnTo>
                  <a:lnTo>
                    <a:pt x="61225" y="0"/>
                  </a:lnTo>
                  <a:lnTo>
                    <a:pt x="61225" y="24168"/>
                  </a:lnTo>
                </a:path>
              </a:pathLst>
            </a:custGeom>
            <a:solidFill>
              <a:srgbClr val="845333"/>
            </a:solidFill>
            <a:ln w="12528"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xmlns="" id="{BBFEC79F-F402-D297-B4F9-3EDF2178B64C}"/>
                </a:ext>
              </a:extLst>
            </p:cNvPr>
            <p:cNvSpPr/>
            <p:nvPr/>
          </p:nvSpPr>
          <p:spPr>
            <a:xfrm>
              <a:off x="3657116" y="3002228"/>
              <a:ext cx="61224" cy="24168"/>
            </a:xfrm>
            <a:custGeom>
              <a:avLst/>
              <a:gdLst>
                <a:gd name="connsiteX0" fmla="*/ 61225 w 61224"/>
                <a:gd name="connsiteY0" fmla="*/ 24168 h 24168"/>
                <a:gd name="connsiteX1" fmla="*/ 0 w 61224"/>
                <a:gd name="connsiteY1" fmla="*/ 24168 h 24168"/>
                <a:gd name="connsiteX2" fmla="*/ 0 w 61224"/>
                <a:gd name="connsiteY2" fmla="*/ 0 h 24168"/>
                <a:gd name="connsiteX3" fmla="*/ 61225 w 61224"/>
                <a:gd name="connsiteY3" fmla="*/ 0 h 24168"/>
                <a:gd name="connsiteX4" fmla="*/ 61225 w 61224"/>
                <a:gd name="connsiteY4" fmla="*/ 24168 h 24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4" h="24168">
                  <a:moveTo>
                    <a:pt x="61225" y="24168"/>
                  </a:moveTo>
                  <a:lnTo>
                    <a:pt x="0" y="24168"/>
                  </a:lnTo>
                  <a:lnTo>
                    <a:pt x="0" y="0"/>
                  </a:lnTo>
                  <a:lnTo>
                    <a:pt x="61225" y="0"/>
                  </a:lnTo>
                  <a:lnTo>
                    <a:pt x="61225" y="24168"/>
                  </a:lnTo>
                </a:path>
              </a:pathLst>
            </a:custGeom>
            <a:solidFill>
              <a:srgbClr val="845333"/>
            </a:solidFill>
            <a:ln w="12528"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xmlns="" id="{2D47DFF5-34AD-EDF6-D701-14AF9FD22FDF}"/>
                </a:ext>
              </a:extLst>
            </p:cNvPr>
            <p:cNvSpPr/>
            <p:nvPr/>
          </p:nvSpPr>
          <p:spPr>
            <a:xfrm>
              <a:off x="5472003" y="2865847"/>
              <a:ext cx="402136" cy="136377"/>
            </a:xfrm>
            <a:custGeom>
              <a:avLst/>
              <a:gdLst>
                <a:gd name="connsiteX0" fmla="*/ 11877 w 402136"/>
                <a:gd name="connsiteY0" fmla="*/ 97034 h 136377"/>
                <a:gd name="connsiteX1" fmla="*/ 41850 w 402136"/>
                <a:gd name="connsiteY1" fmla="*/ 98461 h 136377"/>
                <a:gd name="connsiteX2" fmla="*/ 55470 w 402136"/>
                <a:gd name="connsiteY2" fmla="*/ 111598 h 136377"/>
                <a:gd name="connsiteX3" fmla="*/ 109897 w 402136"/>
                <a:gd name="connsiteY3" fmla="*/ 110660 h 136377"/>
                <a:gd name="connsiteX4" fmla="*/ 122789 w 402136"/>
                <a:gd name="connsiteY4" fmla="*/ 121004 h 136377"/>
                <a:gd name="connsiteX5" fmla="*/ 201258 w 402136"/>
                <a:gd name="connsiteY5" fmla="*/ 116077 h 136377"/>
                <a:gd name="connsiteX6" fmla="*/ 209046 w 402136"/>
                <a:gd name="connsiteY6" fmla="*/ 123890 h 136377"/>
                <a:gd name="connsiteX7" fmla="*/ 243985 w 402136"/>
                <a:gd name="connsiteY7" fmla="*/ 119411 h 136377"/>
                <a:gd name="connsiteX8" fmla="*/ 253880 w 402136"/>
                <a:gd name="connsiteY8" fmla="*/ 126817 h 136377"/>
                <a:gd name="connsiteX9" fmla="*/ 330204 w 402136"/>
                <a:gd name="connsiteY9" fmla="*/ 123609 h 136377"/>
                <a:gd name="connsiteX10" fmla="*/ 331370 w 402136"/>
                <a:gd name="connsiteY10" fmla="*/ 124463 h 136377"/>
                <a:gd name="connsiteX11" fmla="*/ 366648 w 402136"/>
                <a:gd name="connsiteY11" fmla="*/ 119661 h 136377"/>
                <a:gd name="connsiteX12" fmla="*/ 370473 w 402136"/>
                <a:gd name="connsiteY12" fmla="*/ 112660 h 136377"/>
                <a:gd name="connsiteX13" fmla="*/ 395505 w 402136"/>
                <a:gd name="connsiteY13" fmla="*/ 100649 h 136377"/>
                <a:gd name="connsiteX14" fmla="*/ 387366 w 402136"/>
                <a:gd name="connsiteY14" fmla="*/ 59677 h 136377"/>
                <a:gd name="connsiteX15" fmla="*/ 343623 w 402136"/>
                <a:gd name="connsiteY15" fmla="*/ 61386 h 136377"/>
                <a:gd name="connsiteX16" fmla="*/ 325351 w 402136"/>
                <a:gd name="connsiteY16" fmla="*/ 44134 h 136377"/>
                <a:gd name="connsiteX17" fmla="*/ 269694 w 402136"/>
                <a:gd name="connsiteY17" fmla="*/ 37332 h 136377"/>
                <a:gd name="connsiteX18" fmla="*/ 246619 w 402136"/>
                <a:gd name="connsiteY18" fmla="*/ 9382 h 136377"/>
                <a:gd name="connsiteX19" fmla="*/ 162807 w 402136"/>
                <a:gd name="connsiteY19" fmla="*/ 20779 h 136377"/>
                <a:gd name="connsiteX20" fmla="*/ 157176 w 402136"/>
                <a:gd name="connsiteY20" fmla="*/ 28790 h 136377"/>
                <a:gd name="connsiteX21" fmla="*/ 130176 w 402136"/>
                <a:gd name="connsiteY21" fmla="*/ 34571 h 136377"/>
                <a:gd name="connsiteX22" fmla="*/ 125335 w 402136"/>
                <a:gd name="connsiteY22" fmla="*/ 30779 h 136377"/>
                <a:gd name="connsiteX23" fmla="*/ 85655 w 402136"/>
                <a:gd name="connsiteY23" fmla="*/ 36196 h 136377"/>
                <a:gd name="connsiteX24" fmla="*/ 81730 w 402136"/>
                <a:gd name="connsiteY24" fmla="*/ 42989 h 136377"/>
                <a:gd name="connsiteX25" fmla="*/ 44935 w 402136"/>
                <a:gd name="connsiteY25" fmla="*/ 58615 h 136377"/>
                <a:gd name="connsiteX26" fmla="*/ 5306 w 402136"/>
                <a:gd name="connsiteY26" fmla="*/ 64073 h 136377"/>
                <a:gd name="connsiteX27" fmla="*/ 11877 w 402136"/>
                <a:gd name="connsiteY27" fmla="*/ 97034 h 13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02136" h="136377">
                  <a:moveTo>
                    <a:pt x="11877" y="97034"/>
                  </a:moveTo>
                  <a:cubicBezTo>
                    <a:pt x="20982" y="102399"/>
                    <a:pt x="32595" y="102649"/>
                    <a:pt x="41850" y="98461"/>
                  </a:cubicBezTo>
                  <a:cubicBezTo>
                    <a:pt x="45086" y="103503"/>
                    <a:pt x="49550" y="108056"/>
                    <a:pt x="55470" y="111598"/>
                  </a:cubicBezTo>
                  <a:cubicBezTo>
                    <a:pt x="72224" y="121609"/>
                    <a:pt x="94371" y="120630"/>
                    <a:pt x="109897" y="110660"/>
                  </a:cubicBezTo>
                  <a:cubicBezTo>
                    <a:pt x="113471" y="114535"/>
                    <a:pt x="117735" y="118025"/>
                    <a:pt x="122789" y="121004"/>
                  </a:cubicBezTo>
                  <a:cubicBezTo>
                    <a:pt x="147332" y="135693"/>
                    <a:pt x="180390" y="133047"/>
                    <a:pt x="201258" y="116077"/>
                  </a:cubicBezTo>
                  <a:cubicBezTo>
                    <a:pt x="203076" y="119088"/>
                    <a:pt x="205572" y="121775"/>
                    <a:pt x="209046" y="123890"/>
                  </a:cubicBezTo>
                  <a:cubicBezTo>
                    <a:pt x="220320" y="130568"/>
                    <a:pt x="235746" y="128526"/>
                    <a:pt x="243985" y="119411"/>
                  </a:cubicBezTo>
                  <a:cubicBezTo>
                    <a:pt x="246920" y="122182"/>
                    <a:pt x="250155" y="124619"/>
                    <a:pt x="253880" y="126817"/>
                  </a:cubicBezTo>
                  <a:cubicBezTo>
                    <a:pt x="277532" y="140985"/>
                    <a:pt x="309286" y="138985"/>
                    <a:pt x="330204" y="123609"/>
                  </a:cubicBezTo>
                  <a:lnTo>
                    <a:pt x="331370" y="124463"/>
                  </a:lnTo>
                  <a:cubicBezTo>
                    <a:pt x="342745" y="131172"/>
                    <a:pt x="358459" y="129099"/>
                    <a:pt x="366648" y="119661"/>
                  </a:cubicBezTo>
                  <a:cubicBezTo>
                    <a:pt x="368504" y="117463"/>
                    <a:pt x="369733" y="115098"/>
                    <a:pt x="370473" y="112660"/>
                  </a:cubicBezTo>
                  <a:cubicBezTo>
                    <a:pt x="380167" y="111806"/>
                    <a:pt x="389372" y="107733"/>
                    <a:pt x="395505" y="100649"/>
                  </a:cubicBezTo>
                  <a:cubicBezTo>
                    <a:pt x="406867" y="87512"/>
                    <a:pt x="403292" y="69115"/>
                    <a:pt x="387366" y="59677"/>
                  </a:cubicBezTo>
                  <a:cubicBezTo>
                    <a:pt x="373796" y="51583"/>
                    <a:pt x="355725" y="52677"/>
                    <a:pt x="343623" y="61386"/>
                  </a:cubicBezTo>
                  <a:cubicBezTo>
                    <a:pt x="339309" y="54750"/>
                    <a:pt x="333239" y="48812"/>
                    <a:pt x="325351" y="44134"/>
                  </a:cubicBezTo>
                  <a:cubicBezTo>
                    <a:pt x="308596" y="34123"/>
                    <a:pt x="287878" y="32165"/>
                    <a:pt x="269694" y="37332"/>
                  </a:cubicBezTo>
                  <a:cubicBezTo>
                    <a:pt x="266320" y="26467"/>
                    <a:pt x="258482" y="16456"/>
                    <a:pt x="246619" y="9382"/>
                  </a:cubicBezTo>
                  <a:cubicBezTo>
                    <a:pt x="219681" y="-6692"/>
                    <a:pt x="182158" y="-1608"/>
                    <a:pt x="162807" y="20779"/>
                  </a:cubicBezTo>
                  <a:cubicBezTo>
                    <a:pt x="160600" y="23383"/>
                    <a:pt x="158794" y="26019"/>
                    <a:pt x="157176" y="28790"/>
                  </a:cubicBezTo>
                  <a:cubicBezTo>
                    <a:pt x="147871" y="28998"/>
                    <a:pt x="138553" y="30904"/>
                    <a:pt x="130176" y="34571"/>
                  </a:cubicBezTo>
                  <a:cubicBezTo>
                    <a:pt x="128709" y="33186"/>
                    <a:pt x="127141" y="31884"/>
                    <a:pt x="125335" y="30779"/>
                  </a:cubicBezTo>
                  <a:cubicBezTo>
                    <a:pt x="112593" y="23133"/>
                    <a:pt x="94810" y="25571"/>
                    <a:pt x="85655" y="36196"/>
                  </a:cubicBezTo>
                  <a:cubicBezTo>
                    <a:pt x="83837" y="38270"/>
                    <a:pt x="82558" y="40593"/>
                    <a:pt x="81730" y="42989"/>
                  </a:cubicBezTo>
                  <a:cubicBezTo>
                    <a:pt x="67622" y="43030"/>
                    <a:pt x="53814" y="48447"/>
                    <a:pt x="44935" y="58615"/>
                  </a:cubicBezTo>
                  <a:cubicBezTo>
                    <a:pt x="32256" y="51052"/>
                    <a:pt x="14473" y="53448"/>
                    <a:pt x="5306" y="64073"/>
                  </a:cubicBezTo>
                  <a:cubicBezTo>
                    <a:pt x="-3799" y="74605"/>
                    <a:pt x="-915" y="89419"/>
                    <a:pt x="11877" y="97034"/>
                  </a:cubicBezTo>
                </a:path>
              </a:pathLst>
            </a:custGeom>
            <a:solidFill>
              <a:srgbClr val="80CC28"/>
            </a:solidFill>
            <a:ln w="12528"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xmlns="" id="{3D2C7746-0B33-A5BC-C5AC-30AB846ECE28}"/>
                </a:ext>
              </a:extLst>
            </p:cNvPr>
            <p:cNvSpPr/>
            <p:nvPr/>
          </p:nvSpPr>
          <p:spPr>
            <a:xfrm>
              <a:off x="5472000" y="2889404"/>
              <a:ext cx="402139" cy="136328"/>
            </a:xfrm>
            <a:custGeom>
              <a:avLst/>
              <a:gdLst>
                <a:gd name="connsiteX0" fmla="*/ 11830 w 402139"/>
                <a:gd name="connsiteY0" fmla="*/ 97000 h 136328"/>
                <a:gd name="connsiteX1" fmla="*/ 41853 w 402139"/>
                <a:gd name="connsiteY1" fmla="*/ 98500 h 136328"/>
                <a:gd name="connsiteX2" fmla="*/ 55473 w 402139"/>
                <a:gd name="connsiteY2" fmla="*/ 111563 h 136328"/>
                <a:gd name="connsiteX3" fmla="*/ 109900 w 402139"/>
                <a:gd name="connsiteY3" fmla="*/ 110667 h 136328"/>
                <a:gd name="connsiteX4" fmla="*/ 122792 w 402139"/>
                <a:gd name="connsiteY4" fmla="*/ 121002 h 136328"/>
                <a:gd name="connsiteX5" fmla="*/ 201261 w 402139"/>
                <a:gd name="connsiteY5" fmla="*/ 116084 h 136328"/>
                <a:gd name="connsiteX6" fmla="*/ 209049 w 402139"/>
                <a:gd name="connsiteY6" fmla="*/ 123897 h 136328"/>
                <a:gd name="connsiteX7" fmla="*/ 243938 w 402139"/>
                <a:gd name="connsiteY7" fmla="*/ 119376 h 136328"/>
                <a:gd name="connsiteX8" fmla="*/ 253883 w 402139"/>
                <a:gd name="connsiteY8" fmla="*/ 126825 h 136328"/>
                <a:gd name="connsiteX9" fmla="*/ 330207 w 402139"/>
                <a:gd name="connsiteY9" fmla="*/ 123564 h 136328"/>
                <a:gd name="connsiteX10" fmla="*/ 331373 w 402139"/>
                <a:gd name="connsiteY10" fmla="*/ 124418 h 136328"/>
                <a:gd name="connsiteX11" fmla="*/ 366651 w 402139"/>
                <a:gd name="connsiteY11" fmla="*/ 119626 h 136328"/>
                <a:gd name="connsiteX12" fmla="*/ 370476 w 402139"/>
                <a:gd name="connsiteY12" fmla="*/ 112667 h 136328"/>
                <a:gd name="connsiteX13" fmla="*/ 395508 w 402139"/>
                <a:gd name="connsiteY13" fmla="*/ 100656 h 136328"/>
                <a:gd name="connsiteX14" fmla="*/ 387369 w 402139"/>
                <a:gd name="connsiteY14" fmla="*/ 59643 h 136328"/>
                <a:gd name="connsiteX15" fmla="*/ 343626 w 402139"/>
                <a:gd name="connsiteY15" fmla="*/ 61393 h 136328"/>
                <a:gd name="connsiteX16" fmla="*/ 325354 w 402139"/>
                <a:gd name="connsiteY16" fmla="*/ 44100 h 136328"/>
                <a:gd name="connsiteX17" fmla="*/ 269697 w 402139"/>
                <a:gd name="connsiteY17" fmla="*/ 37298 h 136328"/>
                <a:gd name="connsiteX18" fmla="*/ 246622 w 402139"/>
                <a:gd name="connsiteY18" fmla="*/ 9379 h 136328"/>
                <a:gd name="connsiteX19" fmla="*/ 162810 w 402139"/>
                <a:gd name="connsiteY19" fmla="*/ 20776 h 136328"/>
                <a:gd name="connsiteX20" fmla="*/ 157179 w 402139"/>
                <a:gd name="connsiteY20" fmla="*/ 28797 h 136328"/>
                <a:gd name="connsiteX21" fmla="*/ 130179 w 402139"/>
                <a:gd name="connsiteY21" fmla="*/ 34537 h 136328"/>
                <a:gd name="connsiteX22" fmla="*/ 125288 w 402139"/>
                <a:gd name="connsiteY22" fmla="*/ 30745 h 136328"/>
                <a:gd name="connsiteX23" fmla="*/ 85658 w 402139"/>
                <a:gd name="connsiteY23" fmla="*/ 36204 h 136328"/>
                <a:gd name="connsiteX24" fmla="*/ 81733 w 402139"/>
                <a:gd name="connsiteY24" fmla="*/ 42913 h 136328"/>
                <a:gd name="connsiteX25" fmla="*/ 44938 w 402139"/>
                <a:gd name="connsiteY25" fmla="*/ 58622 h 136328"/>
                <a:gd name="connsiteX26" fmla="*/ 5309 w 402139"/>
                <a:gd name="connsiteY26" fmla="*/ 64070 h 136328"/>
                <a:gd name="connsiteX27" fmla="*/ 11830 w 402139"/>
                <a:gd name="connsiteY27" fmla="*/ 97000 h 13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02139" h="136328">
                  <a:moveTo>
                    <a:pt x="11830" y="97000"/>
                  </a:moveTo>
                  <a:cubicBezTo>
                    <a:pt x="20935" y="102406"/>
                    <a:pt x="32598" y="102656"/>
                    <a:pt x="41853" y="98500"/>
                  </a:cubicBezTo>
                  <a:cubicBezTo>
                    <a:pt x="45089" y="103552"/>
                    <a:pt x="49553" y="108021"/>
                    <a:pt x="55473" y="111563"/>
                  </a:cubicBezTo>
                  <a:cubicBezTo>
                    <a:pt x="72227" y="121616"/>
                    <a:pt x="94374" y="120637"/>
                    <a:pt x="109900" y="110667"/>
                  </a:cubicBezTo>
                  <a:cubicBezTo>
                    <a:pt x="113474" y="114491"/>
                    <a:pt x="117738" y="117991"/>
                    <a:pt x="122792" y="121002"/>
                  </a:cubicBezTo>
                  <a:cubicBezTo>
                    <a:pt x="147285" y="135659"/>
                    <a:pt x="180393" y="133013"/>
                    <a:pt x="201261" y="116084"/>
                  </a:cubicBezTo>
                  <a:cubicBezTo>
                    <a:pt x="203079" y="119095"/>
                    <a:pt x="205575" y="121783"/>
                    <a:pt x="209049" y="123897"/>
                  </a:cubicBezTo>
                  <a:cubicBezTo>
                    <a:pt x="220323" y="130523"/>
                    <a:pt x="235749" y="128492"/>
                    <a:pt x="243938" y="119376"/>
                  </a:cubicBezTo>
                  <a:cubicBezTo>
                    <a:pt x="246923" y="122064"/>
                    <a:pt x="250158" y="124585"/>
                    <a:pt x="253883" y="126825"/>
                  </a:cubicBezTo>
                  <a:cubicBezTo>
                    <a:pt x="277535" y="140899"/>
                    <a:pt x="309289" y="138951"/>
                    <a:pt x="330207" y="123564"/>
                  </a:cubicBezTo>
                  <a:lnTo>
                    <a:pt x="331373" y="124418"/>
                  </a:lnTo>
                  <a:cubicBezTo>
                    <a:pt x="342748" y="131179"/>
                    <a:pt x="358462" y="129023"/>
                    <a:pt x="366651" y="119626"/>
                  </a:cubicBezTo>
                  <a:cubicBezTo>
                    <a:pt x="368457" y="117460"/>
                    <a:pt x="369736" y="115105"/>
                    <a:pt x="370476" y="112667"/>
                  </a:cubicBezTo>
                  <a:cubicBezTo>
                    <a:pt x="380170" y="111772"/>
                    <a:pt x="389375" y="107740"/>
                    <a:pt x="395508" y="100656"/>
                  </a:cubicBezTo>
                  <a:cubicBezTo>
                    <a:pt x="406870" y="87478"/>
                    <a:pt x="403296" y="69123"/>
                    <a:pt x="387369" y="59643"/>
                  </a:cubicBezTo>
                  <a:cubicBezTo>
                    <a:pt x="373749" y="51538"/>
                    <a:pt x="355728" y="52642"/>
                    <a:pt x="343626" y="61393"/>
                  </a:cubicBezTo>
                  <a:cubicBezTo>
                    <a:pt x="339312" y="54799"/>
                    <a:pt x="333242" y="48778"/>
                    <a:pt x="325354" y="44100"/>
                  </a:cubicBezTo>
                  <a:cubicBezTo>
                    <a:pt x="308599" y="34120"/>
                    <a:pt x="287881" y="32131"/>
                    <a:pt x="269697" y="37298"/>
                  </a:cubicBezTo>
                  <a:cubicBezTo>
                    <a:pt x="266323" y="26432"/>
                    <a:pt x="258485" y="16421"/>
                    <a:pt x="246622" y="9379"/>
                  </a:cubicBezTo>
                  <a:cubicBezTo>
                    <a:pt x="219684" y="-6695"/>
                    <a:pt x="182161" y="-1601"/>
                    <a:pt x="162810" y="20776"/>
                  </a:cubicBezTo>
                  <a:cubicBezTo>
                    <a:pt x="160603" y="23338"/>
                    <a:pt x="158797" y="25984"/>
                    <a:pt x="157179" y="28797"/>
                  </a:cubicBezTo>
                  <a:cubicBezTo>
                    <a:pt x="147874" y="28912"/>
                    <a:pt x="138556" y="30912"/>
                    <a:pt x="130179" y="34537"/>
                  </a:cubicBezTo>
                  <a:cubicBezTo>
                    <a:pt x="128712" y="33193"/>
                    <a:pt x="127144" y="31891"/>
                    <a:pt x="125288" y="30745"/>
                  </a:cubicBezTo>
                  <a:cubicBezTo>
                    <a:pt x="112597" y="23182"/>
                    <a:pt x="94813" y="25578"/>
                    <a:pt x="85658" y="36204"/>
                  </a:cubicBezTo>
                  <a:cubicBezTo>
                    <a:pt x="83840" y="38235"/>
                    <a:pt x="82561" y="40558"/>
                    <a:pt x="81733" y="42913"/>
                  </a:cubicBezTo>
                  <a:cubicBezTo>
                    <a:pt x="67625" y="43038"/>
                    <a:pt x="53817" y="48413"/>
                    <a:pt x="44938" y="58622"/>
                  </a:cubicBezTo>
                  <a:cubicBezTo>
                    <a:pt x="32259" y="51049"/>
                    <a:pt x="14476" y="53455"/>
                    <a:pt x="5309" y="64070"/>
                  </a:cubicBezTo>
                  <a:cubicBezTo>
                    <a:pt x="-3796" y="74613"/>
                    <a:pt x="-911" y="89343"/>
                    <a:pt x="11830" y="97000"/>
                  </a:cubicBezTo>
                </a:path>
              </a:pathLst>
            </a:custGeom>
            <a:solidFill>
              <a:srgbClr val="61B329"/>
            </a:solidFill>
            <a:ln w="12528"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xmlns="" id="{76EC8A2E-14FD-3500-DCE8-3A0A93AF5AAC}"/>
                </a:ext>
              </a:extLst>
            </p:cNvPr>
            <p:cNvSpPr/>
            <p:nvPr/>
          </p:nvSpPr>
          <p:spPr>
            <a:xfrm>
              <a:off x="5479905" y="2968695"/>
              <a:ext cx="395478" cy="81516"/>
            </a:xfrm>
            <a:custGeom>
              <a:avLst/>
              <a:gdLst>
                <a:gd name="connsiteX0" fmla="*/ 395479 w 395478"/>
                <a:gd name="connsiteY0" fmla="*/ 0 h 81516"/>
                <a:gd name="connsiteX1" fmla="*/ 0 w 395478"/>
                <a:gd name="connsiteY1" fmla="*/ 0 h 81516"/>
                <a:gd name="connsiteX2" fmla="*/ 0 w 395478"/>
                <a:gd name="connsiteY2" fmla="*/ 81516 h 81516"/>
                <a:gd name="connsiteX3" fmla="*/ 395479 w 395478"/>
                <a:gd name="connsiteY3" fmla="*/ 81516 h 81516"/>
                <a:gd name="connsiteX4" fmla="*/ 395479 w 395478"/>
                <a:gd name="connsiteY4" fmla="*/ 0 h 81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478" h="81516">
                  <a:moveTo>
                    <a:pt x="395479" y="0"/>
                  </a:moveTo>
                  <a:lnTo>
                    <a:pt x="0" y="0"/>
                  </a:lnTo>
                  <a:lnTo>
                    <a:pt x="0" y="81516"/>
                  </a:lnTo>
                  <a:lnTo>
                    <a:pt x="395479" y="81516"/>
                  </a:lnTo>
                  <a:lnTo>
                    <a:pt x="395479" y="0"/>
                  </a:lnTo>
                </a:path>
              </a:pathLst>
            </a:custGeom>
            <a:solidFill>
              <a:srgbClr val="A47343"/>
            </a:solidFill>
            <a:ln w="12528"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xmlns="" id="{5C729FAA-9CA2-41D0-1171-18A57EC9CD9A}"/>
                </a:ext>
              </a:extLst>
            </p:cNvPr>
            <p:cNvSpPr/>
            <p:nvPr/>
          </p:nvSpPr>
          <p:spPr>
            <a:xfrm>
              <a:off x="5457331" y="2945255"/>
              <a:ext cx="431533" cy="44398"/>
            </a:xfrm>
            <a:custGeom>
              <a:avLst/>
              <a:gdLst>
                <a:gd name="connsiteX0" fmla="*/ 431534 w 431533"/>
                <a:gd name="connsiteY0" fmla="*/ 0 h 44398"/>
                <a:gd name="connsiteX1" fmla="*/ 0 w 431533"/>
                <a:gd name="connsiteY1" fmla="*/ 0 h 44398"/>
                <a:gd name="connsiteX2" fmla="*/ 0 w 431533"/>
                <a:gd name="connsiteY2" fmla="*/ 44399 h 44398"/>
                <a:gd name="connsiteX3" fmla="*/ 431534 w 431533"/>
                <a:gd name="connsiteY3" fmla="*/ 44399 h 44398"/>
                <a:gd name="connsiteX4" fmla="*/ 431534 w 431533"/>
                <a:gd name="connsiteY4" fmla="*/ 0 h 44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533" h="44398">
                  <a:moveTo>
                    <a:pt x="431534" y="0"/>
                  </a:moveTo>
                  <a:lnTo>
                    <a:pt x="0" y="0"/>
                  </a:lnTo>
                  <a:lnTo>
                    <a:pt x="0" y="44399"/>
                  </a:lnTo>
                  <a:lnTo>
                    <a:pt x="431534" y="44399"/>
                  </a:lnTo>
                  <a:lnTo>
                    <a:pt x="431534" y="0"/>
                  </a:lnTo>
                </a:path>
              </a:pathLst>
            </a:custGeom>
            <a:solidFill>
              <a:srgbClr val="845333"/>
            </a:solidFill>
            <a:ln w="12528"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xmlns="" id="{02255D8D-DBD2-11FF-01D6-8195127788B6}"/>
                </a:ext>
              </a:extLst>
            </p:cNvPr>
            <p:cNvSpPr/>
            <p:nvPr/>
          </p:nvSpPr>
          <p:spPr>
            <a:xfrm>
              <a:off x="5533116" y="2996894"/>
              <a:ext cx="61036" cy="27147"/>
            </a:xfrm>
            <a:custGeom>
              <a:avLst/>
              <a:gdLst>
                <a:gd name="connsiteX0" fmla="*/ 61037 w 61036"/>
                <a:gd name="connsiteY0" fmla="*/ 27148 h 27147"/>
                <a:gd name="connsiteX1" fmla="*/ 0 w 61036"/>
                <a:gd name="connsiteY1" fmla="*/ 27148 h 27147"/>
                <a:gd name="connsiteX2" fmla="*/ 0 w 61036"/>
                <a:gd name="connsiteY2" fmla="*/ 0 h 27147"/>
                <a:gd name="connsiteX3" fmla="*/ 61037 w 61036"/>
                <a:gd name="connsiteY3" fmla="*/ 0 h 27147"/>
                <a:gd name="connsiteX4" fmla="*/ 61037 w 61036"/>
                <a:gd name="connsiteY4" fmla="*/ 27148 h 2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6" h="27147">
                  <a:moveTo>
                    <a:pt x="61037" y="27148"/>
                  </a:moveTo>
                  <a:lnTo>
                    <a:pt x="0" y="27148"/>
                  </a:lnTo>
                  <a:lnTo>
                    <a:pt x="0" y="0"/>
                  </a:lnTo>
                  <a:lnTo>
                    <a:pt x="61037" y="0"/>
                  </a:lnTo>
                  <a:lnTo>
                    <a:pt x="61037" y="27148"/>
                  </a:lnTo>
                </a:path>
              </a:pathLst>
            </a:custGeom>
            <a:solidFill>
              <a:srgbClr val="845333"/>
            </a:solidFill>
            <a:ln w="12528"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xmlns="" id="{FDCE07C7-3BE1-C96B-8C99-E8FDB3E92A06}"/>
                </a:ext>
              </a:extLst>
            </p:cNvPr>
            <p:cNvSpPr/>
            <p:nvPr/>
          </p:nvSpPr>
          <p:spPr>
            <a:xfrm>
              <a:off x="5577298" y="3010489"/>
              <a:ext cx="61237" cy="24168"/>
            </a:xfrm>
            <a:custGeom>
              <a:avLst/>
              <a:gdLst>
                <a:gd name="connsiteX0" fmla="*/ 61237 w 61237"/>
                <a:gd name="connsiteY0" fmla="*/ 24168 h 24168"/>
                <a:gd name="connsiteX1" fmla="*/ 0 w 61237"/>
                <a:gd name="connsiteY1" fmla="*/ 24168 h 24168"/>
                <a:gd name="connsiteX2" fmla="*/ 0 w 61237"/>
                <a:gd name="connsiteY2" fmla="*/ 0 h 24168"/>
                <a:gd name="connsiteX3" fmla="*/ 61237 w 61237"/>
                <a:gd name="connsiteY3" fmla="*/ 0 h 24168"/>
                <a:gd name="connsiteX4" fmla="*/ 61237 w 61237"/>
                <a:gd name="connsiteY4" fmla="*/ 24168 h 24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37" h="24168">
                  <a:moveTo>
                    <a:pt x="61237" y="24168"/>
                  </a:moveTo>
                  <a:lnTo>
                    <a:pt x="0" y="24168"/>
                  </a:lnTo>
                  <a:lnTo>
                    <a:pt x="0" y="0"/>
                  </a:lnTo>
                  <a:lnTo>
                    <a:pt x="61237" y="0"/>
                  </a:lnTo>
                  <a:lnTo>
                    <a:pt x="61237" y="24168"/>
                  </a:lnTo>
                </a:path>
              </a:pathLst>
            </a:custGeom>
            <a:solidFill>
              <a:srgbClr val="845333"/>
            </a:solidFill>
            <a:ln w="12528"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xmlns="" id="{2D93E885-5CB9-BED7-66FF-02CFA487103C}"/>
                </a:ext>
              </a:extLst>
            </p:cNvPr>
            <p:cNvSpPr/>
            <p:nvPr/>
          </p:nvSpPr>
          <p:spPr>
            <a:xfrm>
              <a:off x="5762716" y="3002228"/>
              <a:ext cx="61287" cy="24168"/>
            </a:xfrm>
            <a:custGeom>
              <a:avLst/>
              <a:gdLst>
                <a:gd name="connsiteX0" fmla="*/ 61288 w 61287"/>
                <a:gd name="connsiteY0" fmla="*/ 24168 h 24168"/>
                <a:gd name="connsiteX1" fmla="*/ 0 w 61287"/>
                <a:gd name="connsiteY1" fmla="*/ 24168 h 24168"/>
                <a:gd name="connsiteX2" fmla="*/ 0 w 61287"/>
                <a:gd name="connsiteY2" fmla="*/ 0 h 24168"/>
                <a:gd name="connsiteX3" fmla="*/ 61288 w 61287"/>
                <a:gd name="connsiteY3" fmla="*/ 0 h 24168"/>
                <a:gd name="connsiteX4" fmla="*/ 61288 w 61287"/>
                <a:gd name="connsiteY4" fmla="*/ 24168 h 24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87" h="24168">
                  <a:moveTo>
                    <a:pt x="61288" y="24168"/>
                  </a:moveTo>
                  <a:lnTo>
                    <a:pt x="0" y="24168"/>
                  </a:lnTo>
                  <a:lnTo>
                    <a:pt x="0" y="0"/>
                  </a:lnTo>
                  <a:lnTo>
                    <a:pt x="61288" y="0"/>
                  </a:lnTo>
                  <a:lnTo>
                    <a:pt x="61288" y="24168"/>
                  </a:lnTo>
                </a:path>
              </a:pathLst>
            </a:custGeom>
            <a:solidFill>
              <a:srgbClr val="845333"/>
            </a:solidFill>
            <a:ln w="12528"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xmlns="" id="{DF616089-B62F-447A-A924-29EF7790733E}"/>
                </a:ext>
              </a:extLst>
            </p:cNvPr>
            <p:cNvSpPr/>
            <p:nvPr/>
          </p:nvSpPr>
          <p:spPr>
            <a:xfrm>
              <a:off x="5029355" y="2989742"/>
              <a:ext cx="214822" cy="88679"/>
            </a:xfrm>
            <a:custGeom>
              <a:avLst/>
              <a:gdLst>
                <a:gd name="connsiteX0" fmla="*/ 5259 w 214822"/>
                <a:gd name="connsiteY0" fmla="*/ 71615 h 88679"/>
                <a:gd name="connsiteX1" fmla="*/ 21173 w 214822"/>
                <a:gd name="connsiteY1" fmla="*/ 71490 h 88679"/>
                <a:gd name="connsiteX2" fmla="*/ 27644 w 214822"/>
                <a:gd name="connsiteY2" fmla="*/ 79709 h 88679"/>
                <a:gd name="connsiteX3" fmla="*/ 56789 w 214822"/>
                <a:gd name="connsiteY3" fmla="*/ 77105 h 88679"/>
                <a:gd name="connsiteX4" fmla="*/ 63060 w 214822"/>
                <a:gd name="connsiteY4" fmla="*/ 83533 h 88679"/>
                <a:gd name="connsiteX5" fmla="*/ 105386 w 214822"/>
                <a:gd name="connsiteY5" fmla="*/ 77438 h 88679"/>
                <a:gd name="connsiteX6" fmla="*/ 109060 w 214822"/>
                <a:gd name="connsiteY6" fmla="*/ 82355 h 88679"/>
                <a:gd name="connsiteX7" fmla="*/ 128022 w 214822"/>
                <a:gd name="connsiteY7" fmla="*/ 78167 h 88679"/>
                <a:gd name="connsiteX8" fmla="*/ 132775 w 214822"/>
                <a:gd name="connsiteY8" fmla="*/ 82678 h 88679"/>
                <a:gd name="connsiteX9" fmla="*/ 173872 w 214822"/>
                <a:gd name="connsiteY9" fmla="*/ 77803 h 88679"/>
                <a:gd name="connsiteX10" fmla="*/ 174411 w 214822"/>
                <a:gd name="connsiteY10" fmla="*/ 78324 h 88679"/>
                <a:gd name="connsiteX11" fmla="*/ 193561 w 214822"/>
                <a:gd name="connsiteY11" fmla="*/ 73896 h 88679"/>
                <a:gd name="connsiteX12" fmla="*/ 196057 w 214822"/>
                <a:gd name="connsiteY12" fmla="*/ 69094 h 88679"/>
                <a:gd name="connsiteX13" fmla="*/ 210115 w 214822"/>
                <a:gd name="connsiteY13" fmla="*/ 60260 h 88679"/>
                <a:gd name="connsiteX14" fmla="*/ 208309 w 214822"/>
                <a:gd name="connsiteY14" fmla="*/ 33321 h 88679"/>
                <a:gd name="connsiteX15" fmla="*/ 184795 w 214822"/>
                <a:gd name="connsiteY15" fmla="*/ 36050 h 88679"/>
                <a:gd name="connsiteX16" fmla="*/ 176129 w 214822"/>
                <a:gd name="connsiteY16" fmla="*/ 25226 h 88679"/>
                <a:gd name="connsiteX17" fmla="*/ 146783 w 214822"/>
                <a:gd name="connsiteY17" fmla="*/ 22747 h 88679"/>
                <a:gd name="connsiteX18" fmla="*/ 136148 w 214822"/>
                <a:gd name="connsiteY18" fmla="*/ 4996 h 88679"/>
                <a:gd name="connsiteX19" fmla="*/ 90637 w 214822"/>
                <a:gd name="connsiteY19" fmla="*/ 15580 h 88679"/>
                <a:gd name="connsiteX20" fmla="*/ 87113 w 214822"/>
                <a:gd name="connsiteY20" fmla="*/ 21111 h 88679"/>
                <a:gd name="connsiteX21" fmla="*/ 72315 w 214822"/>
                <a:gd name="connsiteY21" fmla="*/ 25914 h 88679"/>
                <a:gd name="connsiteX22" fmla="*/ 69970 w 214822"/>
                <a:gd name="connsiteY22" fmla="*/ 23601 h 88679"/>
                <a:gd name="connsiteX23" fmla="*/ 48412 w 214822"/>
                <a:gd name="connsiteY23" fmla="*/ 28601 h 88679"/>
                <a:gd name="connsiteX24" fmla="*/ 45916 w 214822"/>
                <a:gd name="connsiteY24" fmla="*/ 33237 h 88679"/>
                <a:gd name="connsiteX25" fmla="*/ 25287 w 214822"/>
                <a:gd name="connsiteY25" fmla="*/ 44915 h 88679"/>
                <a:gd name="connsiteX26" fmla="*/ 3779 w 214822"/>
                <a:gd name="connsiteY26" fmla="*/ 50009 h 88679"/>
                <a:gd name="connsiteX27" fmla="*/ 5259 w 214822"/>
                <a:gd name="connsiteY27" fmla="*/ 71615 h 8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4822" h="88679">
                  <a:moveTo>
                    <a:pt x="5259" y="71615"/>
                  </a:moveTo>
                  <a:cubicBezTo>
                    <a:pt x="9761" y="74865"/>
                    <a:pt x="15981" y="74626"/>
                    <a:pt x="21173" y="71490"/>
                  </a:cubicBezTo>
                  <a:cubicBezTo>
                    <a:pt x="22590" y="74751"/>
                    <a:pt x="24647" y="77595"/>
                    <a:pt x="27644" y="79709"/>
                  </a:cubicBezTo>
                  <a:cubicBezTo>
                    <a:pt x="36021" y="85772"/>
                    <a:pt x="47923" y="84355"/>
                    <a:pt x="56789" y="77105"/>
                  </a:cubicBezTo>
                  <a:cubicBezTo>
                    <a:pt x="58507" y="79595"/>
                    <a:pt x="60564" y="81793"/>
                    <a:pt x="63060" y="83533"/>
                  </a:cubicBezTo>
                  <a:cubicBezTo>
                    <a:pt x="75300" y="92408"/>
                    <a:pt x="93133" y="89439"/>
                    <a:pt x="105386" y="77438"/>
                  </a:cubicBezTo>
                  <a:cubicBezTo>
                    <a:pt x="106113" y="79386"/>
                    <a:pt x="107292" y="81095"/>
                    <a:pt x="109060" y="82355"/>
                  </a:cubicBezTo>
                  <a:cubicBezTo>
                    <a:pt x="114641" y="86387"/>
                    <a:pt x="123018" y="84428"/>
                    <a:pt x="128022" y="78167"/>
                  </a:cubicBezTo>
                  <a:cubicBezTo>
                    <a:pt x="129389" y="79834"/>
                    <a:pt x="130957" y="81376"/>
                    <a:pt x="132775" y="82678"/>
                  </a:cubicBezTo>
                  <a:cubicBezTo>
                    <a:pt x="144626" y="91231"/>
                    <a:pt x="161669" y="88783"/>
                    <a:pt x="173872" y="77803"/>
                  </a:cubicBezTo>
                  <a:lnTo>
                    <a:pt x="174411" y="78324"/>
                  </a:lnTo>
                  <a:cubicBezTo>
                    <a:pt x="180092" y="82397"/>
                    <a:pt x="188620" y="80449"/>
                    <a:pt x="193561" y="73896"/>
                  </a:cubicBezTo>
                  <a:cubicBezTo>
                    <a:pt x="194690" y="72344"/>
                    <a:pt x="195480" y="70761"/>
                    <a:pt x="196057" y="69094"/>
                  </a:cubicBezTo>
                  <a:cubicBezTo>
                    <a:pt x="201249" y="68156"/>
                    <a:pt x="206441" y="65187"/>
                    <a:pt x="210115" y="60260"/>
                  </a:cubicBezTo>
                  <a:cubicBezTo>
                    <a:pt x="217025" y="51061"/>
                    <a:pt x="216247" y="39061"/>
                    <a:pt x="208309" y="33321"/>
                  </a:cubicBezTo>
                  <a:cubicBezTo>
                    <a:pt x="201549" y="28435"/>
                    <a:pt x="191805" y="29820"/>
                    <a:pt x="184795" y="36050"/>
                  </a:cubicBezTo>
                  <a:cubicBezTo>
                    <a:pt x="182939" y="31820"/>
                    <a:pt x="180042" y="28029"/>
                    <a:pt x="176129" y="25226"/>
                  </a:cubicBezTo>
                  <a:cubicBezTo>
                    <a:pt x="167789" y="19205"/>
                    <a:pt x="156778" y="18674"/>
                    <a:pt x="146783" y="22747"/>
                  </a:cubicBezTo>
                  <a:cubicBezTo>
                    <a:pt x="145654" y="15663"/>
                    <a:pt x="142030" y="9277"/>
                    <a:pt x="136148" y="4996"/>
                  </a:cubicBezTo>
                  <a:cubicBezTo>
                    <a:pt x="122730" y="-4641"/>
                    <a:pt x="102351" y="79"/>
                    <a:pt x="90637" y="15580"/>
                  </a:cubicBezTo>
                  <a:cubicBezTo>
                    <a:pt x="89320" y="17413"/>
                    <a:pt x="88142" y="19247"/>
                    <a:pt x="87113" y="21111"/>
                  </a:cubicBezTo>
                  <a:cubicBezTo>
                    <a:pt x="82110" y="21559"/>
                    <a:pt x="77018" y="23185"/>
                    <a:pt x="72315" y="25914"/>
                  </a:cubicBezTo>
                  <a:lnTo>
                    <a:pt x="69970" y="23601"/>
                  </a:lnTo>
                  <a:cubicBezTo>
                    <a:pt x="63649" y="18955"/>
                    <a:pt x="53943" y="21236"/>
                    <a:pt x="48412" y="28601"/>
                  </a:cubicBezTo>
                  <a:cubicBezTo>
                    <a:pt x="47283" y="30070"/>
                    <a:pt x="46544" y="31612"/>
                    <a:pt x="45916" y="33237"/>
                  </a:cubicBezTo>
                  <a:cubicBezTo>
                    <a:pt x="38367" y="33810"/>
                    <a:pt x="30679" y="37883"/>
                    <a:pt x="25287" y="44915"/>
                  </a:cubicBezTo>
                  <a:cubicBezTo>
                    <a:pt x="18916" y="40363"/>
                    <a:pt x="9322" y="42602"/>
                    <a:pt x="3779" y="50009"/>
                  </a:cubicBezTo>
                  <a:cubicBezTo>
                    <a:pt x="-1802" y="57374"/>
                    <a:pt x="-1112" y="67021"/>
                    <a:pt x="5259" y="71615"/>
                  </a:cubicBezTo>
                </a:path>
              </a:pathLst>
            </a:custGeom>
            <a:solidFill>
              <a:srgbClr val="80CC28"/>
            </a:solidFill>
            <a:ln w="12528"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xmlns="" id="{3BC8FA3A-CBA3-2E97-22F1-1F8469C9C3E1}"/>
                </a:ext>
              </a:extLst>
            </p:cNvPr>
            <p:cNvSpPr/>
            <p:nvPr/>
          </p:nvSpPr>
          <p:spPr>
            <a:xfrm>
              <a:off x="5034177" y="3002851"/>
              <a:ext cx="214849" cy="88716"/>
            </a:xfrm>
            <a:custGeom>
              <a:avLst/>
              <a:gdLst>
                <a:gd name="connsiteX0" fmla="*/ 5227 w 214849"/>
                <a:gd name="connsiteY0" fmla="*/ 71653 h 88716"/>
                <a:gd name="connsiteX1" fmla="*/ 21204 w 214849"/>
                <a:gd name="connsiteY1" fmla="*/ 71569 h 88716"/>
                <a:gd name="connsiteX2" fmla="*/ 27663 w 214849"/>
                <a:gd name="connsiteY2" fmla="*/ 79747 h 88716"/>
                <a:gd name="connsiteX3" fmla="*/ 56820 w 214849"/>
                <a:gd name="connsiteY3" fmla="*/ 77184 h 88716"/>
                <a:gd name="connsiteX4" fmla="*/ 63091 w 214849"/>
                <a:gd name="connsiteY4" fmla="*/ 83570 h 88716"/>
                <a:gd name="connsiteX5" fmla="*/ 105366 w 214849"/>
                <a:gd name="connsiteY5" fmla="*/ 77466 h 88716"/>
                <a:gd name="connsiteX6" fmla="*/ 109041 w 214849"/>
                <a:gd name="connsiteY6" fmla="*/ 82393 h 88716"/>
                <a:gd name="connsiteX7" fmla="*/ 127952 w 214849"/>
                <a:gd name="connsiteY7" fmla="*/ 78163 h 88716"/>
                <a:gd name="connsiteX8" fmla="*/ 132793 w 214849"/>
                <a:gd name="connsiteY8" fmla="*/ 82716 h 88716"/>
                <a:gd name="connsiteX9" fmla="*/ 173902 w 214849"/>
                <a:gd name="connsiteY9" fmla="*/ 77789 h 88716"/>
                <a:gd name="connsiteX10" fmla="*/ 174442 w 214849"/>
                <a:gd name="connsiteY10" fmla="*/ 78361 h 88716"/>
                <a:gd name="connsiteX11" fmla="*/ 193542 w 214849"/>
                <a:gd name="connsiteY11" fmla="*/ 73892 h 88716"/>
                <a:gd name="connsiteX12" fmla="*/ 196037 w 214849"/>
                <a:gd name="connsiteY12" fmla="*/ 69121 h 88716"/>
                <a:gd name="connsiteX13" fmla="*/ 210146 w 214849"/>
                <a:gd name="connsiteY13" fmla="*/ 60298 h 88716"/>
                <a:gd name="connsiteX14" fmla="*/ 208340 w 214849"/>
                <a:gd name="connsiteY14" fmla="*/ 33317 h 88716"/>
                <a:gd name="connsiteX15" fmla="*/ 184826 w 214849"/>
                <a:gd name="connsiteY15" fmla="*/ 36087 h 88716"/>
                <a:gd name="connsiteX16" fmla="*/ 176097 w 214849"/>
                <a:gd name="connsiteY16" fmla="*/ 25264 h 88716"/>
                <a:gd name="connsiteX17" fmla="*/ 146802 w 214849"/>
                <a:gd name="connsiteY17" fmla="*/ 22733 h 88716"/>
                <a:gd name="connsiteX18" fmla="*/ 136129 w 214849"/>
                <a:gd name="connsiteY18" fmla="*/ 5033 h 88716"/>
                <a:gd name="connsiteX19" fmla="*/ 90668 w 214849"/>
                <a:gd name="connsiteY19" fmla="*/ 15659 h 88716"/>
                <a:gd name="connsiteX20" fmla="*/ 87144 w 214849"/>
                <a:gd name="connsiteY20" fmla="*/ 21149 h 88716"/>
                <a:gd name="connsiteX21" fmla="*/ 72346 w 214849"/>
                <a:gd name="connsiteY21" fmla="*/ 25910 h 88716"/>
                <a:gd name="connsiteX22" fmla="*/ 69938 w 214849"/>
                <a:gd name="connsiteY22" fmla="*/ 23587 h 88716"/>
                <a:gd name="connsiteX23" fmla="*/ 48443 w 214849"/>
                <a:gd name="connsiteY23" fmla="*/ 28639 h 88716"/>
                <a:gd name="connsiteX24" fmla="*/ 45897 w 214849"/>
                <a:gd name="connsiteY24" fmla="*/ 33233 h 88716"/>
                <a:gd name="connsiteX25" fmla="*/ 25317 w 214849"/>
                <a:gd name="connsiteY25" fmla="*/ 44953 h 88716"/>
                <a:gd name="connsiteX26" fmla="*/ 3760 w 214849"/>
                <a:gd name="connsiteY26" fmla="*/ 50005 h 88716"/>
                <a:gd name="connsiteX27" fmla="*/ 5227 w 214849"/>
                <a:gd name="connsiteY27" fmla="*/ 71653 h 8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4849" h="88716">
                  <a:moveTo>
                    <a:pt x="5227" y="71653"/>
                  </a:moveTo>
                  <a:cubicBezTo>
                    <a:pt x="9792" y="74903"/>
                    <a:pt x="16012" y="74663"/>
                    <a:pt x="21204" y="71569"/>
                  </a:cubicBezTo>
                  <a:cubicBezTo>
                    <a:pt x="22621" y="74746"/>
                    <a:pt x="24678" y="77591"/>
                    <a:pt x="27663" y="79747"/>
                  </a:cubicBezTo>
                  <a:cubicBezTo>
                    <a:pt x="35990" y="85810"/>
                    <a:pt x="47904" y="84341"/>
                    <a:pt x="56820" y="77184"/>
                  </a:cubicBezTo>
                  <a:cubicBezTo>
                    <a:pt x="58476" y="79580"/>
                    <a:pt x="60533" y="81737"/>
                    <a:pt x="63091" y="83570"/>
                  </a:cubicBezTo>
                  <a:cubicBezTo>
                    <a:pt x="75281" y="92446"/>
                    <a:pt x="93164" y="89477"/>
                    <a:pt x="105366" y="77466"/>
                  </a:cubicBezTo>
                  <a:cubicBezTo>
                    <a:pt x="106094" y="79424"/>
                    <a:pt x="107323" y="81091"/>
                    <a:pt x="109041" y="82393"/>
                  </a:cubicBezTo>
                  <a:cubicBezTo>
                    <a:pt x="114672" y="86424"/>
                    <a:pt x="123049" y="84508"/>
                    <a:pt x="127952" y="78163"/>
                  </a:cubicBezTo>
                  <a:cubicBezTo>
                    <a:pt x="129370" y="79830"/>
                    <a:pt x="130987" y="81372"/>
                    <a:pt x="132793" y="82716"/>
                  </a:cubicBezTo>
                  <a:cubicBezTo>
                    <a:pt x="144657" y="91258"/>
                    <a:pt x="161700" y="88779"/>
                    <a:pt x="173902" y="77789"/>
                  </a:cubicBezTo>
                  <a:lnTo>
                    <a:pt x="174442" y="78361"/>
                  </a:lnTo>
                  <a:cubicBezTo>
                    <a:pt x="180073" y="82435"/>
                    <a:pt x="188638" y="80435"/>
                    <a:pt x="193542" y="73892"/>
                  </a:cubicBezTo>
                  <a:cubicBezTo>
                    <a:pt x="194720" y="72382"/>
                    <a:pt x="195498" y="70798"/>
                    <a:pt x="196037" y="69121"/>
                  </a:cubicBezTo>
                  <a:cubicBezTo>
                    <a:pt x="201280" y="68194"/>
                    <a:pt x="206421" y="65183"/>
                    <a:pt x="210146" y="60298"/>
                  </a:cubicBezTo>
                  <a:cubicBezTo>
                    <a:pt x="217056" y="51141"/>
                    <a:pt x="216266" y="39056"/>
                    <a:pt x="208340" y="33317"/>
                  </a:cubicBezTo>
                  <a:cubicBezTo>
                    <a:pt x="201580" y="28431"/>
                    <a:pt x="191824" y="29858"/>
                    <a:pt x="184826" y="36087"/>
                  </a:cubicBezTo>
                  <a:cubicBezTo>
                    <a:pt x="182957" y="31806"/>
                    <a:pt x="180073" y="28066"/>
                    <a:pt x="176097" y="25264"/>
                  </a:cubicBezTo>
                  <a:cubicBezTo>
                    <a:pt x="167770" y="19201"/>
                    <a:pt x="156797" y="18711"/>
                    <a:pt x="146802" y="22733"/>
                  </a:cubicBezTo>
                  <a:cubicBezTo>
                    <a:pt x="145635" y="15659"/>
                    <a:pt x="142049" y="9304"/>
                    <a:pt x="136129" y="5033"/>
                  </a:cubicBezTo>
                  <a:cubicBezTo>
                    <a:pt x="122710" y="-4686"/>
                    <a:pt x="102369" y="106"/>
                    <a:pt x="90668" y="15659"/>
                  </a:cubicBezTo>
                  <a:cubicBezTo>
                    <a:pt x="89289" y="17409"/>
                    <a:pt x="88173" y="19232"/>
                    <a:pt x="87144" y="21149"/>
                  </a:cubicBezTo>
                  <a:cubicBezTo>
                    <a:pt x="82141" y="21555"/>
                    <a:pt x="77099" y="23180"/>
                    <a:pt x="72346" y="25910"/>
                  </a:cubicBezTo>
                  <a:lnTo>
                    <a:pt x="69938" y="23587"/>
                  </a:lnTo>
                  <a:cubicBezTo>
                    <a:pt x="63630" y="18993"/>
                    <a:pt x="53923" y="21274"/>
                    <a:pt x="48443" y="28639"/>
                  </a:cubicBezTo>
                  <a:cubicBezTo>
                    <a:pt x="47364" y="30056"/>
                    <a:pt x="46524" y="31650"/>
                    <a:pt x="45897" y="33233"/>
                  </a:cubicBezTo>
                  <a:cubicBezTo>
                    <a:pt x="38398" y="33848"/>
                    <a:pt x="30710" y="37869"/>
                    <a:pt x="25317" y="44953"/>
                  </a:cubicBezTo>
                  <a:cubicBezTo>
                    <a:pt x="18947" y="40400"/>
                    <a:pt x="9340" y="42640"/>
                    <a:pt x="3760" y="50005"/>
                  </a:cubicBezTo>
                  <a:cubicBezTo>
                    <a:pt x="-1771" y="57370"/>
                    <a:pt x="-1131" y="67007"/>
                    <a:pt x="5227" y="71653"/>
                  </a:cubicBezTo>
                </a:path>
              </a:pathLst>
            </a:custGeom>
            <a:solidFill>
              <a:srgbClr val="61B329"/>
            </a:solidFill>
            <a:ln w="12528"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xmlns="" id="{88BF5645-B48E-449B-F181-1D412607DC4F}"/>
                </a:ext>
              </a:extLst>
            </p:cNvPr>
            <p:cNvSpPr/>
            <p:nvPr/>
          </p:nvSpPr>
          <p:spPr>
            <a:xfrm>
              <a:off x="5017456" y="3017833"/>
              <a:ext cx="214853" cy="88689"/>
            </a:xfrm>
            <a:custGeom>
              <a:avLst/>
              <a:gdLst>
                <a:gd name="connsiteX0" fmla="*/ 5194 w 214853"/>
                <a:gd name="connsiteY0" fmla="*/ 71599 h 88689"/>
                <a:gd name="connsiteX1" fmla="*/ 21221 w 214853"/>
                <a:gd name="connsiteY1" fmla="*/ 71484 h 88689"/>
                <a:gd name="connsiteX2" fmla="*/ 27630 w 214853"/>
                <a:gd name="connsiteY2" fmla="*/ 79745 h 88689"/>
                <a:gd name="connsiteX3" fmla="*/ 56837 w 214853"/>
                <a:gd name="connsiteY3" fmla="*/ 77141 h 88689"/>
                <a:gd name="connsiteX4" fmla="*/ 63058 w 214853"/>
                <a:gd name="connsiteY4" fmla="*/ 83568 h 88689"/>
                <a:gd name="connsiteX5" fmla="*/ 105383 w 214853"/>
                <a:gd name="connsiteY5" fmla="*/ 77464 h 88689"/>
                <a:gd name="connsiteX6" fmla="*/ 109058 w 214853"/>
                <a:gd name="connsiteY6" fmla="*/ 82350 h 88689"/>
                <a:gd name="connsiteX7" fmla="*/ 127957 w 214853"/>
                <a:gd name="connsiteY7" fmla="*/ 78152 h 88689"/>
                <a:gd name="connsiteX8" fmla="*/ 132811 w 214853"/>
                <a:gd name="connsiteY8" fmla="*/ 82714 h 88689"/>
                <a:gd name="connsiteX9" fmla="*/ 173869 w 214853"/>
                <a:gd name="connsiteY9" fmla="*/ 77787 h 88689"/>
                <a:gd name="connsiteX10" fmla="*/ 174409 w 214853"/>
                <a:gd name="connsiteY10" fmla="*/ 78318 h 88689"/>
                <a:gd name="connsiteX11" fmla="*/ 193559 w 214853"/>
                <a:gd name="connsiteY11" fmla="*/ 73880 h 88689"/>
                <a:gd name="connsiteX12" fmla="*/ 196055 w 214853"/>
                <a:gd name="connsiteY12" fmla="*/ 69078 h 88689"/>
                <a:gd name="connsiteX13" fmla="*/ 210163 w 214853"/>
                <a:gd name="connsiteY13" fmla="*/ 60244 h 88689"/>
                <a:gd name="connsiteX14" fmla="*/ 208357 w 214853"/>
                <a:gd name="connsiteY14" fmla="*/ 33305 h 88689"/>
                <a:gd name="connsiteX15" fmla="*/ 184843 w 214853"/>
                <a:gd name="connsiteY15" fmla="*/ 36034 h 88689"/>
                <a:gd name="connsiteX16" fmla="*/ 176115 w 214853"/>
                <a:gd name="connsiteY16" fmla="*/ 25252 h 88689"/>
                <a:gd name="connsiteX17" fmla="*/ 146769 w 214853"/>
                <a:gd name="connsiteY17" fmla="*/ 22772 h 88689"/>
                <a:gd name="connsiteX18" fmla="*/ 136146 w 214853"/>
                <a:gd name="connsiteY18" fmla="*/ 5032 h 88689"/>
                <a:gd name="connsiteX19" fmla="*/ 90635 w 214853"/>
                <a:gd name="connsiteY19" fmla="*/ 15605 h 88689"/>
                <a:gd name="connsiteX20" fmla="*/ 87161 w 214853"/>
                <a:gd name="connsiteY20" fmla="*/ 21137 h 88689"/>
                <a:gd name="connsiteX21" fmla="*/ 72313 w 214853"/>
                <a:gd name="connsiteY21" fmla="*/ 25908 h 88689"/>
                <a:gd name="connsiteX22" fmla="*/ 69955 w 214853"/>
                <a:gd name="connsiteY22" fmla="*/ 23585 h 88689"/>
                <a:gd name="connsiteX23" fmla="*/ 48410 w 214853"/>
                <a:gd name="connsiteY23" fmla="*/ 28586 h 88689"/>
                <a:gd name="connsiteX24" fmla="*/ 45902 w 214853"/>
                <a:gd name="connsiteY24" fmla="*/ 33232 h 88689"/>
                <a:gd name="connsiteX25" fmla="*/ 25284 w 214853"/>
                <a:gd name="connsiteY25" fmla="*/ 44993 h 88689"/>
                <a:gd name="connsiteX26" fmla="*/ 3727 w 214853"/>
                <a:gd name="connsiteY26" fmla="*/ 49993 h 88689"/>
                <a:gd name="connsiteX27" fmla="*/ 5194 w 214853"/>
                <a:gd name="connsiteY27" fmla="*/ 71599 h 8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4853" h="88689">
                  <a:moveTo>
                    <a:pt x="5194" y="71599"/>
                  </a:moveTo>
                  <a:cubicBezTo>
                    <a:pt x="9809" y="74901"/>
                    <a:pt x="16029" y="74610"/>
                    <a:pt x="21221" y="71484"/>
                  </a:cubicBezTo>
                  <a:cubicBezTo>
                    <a:pt x="22588" y="74735"/>
                    <a:pt x="24695" y="77579"/>
                    <a:pt x="27630" y="79745"/>
                  </a:cubicBezTo>
                  <a:cubicBezTo>
                    <a:pt x="36007" y="85767"/>
                    <a:pt x="47921" y="84339"/>
                    <a:pt x="56837" y="77141"/>
                  </a:cubicBezTo>
                  <a:cubicBezTo>
                    <a:pt x="58493" y="79579"/>
                    <a:pt x="60550" y="81777"/>
                    <a:pt x="63058" y="83568"/>
                  </a:cubicBezTo>
                  <a:cubicBezTo>
                    <a:pt x="75298" y="92392"/>
                    <a:pt x="93131" y="89465"/>
                    <a:pt x="105383" y="77464"/>
                  </a:cubicBezTo>
                  <a:cubicBezTo>
                    <a:pt x="106061" y="79370"/>
                    <a:pt x="107340" y="81079"/>
                    <a:pt x="109058" y="82350"/>
                  </a:cubicBezTo>
                  <a:cubicBezTo>
                    <a:pt x="114589" y="86371"/>
                    <a:pt x="123016" y="84464"/>
                    <a:pt x="127957" y="78152"/>
                  </a:cubicBezTo>
                  <a:cubicBezTo>
                    <a:pt x="129387" y="79818"/>
                    <a:pt x="131005" y="81412"/>
                    <a:pt x="132811" y="82714"/>
                  </a:cubicBezTo>
                  <a:cubicBezTo>
                    <a:pt x="144674" y="91215"/>
                    <a:pt x="161667" y="88777"/>
                    <a:pt x="173869" y="77787"/>
                  </a:cubicBezTo>
                  <a:lnTo>
                    <a:pt x="174409" y="78318"/>
                  </a:lnTo>
                  <a:cubicBezTo>
                    <a:pt x="180090" y="82381"/>
                    <a:pt x="188655" y="80433"/>
                    <a:pt x="193559" y="73880"/>
                  </a:cubicBezTo>
                  <a:cubicBezTo>
                    <a:pt x="194738" y="72370"/>
                    <a:pt x="195465" y="70745"/>
                    <a:pt x="196055" y="69078"/>
                  </a:cubicBezTo>
                  <a:cubicBezTo>
                    <a:pt x="201297" y="68182"/>
                    <a:pt x="206438" y="65171"/>
                    <a:pt x="210163" y="60244"/>
                  </a:cubicBezTo>
                  <a:cubicBezTo>
                    <a:pt x="217073" y="51097"/>
                    <a:pt x="216245" y="39003"/>
                    <a:pt x="208357" y="33305"/>
                  </a:cubicBezTo>
                  <a:cubicBezTo>
                    <a:pt x="201597" y="28429"/>
                    <a:pt x="191791" y="29815"/>
                    <a:pt x="184843" y="36034"/>
                  </a:cubicBezTo>
                  <a:cubicBezTo>
                    <a:pt x="182874" y="31804"/>
                    <a:pt x="180090" y="28096"/>
                    <a:pt x="176115" y="25252"/>
                  </a:cubicBezTo>
                  <a:cubicBezTo>
                    <a:pt x="167737" y="19231"/>
                    <a:pt x="156764" y="18658"/>
                    <a:pt x="146769" y="22772"/>
                  </a:cubicBezTo>
                  <a:cubicBezTo>
                    <a:pt x="145652" y="15605"/>
                    <a:pt x="142066" y="9261"/>
                    <a:pt x="136146" y="5032"/>
                  </a:cubicBezTo>
                  <a:cubicBezTo>
                    <a:pt x="122727" y="-4657"/>
                    <a:pt x="102336" y="63"/>
                    <a:pt x="90635" y="15605"/>
                  </a:cubicBezTo>
                  <a:cubicBezTo>
                    <a:pt x="89306" y="17356"/>
                    <a:pt x="88140" y="19231"/>
                    <a:pt x="87161" y="21137"/>
                  </a:cubicBezTo>
                  <a:cubicBezTo>
                    <a:pt x="82057" y="21585"/>
                    <a:pt x="77066" y="23179"/>
                    <a:pt x="72313" y="25908"/>
                  </a:cubicBezTo>
                  <a:lnTo>
                    <a:pt x="69955" y="23585"/>
                  </a:lnTo>
                  <a:cubicBezTo>
                    <a:pt x="63597" y="18981"/>
                    <a:pt x="53941" y="21220"/>
                    <a:pt x="48410" y="28586"/>
                  </a:cubicBezTo>
                  <a:cubicBezTo>
                    <a:pt x="47331" y="30054"/>
                    <a:pt x="46491" y="31596"/>
                    <a:pt x="45902" y="33232"/>
                  </a:cubicBezTo>
                  <a:cubicBezTo>
                    <a:pt x="38365" y="33753"/>
                    <a:pt x="30677" y="37826"/>
                    <a:pt x="25284" y="44993"/>
                  </a:cubicBezTo>
                  <a:cubicBezTo>
                    <a:pt x="18914" y="40347"/>
                    <a:pt x="9320" y="42628"/>
                    <a:pt x="3727" y="49993"/>
                  </a:cubicBezTo>
                  <a:cubicBezTo>
                    <a:pt x="-1754" y="57317"/>
                    <a:pt x="-1127" y="67046"/>
                    <a:pt x="5194" y="71599"/>
                  </a:cubicBezTo>
                </a:path>
              </a:pathLst>
            </a:custGeom>
            <a:solidFill>
              <a:srgbClr val="80CC28"/>
            </a:solidFill>
            <a:ln w="12528"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xmlns="" id="{26D1BC1D-5466-FBA3-2428-0C1D11C80D38}"/>
                </a:ext>
              </a:extLst>
            </p:cNvPr>
            <p:cNvSpPr/>
            <p:nvPr/>
          </p:nvSpPr>
          <p:spPr>
            <a:xfrm>
              <a:off x="5016001" y="3033431"/>
              <a:ext cx="214843" cy="88706"/>
            </a:xfrm>
            <a:custGeom>
              <a:avLst/>
              <a:gdLst>
                <a:gd name="connsiteX0" fmla="*/ 5231 w 214843"/>
                <a:gd name="connsiteY0" fmla="*/ 71586 h 88706"/>
                <a:gd name="connsiteX1" fmla="*/ 21208 w 214843"/>
                <a:gd name="connsiteY1" fmla="*/ 71544 h 88706"/>
                <a:gd name="connsiteX2" fmla="*/ 27667 w 214843"/>
                <a:gd name="connsiteY2" fmla="*/ 79774 h 88706"/>
                <a:gd name="connsiteX3" fmla="*/ 56812 w 214843"/>
                <a:gd name="connsiteY3" fmla="*/ 77169 h 88706"/>
                <a:gd name="connsiteX4" fmla="*/ 63083 w 214843"/>
                <a:gd name="connsiteY4" fmla="*/ 83597 h 88706"/>
                <a:gd name="connsiteX5" fmla="*/ 105370 w 214843"/>
                <a:gd name="connsiteY5" fmla="*/ 77492 h 88706"/>
                <a:gd name="connsiteX6" fmla="*/ 109033 w 214843"/>
                <a:gd name="connsiteY6" fmla="*/ 82378 h 88706"/>
                <a:gd name="connsiteX7" fmla="*/ 127994 w 214843"/>
                <a:gd name="connsiteY7" fmla="*/ 78138 h 88706"/>
                <a:gd name="connsiteX8" fmla="*/ 132848 w 214843"/>
                <a:gd name="connsiteY8" fmla="*/ 82743 h 88706"/>
                <a:gd name="connsiteX9" fmla="*/ 173844 w 214843"/>
                <a:gd name="connsiteY9" fmla="*/ 77857 h 88706"/>
                <a:gd name="connsiteX10" fmla="*/ 174434 w 214843"/>
                <a:gd name="connsiteY10" fmla="*/ 78388 h 88706"/>
                <a:gd name="connsiteX11" fmla="*/ 193546 w 214843"/>
                <a:gd name="connsiteY11" fmla="*/ 73867 h 88706"/>
                <a:gd name="connsiteX12" fmla="*/ 196042 w 214843"/>
                <a:gd name="connsiteY12" fmla="*/ 69106 h 88706"/>
                <a:gd name="connsiteX13" fmla="*/ 210200 w 214843"/>
                <a:gd name="connsiteY13" fmla="*/ 60273 h 88706"/>
                <a:gd name="connsiteX14" fmla="*/ 208332 w 214843"/>
                <a:gd name="connsiteY14" fmla="*/ 33333 h 88706"/>
                <a:gd name="connsiteX15" fmla="*/ 184818 w 214843"/>
                <a:gd name="connsiteY15" fmla="*/ 36062 h 88706"/>
                <a:gd name="connsiteX16" fmla="*/ 176102 w 214843"/>
                <a:gd name="connsiteY16" fmla="*/ 25280 h 88706"/>
                <a:gd name="connsiteX17" fmla="*/ 146756 w 214843"/>
                <a:gd name="connsiteY17" fmla="*/ 22801 h 88706"/>
                <a:gd name="connsiteX18" fmla="*/ 136133 w 214843"/>
                <a:gd name="connsiteY18" fmla="*/ 5060 h 88706"/>
                <a:gd name="connsiteX19" fmla="*/ 90672 w 214843"/>
                <a:gd name="connsiteY19" fmla="*/ 15634 h 88706"/>
                <a:gd name="connsiteX20" fmla="*/ 87136 w 214843"/>
                <a:gd name="connsiteY20" fmla="*/ 21134 h 88706"/>
                <a:gd name="connsiteX21" fmla="*/ 72350 w 214843"/>
                <a:gd name="connsiteY21" fmla="*/ 25937 h 88706"/>
                <a:gd name="connsiteX22" fmla="*/ 69942 w 214843"/>
                <a:gd name="connsiteY22" fmla="*/ 23614 h 88706"/>
                <a:gd name="connsiteX23" fmla="*/ 48435 w 214843"/>
                <a:gd name="connsiteY23" fmla="*/ 28614 h 88706"/>
                <a:gd name="connsiteX24" fmla="*/ 45939 w 214843"/>
                <a:gd name="connsiteY24" fmla="*/ 33260 h 88706"/>
                <a:gd name="connsiteX25" fmla="*/ 25322 w 214843"/>
                <a:gd name="connsiteY25" fmla="*/ 44980 h 88706"/>
                <a:gd name="connsiteX26" fmla="*/ 3764 w 214843"/>
                <a:gd name="connsiteY26" fmla="*/ 49980 h 88706"/>
                <a:gd name="connsiteX27" fmla="*/ 5231 w 214843"/>
                <a:gd name="connsiteY27" fmla="*/ 71586 h 88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4843" h="88706">
                  <a:moveTo>
                    <a:pt x="5231" y="71586"/>
                  </a:moveTo>
                  <a:cubicBezTo>
                    <a:pt x="9733" y="74930"/>
                    <a:pt x="16004" y="74638"/>
                    <a:pt x="21208" y="71544"/>
                  </a:cubicBezTo>
                  <a:cubicBezTo>
                    <a:pt x="22625" y="74763"/>
                    <a:pt x="24732" y="77607"/>
                    <a:pt x="27667" y="79774"/>
                  </a:cubicBezTo>
                  <a:cubicBezTo>
                    <a:pt x="35994" y="85795"/>
                    <a:pt x="47896" y="84368"/>
                    <a:pt x="56812" y="77169"/>
                  </a:cubicBezTo>
                  <a:cubicBezTo>
                    <a:pt x="58480" y="79607"/>
                    <a:pt x="60537" y="81805"/>
                    <a:pt x="63083" y="83597"/>
                  </a:cubicBezTo>
                  <a:cubicBezTo>
                    <a:pt x="75285" y="92421"/>
                    <a:pt x="93168" y="89452"/>
                    <a:pt x="105370" y="77492"/>
                  </a:cubicBezTo>
                  <a:cubicBezTo>
                    <a:pt x="106098" y="79399"/>
                    <a:pt x="107327" y="81066"/>
                    <a:pt x="109033" y="82378"/>
                  </a:cubicBezTo>
                  <a:cubicBezTo>
                    <a:pt x="114626" y="86399"/>
                    <a:pt x="123053" y="84493"/>
                    <a:pt x="127994" y="78138"/>
                  </a:cubicBezTo>
                  <a:cubicBezTo>
                    <a:pt x="129412" y="79805"/>
                    <a:pt x="130979" y="81399"/>
                    <a:pt x="132848" y="82743"/>
                  </a:cubicBezTo>
                  <a:cubicBezTo>
                    <a:pt x="144599" y="91243"/>
                    <a:pt x="161704" y="88806"/>
                    <a:pt x="173844" y="77857"/>
                  </a:cubicBezTo>
                  <a:lnTo>
                    <a:pt x="174434" y="78388"/>
                  </a:lnTo>
                  <a:cubicBezTo>
                    <a:pt x="180077" y="82410"/>
                    <a:pt x="188642" y="80420"/>
                    <a:pt x="193546" y="73867"/>
                  </a:cubicBezTo>
                  <a:cubicBezTo>
                    <a:pt x="194674" y="72398"/>
                    <a:pt x="195452" y="70773"/>
                    <a:pt x="196042" y="69106"/>
                  </a:cubicBezTo>
                  <a:cubicBezTo>
                    <a:pt x="201284" y="68211"/>
                    <a:pt x="206426" y="65158"/>
                    <a:pt x="210200" y="60273"/>
                  </a:cubicBezTo>
                  <a:cubicBezTo>
                    <a:pt x="217060" y="51126"/>
                    <a:pt x="216220" y="39031"/>
                    <a:pt x="208332" y="33333"/>
                  </a:cubicBezTo>
                  <a:cubicBezTo>
                    <a:pt x="201572" y="28458"/>
                    <a:pt x="191828" y="29843"/>
                    <a:pt x="184818" y="36062"/>
                  </a:cubicBezTo>
                  <a:cubicBezTo>
                    <a:pt x="182961" y="31875"/>
                    <a:pt x="180077" y="28093"/>
                    <a:pt x="176102" y="25280"/>
                  </a:cubicBezTo>
                  <a:cubicBezTo>
                    <a:pt x="167774" y="19259"/>
                    <a:pt x="156801" y="18686"/>
                    <a:pt x="146756" y="22801"/>
                  </a:cubicBezTo>
                  <a:cubicBezTo>
                    <a:pt x="145627" y="15634"/>
                    <a:pt x="142053" y="9290"/>
                    <a:pt x="136133" y="5060"/>
                  </a:cubicBezTo>
                  <a:cubicBezTo>
                    <a:pt x="122752" y="-4670"/>
                    <a:pt x="102323" y="49"/>
                    <a:pt x="90672" y="15634"/>
                  </a:cubicBezTo>
                  <a:cubicBezTo>
                    <a:pt x="89293" y="17384"/>
                    <a:pt x="88114" y="19259"/>
                    <a:pt x="87136" y="21134"/>
                  </a:cubicBezTo>
                  <a:cubicBezTo>
                    <a:pt x="82095" y="21614"/>
                    <a:pt x="77053" y="23207"/>
                    <a:pt x="72350" y="25937"/>
                  </a:cubicBezTo>
                  <a:lnTo>
                    <a:pt x="69942" y="23614"/>
                  </a:lnTo>
                  <a:cubicBezTo>
                    <a:pt x="63622" y="19009"/>
                    <a:pt x="53978" y="21249"/>
                    <a:pt x="48435" y="28614"/>
                  </a:cubicBezTo>
                  <a:cubicBezTo>
                    <a:pt x="47318" y="30083"/>
                    <a:pt x="46528" y="31625"/>
                    <a:pt x="45939" y="33260"/>
                  </a:cubicBezTo>
                  <a:cubicBezTo>
                    <a:pt x="38402" y="33781"/>
                    <a:pt x="30652" y="37854"/>
                    <a:pt x="25322" y="44980"/>
                  </a:cubicBezTo>
                  <a:cubicBezTo>
                    <a:pt x="18951" y="40375"/>
                    <a:pt x="9294" y="42615"/>
                    <a:pt x="3764" y="49980"/>
                  </a:cubicBezTo>
                  <a:cubicBezTo>
                    <a:pt x="-1767" y="57345"/>
                    <a:pt x="-1140" y="67033"/>
                    <a:pt x="5231" y="71586"/>
                  </a:cubicBezTo>
                </a:path>
              </a:pathLst>
            </a:custGeom>
            <a:solidFill>
              <a:srgbClr val="61B329"/>
            </a:solidFill>
            <a:ln w="12528"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xmlns="" id="{1D7D862A-957E-403F-27EF-337274D822CB}"/>
                </a:ext>
              </a:extLst>
            </p:cNvPr>
            <p:cNvSpPr/>
            <p:nvPr/>
          </p:nvSpPr>
          <p:spPr>
            <a:xfrm>
              <a:off x="4987215" y="3066959"/>
              <a:ext cx="214815" cy="88684"/>
            </a:xfrm>
            <a:custGeom>
              <a:avLst/>
              <a:gdLst>
                <a:gd name="connsiteX0" fmla="*/ 5211 w 214815"/>
                <a:gd name="connsiteY0" fmla="*/ 71592 h 88684"/>
                <a:gd name="connsiteX1" fmla="*/ 21188 w 214815"/>
                <a:gd name="connsiteY1" fmla="*/ 71508 h 88684"/>
                <a:gd name="connsiteX2" fmla="*/ 27647 w 214815"/>
                <a:gd name="connsiteY2" fmla="*/ 79728 h 88684"/>
                <a:gd name="connsiteX3" fmla="*/ 56804 w 214815"/>
                <a:gd name="connsiteY3" fmla="*/ 77165 h 88684"/>
                <a:gd name="connsiteX4" fmla="*/ 63075 w 214815"/>
                <a:gd name="connsiteY4" fmla="*/ 83561 h 88684"/>
                <a:gd name="connsiteX5" fmla="*/ 105350 w 214815"/>
                <a:gd name="connsiteY5" fmla="*/ 77498 h 88684"/>
                <a:gd name="connsiteX6" fmla="*/ 109075 w 214815"/>
                <a:gd name="connsiteY6" fmla="*/ 82374 h 88684"/>
                <a:gd name="connsiteX7" fmla="*/ 127974 w 214815"/>
                <a:gd name="connsiteY7" fmla="*/ 78186 h 88684"/>
                <a:gd name="connsiteX8" fmla="*/ 132777 w 214815"/>
                <a:gd name="connsiteY8" fmla="*/ 82707 h 88684"/>
                <a:gd name="connsiteX9" fmla="*/ 173836 w 214815"/>
                <a:gd name="connsiteY9" fmla="*/ 77821 h 88684"/>
                <a:gd name="connsiteX10" fmla="*/ 174413 w 214815"/>
                <a:gd name="connsiteY10" fmla="*/ 78353 h 88684"/>
                <a:gd name="connsiteX11" fmla="*/ 193576 w 214815"/>
                <a:gd name="connsiteY11" fmla="*/ 73915 h 88684"/>
                <a:gd name="connsiteX12" fmla="*/ 196021 w 214815"/>
                <a:gd name="connsiteY12" fmla="*/ 69112 h 88684"/>
                <a:gd name="connsiteX13" fmla="*/ 210130 w 214815"/>
                <a:gd name="connsiteY13" fmla="*/ 60278 h 88684"/>
                <a:gd name="connsiteX14" fmla="*/ 208324 w 214815"/>
                <a:gd name="connsiteY14" fmla="*/ 33339 h 88684"/>
                <a:gd name="connsiteX15" fmla="*/ 184810 w 214815"/>
                <a:gd name="connsiteY15" fmla="*/ 36068 h 88684"/>
                <a:gd name="connsiteX16" fmla="*/ 176081 w 214815"/>
                <a:gd name="connsiteY16" fmla="*/ 25245 h 88684"/>
                <a:gd name="connsiteX17" fmla="*/ 146786 w 214815"/>
                <a:gd name="connsiteY17" fmla="*/ 22807 h 88684"/>
                <a:gd name="connsiteX18" fmla="*/ 136163 w 214815"/>
                <a:gd name="connsiteY18" fmla="*/ 5014 h 88684"/>
                <a:gd name="connsiteX19" fmla="*/ 90652 w 214815"/>
                <a:gd name="connsiteY19" fmla="*/ 15598 h 88684"/>
                <a:gd name="connsiteX20" fmla="*/ 87128 w 214815"/>
                <a:gd name="connsiteY20" fmla="*/ 21130 h 88684"/>
                <a:gd name="connsiteX21" fmla="*/ 72330 w 214815"/>
                <a:gd name="connsiteY21" fmla="*/ 25932 h 88684"/>
                <a:gd name="connsiteX22" fmla="*/ 69972 w 214815"/>
                <a:gd name="connsiteY22" fmla="*/ 23619 h 88684"/>
                <a:gd name="connsiteX23" fmla="*/ 48427 w 214815"/>
                <a:gd name="connsiteY23" fmla="*/ 28620 h 88684"/>
                <a:gd name="connsiteX24" fmla="*/ 45919 w 214815"/>
                <a:gd name="connsiteY24" fmla="*/ 33256 h 88684"/>
                <a:gd name="connsiteX25" fmla="*/ 25301 w 214815"/>
                <a:gd name="connsiteY25" fmla="*/ 44975 h 88684"/>
                <a:gd name="connsiteX26" fmla="*/ 3744 w 214815"/>
                <a:gd name="connsiteY26" fmla="*/ 50028 h 88684"/>
                <a:gd name="connsiteX27" fmla="*/ 5211 w 214815"/>
                <a:gd name="connsiteY27" fmla="*/ 71592 h 88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4815" h="88684">
                  <a:moveTo>
                    <a:pt x="5211" y="71592"/>
                  </a:moveTo>
                  <a:cubicBezTo>
                    <a:pt x="9776" y="74894"/>
                    <a:pt x="15996" y="74602"/>
                    <a:pt x="21188" y="71508"/>
                  </a:cubicBezTo>
                  <a:cubicBezTo>
                    <a:pt x="22605" y="74727"/>
                    <a:pt x="24712" y="77613"/>
                    <a:pt x="27647" y="79728"/>
                  </a:cubicBezTo>
                  <a:cubicBezTo>
                    <a:pt x="35974" y="85791"/>
                    <a:pt x="47888" y="84374"/>
                    <a:pt x="56804" y="77165"/>
                  </a:cubicBezTo>
                  <a:cubicBezTo>
                    <a:pt x="58460" y="79613"/>
                    <a:pt x="60567" y="81811"/>
                    <a:pt x="63075" y="83561"/>
                  </a:cubicBezTo>
                  <a:cubicBezTo>
                    <a:pt x="75265" y="92385"/>
                    <a:pt x="93148" y="89458"/>
                    <a:pt x="105350" y="77498"/>
                  </a:cubicBezTo>
                  <a:cubicBezTo>
                    <a:pt x="106128" y="79405"/>
                    <a:pt x="107307" y="81072"/>
                    <a:pt x="109075" y="82374"/>
                  </a:cubicBezTo>
                  <a:cubicBezTo>
                    <a:pt x="114656" y="86405"/>
                    <a:pt x="123033" y="84489"/>
                    <a:pt x="127974" y="78186"/>
                  </a:cubicBezTo>
                  <a:cubicBezTo>
                    <a:pt x="129404" y="79853"/>
                    <a:pt x="130971" y="81395"/>
                    <a:pt x="132777" y="82707"/>
                  </a:cubicBezTo>
                  <a:cubicBezTo>
                    <a:pt x="144629" y="91249"/>
                    <a:pt x="161684" y="88801"/>
                    <a:pt x="173836" y="77821"/>
                  </a:cubicBezTo>
                  <a:lnTo>
                    <a:pt x="174413" y="78353"/>
                  </a:lnTo>
                  <a:cubicBezTo>
                    <a:pt x="180057" y="82415"/>
                    <a:pt x="188622" y="80467"/>
                    <a:pt x="193576" y="73915"/>
                  </a:cubicBezTo>
                  <a:cubicBezTo>
                    <a:pt x="194704" y="72363"/>
                    <a:pt x="195482" y="70738"/>
                    <a:pt x="196021" y="69112"/>
                  </a:cubicBezTo>
                  <a:cubicBezTo>
                    <a:pt x="201263" y="68175"/>
                    <a:pt x="206455" y="65164"/>
                    <a:pt x="210130" y="60278"/>
                  </a:cubicBezTo>
                  <a:cubicBezTo>
                    <a:pt x="217040" y="51080"/>
                    <a:pt x="216200" y="39079"/>
                    <a:pt x="208324" y="33339"/>
                  </a:cubicBezTo>
                  <a:cubicBezTo>
                    <a:pt x="201552" y="28453"/>
                    <a:pt x="191808" y="29797"/>
                    <a:pt x="184810" y="36068"/>
                  </a:cubicBezTo>
                  <a:cubicBezTo>
                    <a:pt x="182891" y="31839"/>
                    <a:pt x="180057" y="28047"/>
                    <a:pt x="176081" y="25245"/>
                  </a:cubicBezTo>
                  <a:cubicBezTo>
                    <a:pt x="167754" y="19223"/>
                    <a:pt x="156781" y="18692"/>
                    <a:pt x="146786" y="22807"/>
                  </a:cubicBezTo>
                  <a:cubicBezTo>
                    <a:pt x="145619" y="15681"/>
                    <a:pt x="142033" y="9337"/>
                    <a:pt x="136163" y="5014"/>
                  </a:cubicBezTo>
                  <a:cubicBezTo>
                    <a:pt x="122682" y="-4664"/>
                    <a:pt x="102303" y="97"/>
                    <a:pt x="90652" y="15598"/>
                  </a:cubicBezTo>
                  <a:cubicBezTo>
                    <a:pt x="89273" y="17432"/>
                    <a:pt x="88157" y="19265"/>
                    <a:pt x="87128" y="21130"/>
                  </a:cubicBezTo>
                  <a:cubicBezTo>
                    <a:pt x="82124" y="21578"/>
                    <a:pt x="77033" y="23213"/>
                    <a:pt x="72330" y="25932"/>
                  </a:cubicBezTo>
                  <a:lnTo>
                    <a:pt x="69972" y="23619"/>
                  </a:lnTo>
                  <a:cubicBezTo>
                    <a:pt x="63602" y="18973"/>
                    <a:pt x="53958" y="21255"/>
                    <a:pt x="48427" y="28620"/>
                  </a:cubicBezTo>
                  <a:cubicBezTo>
                    <a:pt x="47349" y="30089"/>
                    <a:pt x="46508" y="31631"/>
                    <a:pt x="45919" y="33256"/>
                  </a:cubicBezTo>
                  <a:cubicBezTo>
                    <a:pt x="38382" y="33787"/>
                    <a:pt x="30694" y="37902"/>
                    <a:pt x="25301" y="44975"/>
                  </a:cubicBezTo>
                  <a:cubicBezTo>
                    <a:pt x="18981" y="40381"/>
                    <a:pt x="9274" y="42663"/>
                    <a:pt x="3744" y="50028"/>
                  </a:cubicBezTo>
                  <a:cubicBezTo>
                    <a:pt x="-1737" y="57351"/>
                    <a:pt x="-1160" y="67039"/>
                    <a:pt x="5211" y="71592"/>
                  </a:cubicBezTo>
                </a:path>
              </a:pathLst>
            </a:custGeom>
            <a:solidFill>
              <a:srgbClr val="80CC28"/>
            </a:solidFill>
            <a:ln w="12528"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xmlns="" id="{B677E290-E637-7170-8A09-EBA70817199B}"/>
                </a:ext>
              </a:extLst>
            </p:cNvPr>
            <p:cNvSpPr/>
            <p:nvPr/>
          </p:nvSpPr>
          <p:spPr>
            <a:xfrm>
              <a:off x="4985747" y="3082575"/>
              <a:ext cx="214865" cy="88724"/>
            </a:xfrm>
            <a:custGeom>
              <a:avLst/>
              <a:gdLst>
                <a:gd name="connsiteX0" fmla="*/ 5211 w 214865"/>
                <a:gd name="connsiteY0" fmla="*/ 71602 h 88724"/>
                <a:gd name="connsiteX1" fmla="*/ 21226 w 214865"/>
                <a:gd name="connsiteY1" fmla="*/ 71518 h 88724"/>
                <a:gd name="connsiteX2" fmla="*/ 27647 w 214865"/>
                <a:gd name="connsiteY2" fmla="*/ 79738 h 88724"/>
                <a:gd name="connsiteX3" fmla="*/ 56842 w 214865"/>
                <a:gd name="connsiteY3" fmla="*/ 77175 h 88724"/>
                <a:gd name="connsiteX4" fmla="*/ 63063 w 214865"/>
                <a:gd name="connsiteY4" fmla="*/ 83571 h 88724"/>
                <a:gd name="connsiteX5" fmla="*/ 105388 w 214865"/>
                <a:gd name="connsiteY5" fmla="*/ 77508 h 88724"/>
                <a:gd name="connsiteX6" fmla="*/ 109013 w 214865"/>
                <a:gd name="connsiteY6" fmla="*/ 82384 h 88724"/>
                <a:gd name="connsiteX7" fmla="*/ 127974 w 214865"/>
                <a:gd name="connsiteY7" fmla="*/ 78154 h 88724"/>
                <a:gd name="connsiteX8" fmla="*/ 132828 w 214865"/>
                <a:gd name="connsiteY8" fmla="*/ 82717 h 88724"/>
                <a:gd name="connsiteX9" fmla="*/ 173874 w 214865"/>
                <a:gd name="connsiteY9" fmla="*/ 77831 h 88724"/>
                <a:gd name="connsiteX10" fmla="*/ 174414 w 214865"/>
                <a:gd name="connsiteY10" fmla="*/ 78363 h 88724"/>
                <a:gd name="connsiteX11" fmla="*/ 193576 w 214865"/>
                <a:gd name="connsiteY11" fmla="*/ 73883 h 88724"/>
                <a:gd name="connsiteX12" fmla="*/ 196072 w 214865"/>
                <a:gd name="connsiteY12" fmla="*/ 69122 h 88724"/>
                <a:gd name="connsiteX13" fmla="*/ 210180 w 214865"/>
                <a:gd name="connsiteY13" fmla="*/ 60288 h 88724"/>
                <a:gd name="connsiteX14" fmla="*/ 208362 w 214865"/>
                <a:gd name="connsiteY14" fmla="*/ 33349 h 88724"/>
                <a:gd name="connsiteX15" fmla="*/ 184848 w 214865"/>
                <a:gd name="connsiteY15" fmla="*/ 36078 h 88724"/>
                <a:gd name="connsiteX16" fmla="*/ 176132 w 214865"/>
                <a:gd name="connsiteY16" fmla="*/ 25255 h 88724"/>
                <a:gd name="connsiteX17" fmla="*/ 146786 w 214865"/>
                <a:gd name="connsiteY17" fmla="*/ 22775 h 88724"/>
                <a:gd name="connsiteX18" fmla="*/ 136151 w 214865"/>
                <a:gd name="connsiteY18" fmla="*/ 5024 h 88724"/>
                <a:gd name="connsiteX19" fmla="*/ 90652 w 214865"/>
                <a:gd name="connsiteY19" fmla="*/ 15608 h 88724"/>
                <a:gd name="connsiteX20" fmla="*/ 87166 w 214865"/>
                <a:gd name="connsiteY20" fmla="*/ 21140 h 88724"/>
                <a:gd name="connsiteX21" fmla="*/ 72330 w 214865"/>
                <a:gd name="connsiteY21" fmla="*/ 25901 h 88724"/>
                <a:gd name="connsiteX22" fmla="*/ 69973 w 214865"/>
                <a:gd name="connsiteY22" fmla="*/ 23629 h 88724"/>
                <a:gd name="connsiteX23" fmla="*/ 48465 w 214865"/>
                <a:gd name="connsiteY23" fmla="*/ 28630 h 88724"/>
                <a:gd name="connsiteX24" fmla="*/ 45919 w 214865"/>
                <a:gd name="connsiteY24" fmla="*/ 33234 h 88724"/>
                <a:gd name="connsiteX25" fmla="*/ 25352 w 214865"/>
                <a:gd name="connsiteY25" fmla="*/ 44985 h 88724"/>
                <a:gd name="connsiteX26" fmla="*/ 3794 w 214865"/>
                <a:gd name="connsiteY26" fmla="*/ 49996 h 88724"/>
                <a:gd name="connsiteX27" fmla="*/ 5211 w 214865"/>
                <a:gd name="connsiteY27" fmla="*/ 71602 h 8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4865" h="88724">
                  <a:moveTo>
                    <a:pt x="5211" y="71602"/>
                  </a:moveTo>
                  <a:cubicBezTo>
                    <a:pt x="9763" y="74904"/>
                    <a:pt x="16034" y="74612"/>
                    <a:pt x="21226" y="71518"/>
                  </a:cubicBezTo>
                  <a:cubicBezTo>
                    <a:pt x="22656" y="74779"/>
                    <a:pt x="24712" y="77623"/>
                    <a:pt x="27647" y="79738"/>
                  </a:cubicBezTo>
                  <a:cubicBezTo>
                    <a:pt x="36024" y="85801"/>
                    <a:pt x="47875" y="84384"/>
                    <a:pt x="56842" y="77175"/>
                  </a:cubicBezTo>
                  <a:cubicBezTo>
                    <a:pt x="58510" y="79623"/>
                    <a:pt x="60617" y="81779"/>
                    <a:pt x="63063" y="83571"/>
                  </a:cubicBezTo>
                  <a:cubicBezTo>
                    <a:pt x="75315" y="92437"/>
                    <a:pt x="93198" y="89509"/>
                    <a:pt x="105388" y="77508"/>
                  </a:cubicBezTo>
                  <a:cubicBezTo>
                    <a:pt x="106178" y="79415"/>
                    <a:pt x="107357" y="81082"/>
                    <a:pt x="109013" y="82384"/>
                  </a:cubicBezTo>
                  <a:cubicBezTo>
                    <a:pt x="114656" y="86374"/>
                    <a:pt x="123033" y="84499"/>
                    <a:pt x="127974" y="78154"/>
                  </a:cubicBezTo>
                  <a:cubicBezTo>
                    <a:pt x="129392" y="79821"/>
                    <a:pt x="131009" y="81405"/>
                    <a:pt x="132828" y="82717"/>
                  </a:cubicBezTo>
                  <a:cubicBezTo>
                    <a:pt x="144629" y="91259"/>
                    <a:pt x="161735" y="88811"/>
                    <a:pt x="173874" y="77831"/>
                  </a:cubicBezTo>
                  <a:lnTo>
                    <a:pt x="174414" y="78363"/>
                  </a:lnTo>
                  <a:cubicBezTo>
                    <a:pt x="180095" y="82425"/>
                    <a:pt x="188622" y="80436"/>
                    <a:pt x="193576" y="73883"/>
                  </a:cubicBezTo>
                  <a:cubicBezTo>
                    <a:pt x="194692" y="72414"/>
                    <a:pt x="195532" y="70748"/>
                    <a:pt x="196072" y="69122"/>
                  </a:cubicBezTo>
                  <a:cubicBezTo>
                    <a:pt x="201314" y="68185"/>
                    <a:pt x="206456" y="65216"/>
                    <a:pt x="210180" y="60288"/>
                  </a:cubicBezTo>
                  <a:cubicBezTo>
                    <a:pt x="217090" y="51132"/>
                    <a:pt x="216250" y="39047"/>
                    <a:pt x="208362" y="33349"/>
                  </a:cubicBezTo>
                  <a:cubicBezTo>
                    <a:pt x="201552" y="28463"/>
                    <a:pt x="191808" y="29849"/>
                    <a:pt x="184848" y="36078"/>
                  </a:cubicBezTo>
                  <a:cubicBezTo>
                    <a:pt x="182941" y="31849"/>
                    <a:pt x="180045" y="28057"/>
                    <a:pt x="176132" y="25255"/>
                  </a:cubicBezTo>
                  <a:cubicBezTo>
                    <a:pt x="167804" y="19233"/>
                    <a:pt x="156831" y="18660"/>
                    <a:pt x="146786" y="22775"/>
                  </a:cubicBezTo>
                  <a:cubicBezTo>
                    <a:pt x="145607" y="15691"/>
                    <a:pt x="142083" y="9306"/>
                    <a:pt x="136151" y="5024"/>
                  </a:cubicBezTo>
                  <a:cubicBezTo>
                    <a:pt x="122732" y="-4654"/>
                    <a:pt x="102353" y="65"/>
                    <a:pt x="90652" y="15608"/>
                  </a:cubicBezTo>
                  <a:cubicBezTo>
                    <a:pt x="89323" y="17400"/>
                    <a:pt x="88145" y="19275"/>
                    <a:pt x="87166" y="21140"/>
                  </a:cubicBezTo>
                  <a:cubicBezTo>
                    <a:pt x="82175" y="21546"/>
                    <a:pt x="77083" y="23223"/>
                    <a:pt x="72330" y="25901"/>
                  </a:cubicBezTo>
                  <a:lnTo>
                    <a:pt x="69973" y="23629"/>
                  </a:lnTo>
                  <a:cubicBezTo>
                    <a:pt x="63652" y="18983"/>
                    <a:pt x="54008" y="21265"/>
                    <a:pt x="48465" y="28630"/>
                  </a:cubicBezTo>
                  <a:cubicBezTo>
                    <a:pt x="47336" y="30057"/>
                    <a:pt x="46559" y="31641"/>
                    <a:pt x="45919" y="33234"/>
                  </a:cubicBezTo>
                  <a:cubicBezTo>
                    <a:pt x="38432" y="33797"/>
                    <a:pt x="30682" y="37912"/>
                    <a:pt x="25352" y="44985"/>
                  </a:cubicBezTo>
                  <a:cubicBezTo>
                    <a:pt x="18981" y="40391"/>
                    <a:pt x="9325" y="42673"/>
                    <a:pt x="3794" y="49996"/>
                  </a:cubicBezTo>
                  <a:cubicBezTo>
                    <a:pt x="-1799" y="57361"/>
                    <a:pt x="-1109" y="67049"/>
                    <a:pt x="5211" y="71602"/>
                  </a:cubicBezTo>
                </a:path>
              </a:pathLst>
            </a:custGeom>
            <a:solidFill>
              <a:srgbClr val="61B329"/>
            </a:solidFill>
            <a:ln w="12528"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xmlns="" id="{8EEAD05F-8D13-8197-0433-6A3E3D9C65D5}"/>
                </a:ext>
              </a:extLst>
            </p:cNvPr>
            <p:cNvSpPr/>
            <p:nvPr/>
          </p:nvSpPr>
          <p:spPr>
            <a:xfrm>
              <a:off x="5137876" y="3052325"/>
              <a:ext cx="106159" cy="205212"/>
            </a:xfrm>
            <a:custGeom>
              <a:avLst/>
              <a:gdLst>
                <a:gd name="connsiteX0" fmla="*/ 106159 w 106159"/>
                <a:gd name="connsiteY0" fmla="*/ 0 h 205212"/>
                <a:gd name="connsiteX1" fmla="*/ 0 w 106159"/>
                <a:gd name="connsiteY1" fmla="*/ 123790 h 205212"/>
                <a:gd name="connsiteX2" fmla="*/ 0 w 106159"/>
                <a:gd name="connsiteY2" fmla="*/ 205213 h 205212"/>
                <a:gd name="connsiteX3" fmla="*/ 106159 w 106159"/>
                <a:gd name="connsiteY3" fmla="*/ 81423 h 205212"/>
                <a:gd name="connsiteX4" fmla="*/ 106159 w 106159"/>
                <a:gd name="connsiteY4" fmla="*/ 0 h 205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59" h="205212">
                  <a:moveTo>
                    <a:pt x="106159" y="0"/>
                  </a:moveTo>
                  <a:lnTo>
                    <a:pt x="0" y="123790"/>
                  </a:lnTo>
                  <a:lnTo>
                    <a:pt x="0" y="205213"/>
                  </a:lnTo>
                  <a:lnTo>
                    <a:pt x="106159" y="81423"/>
                  </a:lnTo>
                  <a:lnTo>
                    <a:pt x="106159" y="0"/>
                  </a:lnTo>
                </a:path>
              </a:pathLst>
            </a:custGeom>
            <a:solidFill>
              <a:srgbClr val="855C35"/>
            </a:solidFill>
            <a:ln w="12528"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xmlns="" id="{0E7DCDC2-A9A4-B9FA-E5CF-33C0BD6F7EEF}"/>
                </a:ext>
              </a:extLst>
            </p:cNvPr>
            <p:cNvSpPr/>
            <p:nvPr/>
          </p:nvSpPr>
          <p:spPr>
            <a:xfrm>
              <a:off x="5149238" y="3027053"/>
              <a:ext cx="101205" cy="169522"/>
            </a:xfrm>
            <a:custGeom>
              <a:avLst/>
              <a:gdLst>
                <a:gd name="connsiteX0" fmla="*/ 101206 w 101205"/>
                <a:gd name="connsiteY0" fmla="*/ 0 h 169522"/>
                <a:gd name="connsiteX1" fmla="*/ 0 w 101205"/>
                <a:gd name="connsiteY1" fmla="*/ 125217 h 169522"/>
                <a:gd name="connsiteX2" fmla="*/ 0 w 101205"/>
                <a:gd name="connsiteY2" fmla="*/ 169523 h 169522"/>
                <a:gd name="connsiteX3" fmla="*/ 101206 w 101205"/>
                <a:gd name="connsiteY3" fmla="*/ 44441 h 169522"/>
                <a:gd name="connsiteX4" fmla="*/ 101206 w 101205"/>
                <a:gd name="connsiteY4" fmla="*/ 0 h 169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05" h="169522">
                  <a:moveTo>
                    <a:pt x="101206" y="0"/>
                  </a:moveTo>
                  <a:lnTo>
                    <a:pt x="0" y="125217"/>
                  </a:lnTo>
                  <a:lnTo>
                    <a:pt x="0" y="169523"/>
                  </a:lnTo>
                  <a:lnTo>
                    <a:pt x="101206" y="44441"/>
                  </a:lnTo>
                  <a:lnTo>
                    <a:pt x="101206" y="0"/>
                  </a:lnTo>
                </a:path>
              </a:pathLst>
            </a:custGeom>
            <a:solidFill>
              <a:srgbClr val="5F3A23"/>
            </a:solidFill>
            <a:ln w="12528"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xmlns="" id="{68358345-FAE6-2BCE-A05B-8F166603219A}"/>
                </a:ext>
              </a:extLst>
            </p:cNvPr>
            <p:cNvSpPr/>
            <p:nvPr/>
          </p:nvSpPr>
          <p:spPr>
            <a:xfrm>
              <a:off x="4795024" y="3072792"/>
              <a:ext cx="341724" cy="136391"/>
            </a:xfrm>
            <a:custGeom>
              <a:avLst/>
              <a:gdLst>
                <a:gd name="connsiteX0" fmla="*/ 10078 w 341724"/>
                <a:gd name="connsiteY0" fmla="*/ 97010 h 136391"/>
                <a:gd name="connsiteX1" fmla="*/ 35599 w 341724"/>
                <a:gd name="connsiteY1" fmla="*/ 98479 h 136391"/>
                <a:gd name="connsiteX2" fmla="*/ 47162 w 341724"/>
                <a:gd name="connsiteY2" fmla="*/ 111584 h 136391"/>
                <a:gd name="connsiteX3" fmla="*/ 93400 w 341724"/>
                <a:gd name="connsiteY3" fmla="*/ 110688 h 136391"/>
                <a:gd name="connsiteX4" fmla="*/ 104374 w 341724"/>
                <a:gd name="connsiteY4" fmla="*/ 121022 h 136391"/>
                <a:gd name="connsiteX5" fmla="*/ 171104 w 341724"/>
                <a:gd name="connsiteY5" fmla="*/ 116053 h 136391"/>
                <a:gd name="connsiteX6" fmla="*/ 177713 w 341724"/>
                <a:gd name="connsiteY6" fmla="*/ 123867 h 136391"/>
                <a:gd name="connsiteX7" fmla="*/ 207347 w 341724"/>
                <a:gd name="connsiteY7" fmla="*/ 119429 h 136391"/>
                <a:gd name="connsiteX8" fmla="*/ 215725 w 341724"/>
                <a:gd name="connsiteY8" fmla="*/ 126836 h 136391"/>
                <a:gd name="connsiteX9" fmla="*/ 280637 w 341724"/>
                <a:gd name="connsiteY9" fmla="*/ 123585 h 136391"/>
                <a:gd name="connsiteX10" fmla="*/ 281615 w 341724"/>
                <a:gd name="connsiteY10" fmla="*/ 124439 h 136391"/>
                <a:gd name="connsiteX11" fmla="*/ 311550 w 341724"/>
                <a:gd name="connsiteY11" fmla="*/ 119637 h 136391"/>
                <a:gd name="connsiteX12" fmla="*/ 314836 w 341724"/>
                <a:gd name="connsiteY12" fmla="*/ 112637 h 136391"/>
                <a:gd name="connsiteX13" fmla="*/ 336093 w 341724"/>
                <a:gd name="connsiteY13" fmla="*/ 100677 h 136391"/>
                <a:gd name="connsiteX14" fmla="*/ 329233 w 341724"/>
                <a:gd name="connsiteY14" fmla="*/ 59654 h 136391"/>
                <a:gd name="connsiteX15" fmla="*/ 291999 w 341724"/>
                <a:gd name="connsiteY15" fmla="*/ 61404 h 136391"/>
                <a:gd name="connsiteX16" fmla="*/ 276523 w 341724"/>
                <a:gd name="connsiteY16" fmla="*/ 44111 h 136391"/>
                <a:gd name="connsiteX17" fmla="*/ 229193 w 341724"/>
                <a:gd name="connsiteY17" fmla="*/ 37360 h 136391"/>
                <a:gd name="connsiteX18" fmla="*/ 209605 w 341724"/>
                <a:gd name="connsiteY18" fmla="*/ 9400 h 136391"/>
                <a:gd name="connsiteX19" fmla="*/ 138372 w 341724"/>
                <a:gd name="connsiteY19" fmla="*/ 20797 h 136391"/>
                <a:gd name="connsiteX20" fmla="*/ 133569 w 341724"/>
                <a:gd name="connsiteY20" fmla="*/ 28766 h 136391"/>
                <a:gd name="connsiteX21" fmla="*/ 110594 w 341724"/>
                <a:gd name="connsiteY21" fmla="*/ 34548 h 136391"/>
                <a:gd name="connsiteX22" fmla="*/ 106481 w 341724"/>
                <a:gd name="connsiteY22" fmla="*/ 30808 h 136391"/>
                <a:gd name="connsiteX23" fmla="*/ 72783 w 341724"/>
                <a:gd name="connsiteY23" fmla="*/ 36173 h 136391"/>
                <a:gd name="connsiteX24" fmla="*/ 69447 w 341724"/>
                <a:gd name="connsiteY24" fmla="*/ 42975 h 136391"/>
                <a:gd name="connsiteX25" fmla="*/ 38245 w 341724"/>
                <a:gd name="connsiteY25" fmla="*/ 58643 h 136391"/>
                <a:gd name="connsiteX26" fmla="*/ 4535 w 341724"/>
                <a:gd name="connsiteY26" fmla="*/ 64091 h 136391"/>
                <a:gd name="connsiteX27" fmla="*/ 10078 w 341724"/>
                <a:gd name="connsiteY27" fmla="*/ 97010 h 13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1724" h="136391">
                  <a:moveTo>
                    <a:pt x="10078" y="97010"/>
                  </a:moveTo>
                  <a:cubicBezTo>
                    <a:pt x="17866" y="102427"/>
                    <a:pt x="27761" y="102667"/>
                    <a:pt x="35599" y="98479"/>
                  </a:cubicBezTo>
                  <a:cubicBezTo>
                    <a:pt x="38346" y="103480"/>
                    <a:pt x="42108" y="108084"/>
                    <a:pt x="47162" y="111584"/>
                  </a:cubicBezTo>
                  <a:cubicBezTo>
                    <a:pt x="61408" y="121627"/>
                    <a:pt x="80220" y="120658"/>
                    <a:pt x="93400" y="110688"/>
                  </a:cubicBezTo>
                  <a:cubicBezTo>
                    <a:pt x="96435" y="114512"/>
                    <a:pt x="100072" y="118053"/>
                    <a:pt x="104374" y="121022"/>
                  </a:cubicBezTo>
                  <a:cubicBezTo>
                    <a:pt x="125191" y="135669"/>
                    <a:pt x="153321" y="133023"/>
                    <a:pt x="171104" y="116053"/>
                  </a:cubicBezTo>
                  <a:cubicBezTo>
                    <a:pt x="172571" y="119064"/>
                    <a:pt x="174778" y="121793"/>
                    <a:pt x="177713" y="123867"/>
                  </a:cubicBezTo>
                  <a:cubicBezTo>
                    <a:pt x="187219" y="130544"/>
                    <a:pt x="200349" y="128513"/>
                    <a:pt x="207347" y="119429"/>
                  </a:cubicBezTo>
                  <a:cubicBezTo>
                    <a:pt x="209843" y="122158"/>
                    <a:pt x="212589" y="124637"/>
                    <a:pt x="215725" y="126836"/>
                  </a:cubicBezTo>
                  <a:cubicBezTo>
                    <a:pt x="235916" y="141003"/>
                    <a:pt x="262803" y="139003"/>
                    <a:pt x="280637" y="123585"/>
                  </a:cubicBezTo>
                  <a:lnTo>
                    <a:pt x="281615" y="124439"/>
                  </a:lnTo>
                  <a:cubicBezTo>
                    <a:pt x="291271" y="131190"/>
                    <a:pt x="304690" y="129075"/>
                    <a:pt x="311550" y="119637"/>
                  </a:cubicBezTo>
                  <a:cubicBezTo>
                    <a:pt x="313168" y="117481"/>
                    <a:pt x="314196" y="115074"/>
                    <a:pt x="314836" y="112637"/>
                  </a:cubicBezTo>
                  <a:cubicBezTo>
                    <a:pt x="323113" y="111782"/>
                    <a:pt x="330901" y="107751"/>
                    <a:pt x="336093" y="100677"/>
                  </a:cubicBezTo>
                  <a:cubicBezTo>
                    <a:pt x="345737" y="87489"/>
                    <a:pt x="342702" y="69092"/>
                    <a:pt x="329233" y="59654"/>
                  </a:cubicBezTo>
                  <a:cubicBezTo>
                    <a:pt x="317670" y="51601"/>
                    <a:pt x="302244" y="52653"/>
                    <a:pt x="291999" y="61404"/>
                  </a:cubicBezTo>
                  <a:cubicBezTo>
                    <a:pt x="288324" y="54768"/>
                    <a:pt x="283182" y="48788"/>
                    <a:pt x="276523" y="44111"/>
                  </a:cubicBezTo>
                  <a:cubicBezTo>
                    <a:pt x="262214" y="34141"/>
                    <a:pt x="244631" y="32183"/>
                    <a:pt x="229193" y="37360"/>
                  </a:cubicBezTo>
                  <a:cubicBezTo>
                    <a:pt x="226359" y="26495"/>
                    <a:pt x="219650" y="16442"/>
                    <a:pt x="209605" y="9400"/>
                  </a:cubicBezTo>
                  <a:cubicBezTo>
                    <a:pt x="186730" y="-6716"/>
                    <a:pt x="154838" y="-1590"/>
                    <a:pt x="138372" y="20797"/>
                  </a:cubicBezTo>
                  <a:cubicBezTo>
                    <a:pt x="136516" y="23401"/>
                    <a:pt x="134948" y="26047"/>
                    <a:pt x="133569" y="28766"/>
                  </a:cubicBezTo>
                  <a:cubicBezTo>
                    <a:pt x="125693" y="28974"/>
                    <a:pt x="117805" y="30922"/>
                    <a:pt x="110594" y="34548"/>
                  </a:cubicBezTo>
                  <a:cubicBezTo>
                    <a:pt x="109428" y="33162"/>
                    <a:pt x="108098" y="31860"/>
                    <a:pt x="106481" y="30808"/>
                  </a:cubicBezTo>
                  <a:cubicBezTo>
                    <a:pt x="95708" y="23151"/>
                    <a:pt x="80571" y="25599"/>
                    <a:pt x="72783" y="36173"/>
                  </a:cubicBezTo>
                  <a:cubicBezTo>
                    <a:pt x="71266" y="38288"/>
                    <a:pt x="70237" y="40611"/>
                    <a:pt x="69447" y="42975"/>
                  </a:cubicBezTo>
                  <a:cubicBezTo>
                    <a:pt x="57496" y="43048"/>
                    <a:pt x="45782" y="48465"/>
                    <a:pt x="38245" y="58643"/>
                  </a:cubicBezTo>
                  <a:cubicBezTo>
                    <a:pt x="27422" y="51070"/>
                    <a:pt x="12323" y="53434"/>
                    <a:pt x="4535" y="64091"/>
                  </a:cubicBezTo>
                  <a:cubicBezTo>
                    <a:pt x="-3253" y="74675"/>
                    <a:pt x="-757" y="89447"/>
                    <a:pt x="10078" y="97010"/>
                  </a:cubicBezTo>
                </a:path>
              </a:pathLst>
            </a:custGeom>
            <a:solidFill>
              <a:srgbClr val="80CC28"/>
            </a:solidFill>
            <a:ln w="12528"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xmlns="" id="{FF562BEA-6ABD-6477-B325-31B0B595B13D}"/>
                </a:ext>
              </a:extLst>
            </p:cNvPr>
            <p:cNvSpPr/>
            <p:nvPr/>
          </p:nvSpPr>
          <p:spPr>
            <a:xfrm>
              <a:off x="4795024" y="3096344"/>
              <a:ext cx="341721" cy="136349"/>
            </a:xfrm>
            <a:custGeom>
              <a:avLst/>
              <a:gdLst>
                <a:gd name="connsiteX0" fmla="*/ 10078 w 341721"/>
                <a:gd name="connsiteY0" fmla="*/ 97023 h 136349"/>
                <a:gd name="connsiteX1" fmla="*/ 35599 w 341721"/>
                <a:gd name="connsiteY1" fmla="*/ 98481 h 136349"/>
                <a:gd name="connsiteX2" fmla="*/ 47162 w 341721"/>
                <a:gd name="connsiteY2" fmla="*/ 111545 h 136349"/>
                <a:gd name="connsiteX3" fmla="*/ 93400 w 341721"/>
                <a:gd name="connsiteY3" fmla="*/ 110649 h 136349"/>
                <a:gd name="connsiteX4" fmla="*/ 104323 w 341721"/>
                <a:gd name="connsiteY4" fmla="*/ 120993 h 136349"/>
                <a:gd name="connsiteX5" fmla="*/ 171104 w 341721"/>
                <a:gd name="connsiteY5" fmla="*/ 116108 h 136349"/>
                <a:gd name="connsiteX6" fmla="*/ 177713 w 341721"/>
                <a:gd name="connsiteY6" fmla="*/ 123879 h 136349"/>
                <a:gd name="connsiteX7" fmla="*/ 207297 w 341721"/>
                <a:gd name="connsiteY7" fmla="*/ 119400 h 136349"/>
                <a:gd name="connsiteX8" fmla="*/ 215725 w 341721"/>
                <a:gd name="connsiteY8" fmla="*/ 126806 h 136349"/>
                <a:gd name="connsiteX9" fmla="*/ 280637 w 341721"/>
                <a:gd name="connsiteY9" fmla="*/ 123598 h 136349"/>
                <a:gd name="connsiteX10" fmla="*/ 281615 w 341721"/>
                <a:gd name="connsiteY10" fmla="*/ 124452 h 136349"/>
                <a:gd name="connsiteX11" fmla="*/ 311550 w 341721"/>
                <a:gd name="connsiteY11" fmla="*/ 119608 h 136349"/>
                <a:gd name="connsiteX12" fmla="*/ 314836 w 341721"/>
                <a:gd name="connsiteY12" fmla="*/ 112649 h 136349"/>
                <a:gd name="connsiteX13" fmla="*/ 336093 w 341721"/>
                <a:gd name="connsiteY13" fmla="*/ 100638 h 136349"/>
                <a:gd name="connsiteX14" fmla="*/ 329183 w 341721"/>
                <a:gd name="connsiteY14" fmla="*/ 59624 h 136349"/>
                <a:gd name="connsiteX15" fmla="*/ 291999 w 341721"/>
                <a:gd name="connsiteY15" fmla="*/ 61416 h 136349"/>
                <a:gd name="connsiteX16" fmla="*/ 276523 w 341721"/>
                <a:gd name="connsiteY16" fmla="*/ 44123 h 136349"/>
                <a:gd name="connsiteX17" fmla="*/ 229193 w 341721"/>
                <a:gd name="connsiteY17" fmla="*/ 37321 h 136349"/>
                <a:gd name="connsiteX18" fmla="*/ 209554 w 341721"/>
                <a:gd name="connsiteY18" fmla="*/ 9371 h 136349"/>
                <a:gd name="connsiteX19" fmla="*/ 138372 w 341721"/>
                <a:gd name="connsiteY19" fmla="*/ 20757 h 136349"/>
                <a:gd name="connsiteX20" fmla="*/ 133569 w 341721"/>
                <a:gd name="connsiteY20" fmla="*/ 28820 h 136349"/>
                <a:gd name="connsiteX21" fmla="*/ 110594 w 341721"/>
                <a:gd name="connsiteY21" fmla="*/ 34560 h 136349"/>
                <a:gd name="connsiteX22" fmla="*/ 106430 w 341721"/>
                <a:gd name="connsiteY22" fmla="*/ 30768 h 136349"/>
                <a:gd name="connsiteX23" fmla="*/ 72783 w 341721"/>
                <a:gd name="connsiteY23" fmla="*/ 36185 h 136349"/>
                <a:gd name="connsiteX24" fmla="*/ 69447 w 341721"/>
                <a:gd name="connsiteY24" fmla="*/ 42936 h 136349"/>
                <a:gd name="connsiteX25" fmla="*/ 38245 w 341721"/>
                <a:gd name="connsiteY25" fmla="*/ 58645 h 136349"/>
                <a:gd name="connsiteX26" fmla="*/ 4535 w 341721"/>
                <a:gd name="connsiteY26" fmla="*/ 64062 h 136349"/>
                <a:gd name="connsiteX27" fmla="*/ 10078 w 341721"/>
                <a:gd name="connsiteY27" fmla="*/ 97023 h 136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1721" h="136349">
                  <a:moveTo>
                    <a:pt x="10078" y="97023"/>
                  </a:moveTo>
                  <a:cubicBezTo>
                    <a:pt x="17866" y="102388"/>
                    <a:pt x="27761" y="102638"/>
                    <a:pt x="35599" y="98481"/>
                  </a:cubicBezTo>
                  <a:cubicBezTo>
                    <a:pt x="38346" y="103534"/>
                    <a:pt x="42108" y="108045"/>
                    <a:pt x="47162" y="111545"/>
                  </a:cubicBezTo>
                  <a:cubicBezTo>
                    <a:pt x="61408" y="121598"/>
                    <a:pt x="80220" y="120618"/>
                    <a:pt x="93400" y="110649"/>
                  </a:cubicBezTo>
                  <a:cubicBezTo>
                    <a:pt x="96435" y="114514"/>
                    <a:pt x="100072" y="118014"/>
                    <a:pt x="104323" y="120993"/>
                  </a:cubicBezTo>
                  <a:cubicBezTo>
                    <a:pt x="125154" y="135640"/>
                    <a:pt x="153321" y="132994"/>
                    <a:pt x="171104" y="116108"/>
                  </a:cubicBezTo>
                  <a:cubicBezTo>
                    <a:pt x="172571" y="119077"/>
                    <a:pt x="174728" y="121806"/>
                    <a:pt x="177713" y="123879"/>
                  </a:cubicBezTo>
                  <a:cubicBezTo>
                    <a:pt x="187219" y="130556"/>
                    <a:pt x="200349" y="128515"/>
                    <a:pt x="207297" y="119400"/>
                  </a:cubicBezTo>
                  <a:cubicBezTo>
                    <a:pt x="209805" y="122087"/>
                    <a:pt x="212589" y="124608"/>
                    <a:pt x="215725" y="126806"/>
                  </a:cubicBezTo>
                  <a:cubicBezTo>
                    <a:pt x="235865" y="140932"/>
                    <a:pt x="262803" y="138974"/>
                    <a:pt x="280637" y="123598"/>
                  </a:cubicBezTo>
                  <a:lnTo>
                    <a:pt x="281615" y="124452"/>
                  </a:lnTo>
                  <a:cubicBezTo>
                    <a:pt x="291221" y="131202"/>
                    <a:pt x="304690" y="129046"/>
                    <a:pt x="311550" y="119608"/>
                  </a:cubicBezTo>
                  <a:cubicBezTo>
                    <a:pt x="313168" y="117451"/>
                    <a:pt x="314196" y="115045"/>
                    <a:pt x="314836" y="112649"/>
                  </a:cubicBezTo>
                  <a:cubicBezTo>
                    <a:pt x="323113" y="111753"/>
                    <a:pt x="330901" y="107722"/>
                    <a:pt x="336093" y="100638"/>
                  </a:cubicBezTo>
                  <a:cubicBezTo>
                    <a:pt x="345737" y="87501"/>
                    <a:pt x="342702" y="69104"/>
                    <a:pt x="329183" y="59624"/>
                  </a:cubicBezTo>
                  <a:cubicBezTo>
                    <a:pt x="317620" y="51572"/>
                    <a:pt x="302244" y="52624"/>
                    <a:pt x="291999" y="61416"/>
                  </a:cubicBezTo>
                  <a:cubicBezTo>
                    <a:pt x="288324" y="54739"/>
                    <a:pt x="283182" y="48801"/>
                    <a:pt x="276523" y="44123"/>
                  </a:cubicBezTo>
                  <a:cubicBezTo>
                    <a:pt x="262214" y="34112"/>
                    <a:pt x="244631" y="32154"/>
                    <a:pt x="229193" y="37321"/>
                  </a:cubicBezTo>
                  <a:cubicBezTo>
                    <a:pt x="226359" y="26456"/>
                    <a:pt x="219650" y="16444"/>
                    <a:pt x="209554" y="9371"/>
                  </a:cubicBezTo>
                  <a:cubicBezTo>
                    <a:pt x="186730" y="-6703"/>
                    <a:pt x="154838" y="-1578"/>
                    <a:pt x="138372" y="20757"/>
                  </a:cubicBezTo>
                  <a:cubicBezTo>
                    <a:pt x="136466" y="23362"/>
                    <a:pt x="134948" y="26008"/>
                    <a:pt x="133569" y="28820"/>
                  </a:cubicBezTo>
                  <a:cubicBezTo>
                    <a:pt x="125643" y="28945"/>
                    <a:pt x="117805" y="30893"/>
                    <a:pt x="110594" y="34560"/>
                  </a:cubicBezTo>
                  <a:cubicBezTo>
                    <a:pt x="109428" y="33175"/>
                    <a:pt x="108098" y="31914"/>
                    <a:pt x="106430" y="30768"/>
                  </a:cubicBezTo>
                  <a:cubicBezTo>
                    <a:pt x="95708" y="23164"/>
                    <a:pt x="80571" y="25601"/>
                    <a:pt x="72783" y="36185"/>
                  </a:cubicBezTo>
                  <a:cubicBezTo>
                    <a:pt x="71266" y="38258"/>
                    <a:pt x="70237" y="40581"/>
                    <a:pt x="69447" y="42936"/>
                  </a:cubicBezTo>
                  <a:cubicBezTo>
                    <a:pt x="57496" y="43019"/>
                    <a:pt x="45782" y="48436"/>
                    <a:pt x="38245" y="58645"/>
                  </a:cubicBezTo>
                  <a:cubicBezTo>
                    <a:pt x="27422" y="51040"/>
                    <a:pt x="12323" y="53437"/>
                    <a:pt x="4535" y="64062"/>
                  </a:cubicBezTo>
                  <a:cubicBezTo>
                    <a:pt x="-3253" y="74594"/>
                    <a:pt x="-757" y="89335"/>
                    <a:pt x="10078" y="97023"/>
                  </a:cubicBezTo>
                </a:path>
              </a:pathLst>
            </a:custGeom>
            <a:solidFill>
              <a:srgbClr val="61B329"/>
            </a:solidFill>
            <a:ln w="12528"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xmlns="" id="{E60D43EE-AF95-222F-A755-5354726FB67D}"/>
                </a:ext>
              </a:extLst>
            </p:cNvPr>
            <p:cNvSpPr/>
            <p:nvPr/>
          </p:nvSpPr>
          <p:spPr>
            <a:xfrm>
              <a:off x="4801766" y="3175667"/>
              <a:ext cx="336109" cy="81464"/>
            </a:xfrm>
            <a:custGeom>
              <a:avLst/>
              <a:gdLst>
                <a:gd name="connsiteX0" fmla="*/ 336110 w 336109"/>
                <a:gd name="connsiteY0" fmla="*/ 0 h 81464"/>
                <a:gd name="connsiteX1" fmla="*/ 0 w 336109"/>
                <a:gd name="connsiteY1" fmla="*/ 0 h 81464"/>
                <a:gd name="connsiteX2" fmla="*/ 0 w 336109"/>
                <a:gd name="connsiteY2" fmla="*/ 81464 h 81464"/>
                <a:gd name="connsiteX3" fmla="*/ 336110 w 336109"/>
                <a:gd name="connsiteY3" fmla="*/ 81464 h 81464"/>
                <a:gd name="connsiteX4" fmla="*/ 336110 w 336109"/>
                <a:gd name="connsiteY4" fmla="*/ 0 h 81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109" h="81464">
                  <a:moveTo>
                    <a:pt x="336110" y="0"/>
                  </a:moveTo>
                  <a:lnTo>
                    <a:pt x="0" y="0"/>
                  </a:lnTo>
                  <a:lnTo>
                    <a:pt x="0" y="81464"/>
                  </a:lnTo>
                  <a:lnTo>
                    <a:pt x="336110" y="81464"/>
                  </a:lnTo>
                  <a:lnTo>
                    <a:pt x="336110" y="0"/>
                  </a:lnTo>
                </a:path>
              </a:pathLst>
            </a:custGeom>
            <a:solidFill>
              <a:srgbClr val="A47343"/>
            </a:solidFill>
            <a:ln w="12528"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xmlns="" id="{EEA849D4-5F69-E497-54D3-74773805A8DF}"/>
                </a:ext>
              </a:extLst>
            </p:cNvPr>
            <p:cNvSpPr/>
            <p:nvPr/>
          </p:nvSpPr>
          <p:spPr>
            <a:xfrm>
              <a:off x="4782566" y="3152270"/>
              <a:ext cx="366672" cy="44305"/>
            </a:xfrm>
            <a:custGeom>
              <a:avLst/>
              <a:gdLst>
                <a:gd name="connsiteX0" fmla="*/ 366672 w 366672"/>
                <a:gd name="connsiteY0" fmla="*/ 0 h 44305"/>
                <a:gd name="connsiteX1" fmla="*/ 0 w 366672"/>
                <a:gd name="connsiteY1" fmla="*/ 0 h 44305"/>
                <a:gd name="connsiteX2" fmla="*/ 0 w 366672"/>
                <a:gd name="connsiteY2" fmla="*/ 44305 h 44305"/>
                <a:gd name="connsiteX3" fmla="*/ 366672 w 366672"/>
                <a:gd name="connsiteY3" fmla="*/ 44305 h 44305"/>
                <a:gd name="connsiteX4" fmla="*/ 366672 w 366672"/>
                <a:gd name="connsiteY4" fmla="*/ 0 h 44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672" h="44305">
                  <a:moveTo>
                    <a:pt x="366672" y="0"/>
                  </a:moveTo>
                  <a:lnTo>
                    <a:pt x="0" y="0"/>
                  </a:lnTo>
                  <a:lnTo>
                    <a:pt x="0" y="44305"/>
                  </a:lnTo>
                  <a:lnTo>
                    <a:pt x="366672" y="44305"/>
                  </a:lnTo>
                  <a:lnTo>
                    <a:pt x="366672" y="0"/>
                  </a:lnTo>
                </a:path>
              </a:pathLst>
            </a:custGeom>
            <a:solidFill>
              <a:srgbClr val="845333"/>
            </a:solidFill>
            <a:ln w="12528"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xmlns="" id="{758F0059-1AAF-379E-7359-058907A86561}"/>
                </a:ext>
              </a:extLst>
            </p:cNvPr>
            <p:cNvSpPr/>
            <p:nvPr/>
          </p:nvSpPr>
          <p:spPr>
            <a:xfrm>
              <a:off x="4846989" y="3203867"/>
              <a:ext cx="51819" cy="27095"/>
            </a:xfrm>
            <a:custGeom>
              <a:avLst/>
              <a:gdLst>
                <a:gd name="connsiteX0" fmla="*/ 51819 w 51819"/>
                <a:gd name="connsiteY0" fmla="*/ 27096 h 27095"/>
                <a:gd name="connsiteX1" fmla="*/ 0 w 51819"/>
                <a:gd name="connsiteY1" fmla="*/ 27096 h 27095"/>
                <a:gd name="connsiteX2" fmla="*/ 0 w 51819"/>
                <a:gd name="connsiteY2" fmla="*/ 0 h 27095"/>
                <a:gd name="connsiteX3" fmla="*/ 51819 w 51819"/>
                <a:gd name="connsiteY3" fmla="*/ 0 h 27095"/>
                <a:gd name="connsiteX4" fmla="*/ 51819 w 51819"/>
                <a:gd name="connsiteY4" fmla="*/ 27096 h 27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19" h="27095">
                  <a:moveTo>
                    <a:pt x="51819" y="27096"/>
                  </a:moveTo>
                  <a:lnTo>
                    <a:pt x="0" y="27096"/>
                  </a:lnTo>
                  <a:lnTo>
                    <a:pt x="0" y="0"/>
                  </a:lnTo>
                  <a:lnTo>
                    <a:pt x="51819" y="0"/>
                  </a:lnTo>
                  <a:lnTo>
                    <a:pt x="51819" y="27096"/>
                  </a:lnTo>
                </a:path>
              </a:pathLst>
            </a:custGeom>
            <a:solidFill>
              <a:srgbClr val="845333"/>
            </a:solidFill>
            <a:ln w="12528"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xmlns="" id="{A6B7E385-7032-A192-3EB3-F0D355906314}"/>
                </a:ext>
              </a:extLst>
            </p:cNvPr>
            <p:cNvSpPr/>
            <p:nvPr/>
          </p:nvSpPr>
          <p:spPr>
            <a:xfrm>
              <a:off x="4884511" y="3217410"/>
              <a:ext cx="52019" cy="24261"/>
            </a:xfrm>
            <a:custGeom>
              <a:avLst/>
              <a:gdLst>
                <a:gd name="connsiteX0" fmla="*/ 52020 w 52019"/>
                <a:gd name="connsiteY0" fmla="*/ 24262 h 24261"/>
                <a:gd name="connsiteX1" fmla="*/ 0 w 52019"/>
                <a:gd name="connsiteY1" fmla="*/ 24262 h 24261"/>
                <a:gd name="connsiteX2" fmla="*/ 0 w 52019"/>
                <a:gd name="connsiteY2" fmla="*/ 0 h 24261"/>
                <a:gd name="connsiteX3" fmla="*/ 52020 w 52019"/>
                <a:gd name="connsiteY3" fmla="*/ 0 h 24261"/>
                <a:gd name="connsiteX4" fmla="*/ 52020 w 52019"/>
                <a:gd name="connsiteY4" fmla="*/ 24262 h 24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19" h="24261">
                  <a:moveTo>
                    <a:pt x="52020" y="24262"/>
                  </a:moveTo>
                  <a:lnTo>
                    <a:pt x="0" y="24262"/>
                  </a:lnTo>
                  <a:lnTo>
                    <a:pt x="0" y="0"/>
                  </a:lnTo>
                  <a:lnTo>
                    <a:pt x="52020" y="0"/>
                  </a:lnTo>
                  <a:lnTo>
                    <a:pt x="52020" y="24262"/>
                  </a:lnTo>
                </a:path>
              </a:pathLst>
            </a:custGeom>
            <a:solidFill>
              <a:srgbClr val="845333"/>
            </a:solidFill>
            <a:ln w="12528"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xmlns="" id="{268CF5B7-D8FA-F49A-2004-363FF0C6AF7A}"/>
                </a:ext>
              </a:extLst>
            </p:cNvPr>
            <p:cNvSpPr/>
            <p:nvPr/>
          </p:nvSpPr>
          <p:spPr>
            <a:xfrm>
              <a:off x="5042101" y="3209149"/>
              <a:ext cx="52082" cy="24220"/>
            </a:xfrm>
            <a:custGeom>
              <a:avLst/>
              <a:gdLst>
                <a:gd name="connsiteX0" fmla="*/ 52082 w 52082"/>
                <a:gd name="connsiteY0" fmla="*/ 24220 h 24220"/>
                <a:gd name="connsiteX1" fmla="*/ 0 w 52082"/>
                <a:gd name="connsiteY1" fmla="*/ 24220 h 24220"/>
                <a:gd name="connsiteX2" fmla="*/ 0 w 52082"/>
                <a:gd name="connsiteY2" fmla="*/ 0 h 24220"/>
                <a:gd name="connsiteX3" fmla="*/ 52082 w 52082"/>
                <a:gd name="connsiteY3" fmla="*/ 0 h 24220"/>
                <a:gd name="connsiteX4" fmla="*/ 52082 w 52082"/>
                <a:gd name="connsiteY4" fmla="*/ 24220 h 24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82" h="24220">
                  <a:moveTo>
                    <a:pt x="52082" y="24220"/>
                  </a:moveTo>
                  <a:lnTo>
                    <a:pt x="0" y="24220"/>
                  </a:lnTo>
                  <a:lnTo>
                    <a:pt x="0" y="0"/>
                  </a:lnTo>
                  <a:lnTo>
                    <a:pt x="52082" y="0"/>
                  </a:lnTo>
                  <a:lnTo>
                    <a:pt x="52082" y="24220"/>
                  </a:lnTo>
                </a:path>
              </a:pathLst>
            </a:custGeom>
            <a:solidFill>
              <a:srgbClr val="845333"/>
            </a:solidFill>
            <a:ln w="12528"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xmlns="" id="{284FBD71-E857-9F5E-531D-DA0C60AC2E6C}"/>
                </a:ext>
              </a:extLst>
            </p:cNvPr>
            <p:cNvSpPr/>
            <p:nvPr/>
          </p:nvSpPr>
          <p:spPr>
            <a:xfrm>
              <a:off x="3749189" y="2992990"/>
              <a:ext cx="214852" cy="88714"/>
            </a:xfrm>
            <a:custGeom>
              <a:avLst/>
              <a:gdLst>
                <a:gd name="connsiteX0" fmla="*/ 209587 w 214852"/>
                <a:gd name="connsiteY0" fmla="*/ 71617 h 88714"/>
                <a:gd name="connsiteX1" fmla="*/ 193623 w 214852"/>
                <a:gd name="connsiteY1" fmla="*/ 71544 h 88714"/>
                <a:gd name="connsiteX2" fmla="*/ 187202 w 214852"/>
                <a:gd name="connsiteY2" fmla="*/ 79805 h 88714"/>
                <a:gd name="connsiteX3" fmla="*/ 158007 w 214852"/>
                <a:gd name="connsiteY3" fmla="*/ 77201 h 88714"/>
                <a:gd name="connsiteX4" fmla="*/ 151736 w 214852"/>
                <a:gd name="connsiteY4" fmla="*/ 83587 h 88714"/>
                <a:gd name="connsiteX5" fmla="*/ 109511 w 214852"/>
                <a:gd name="connsiteY5" fmla="*/ 77524 h 88714"/>
                <a:gd name="connsiteX6" fmla="*/ 105836 w 214852"/>
                <a:gd name="connsiteY6" fmla="*/ 82410 h 88714"/>
                <a:gd name="connsiteX7" fmla="*/ 86874 w 214852"/>
                <a:gd name="connsiteY7" fmla="*/ 78170 h 88714"/>
                <a:gd name="connsiteX8" fmla="*/ 82021 w 214852"/>
                <a:gd name="connsiteY8" fmla="*/ 82774 h 88714"/>
                <a:gd name="connsiteX9" fmla="*/ 40975 w 214852"/>
                <a:gd name="connsiteY9" fmla="*/ 77805 h 88714"/>
                <a:gd name="connsiteX10" fmla="*/ 40435 w 214852"/>
                <a:gd name="connsiteY10" fmla="*/ 78337 h 88714"/>
                <a:gd name="connsiteX11" fmla="*/ 21285 w 214852"/>
                <a:gd name="connsiteY11" fmla="*/ 73899 h 88714"/>
                <a:gd name="connsiteX12" fmla="*/ 18790 w 214852"/>
                <a:gd name="connsiteY12" fmla="*/ 69138 h 88714"/>
                <a:gd name="connsiteX13" fmla="*/ 4719 w 214852"/>
                <a:gd name="connsiteY13" fmla="*/ 60314 h 88714"/>
                <a:gd name="connsiteX14" fmla="*/ 6487 w 214852"/>
                <a:gd name="connsiteY14" fmla="*/ 33375 h 88714"/>
                <a:gd name="connsiteX15" fmla="*/ 30001 w 214852"/>
                <a:gd name="connsiteY15" fmla="*/ 36052 h 88714"/>
                <a:gd name="connsiteX16" fmla="*/ 38717 w 214852"/>
                <a:gd name="connsiteY16" fmla="*/ 25270 h 88714"/>
                <a:gd name="connsiteX17" fmla="*/ 68063 w 214852"/>
                <a:gd name="connsiteY17" fmla="*/ 22791 h 88714"/>
                <a:gd name="connsiteX18" fmla="*/ 78698 w 214852"/>
                <a:gd name="connsiteY18" fmla="*/ 5050 h 88714"/>
                <a:gd name="connsiteX19" fmla="*/ 124209 w 214852"/>
                <a:gd name="connsiteY19" fmla="*/ 15624 h 88714"/>
                <a:gd name="connsiteX20" fmla="*/ 127683 w 214852"/>
                <a:gd name="connsiteY20" fmla="*/ 21166 h 88714"/>
                <a:gd name="connsiteX21" fmla="*/ 142531 w 214852"/>
                <a:gd name="connsiteY21" fmla="*/ 25968 h 88714"/>
                <a:gd name="connsiteX22" fmla="*/ 144876 w 214852"/>
                <a:gd name="connsiteY22" fmla="*/ 23645 h 88714"/>
                <a:gd name="connsiteX23" fmla="*/ 166434 w 214852"/>
                <a:gd name="connsiteY23" fmla="*/ 28646 h 88714"/>
                <a:gd name="connsiteX24" fmla="*/ 168930 w 214852"/>
                <a:gd name="connsiteY24" fmla="*/ 33292 h 88714"/>
                <a:gd name="connsiteX25" fmla="*/ 189560 w 214852"/>
                <a:gd name="connsiteY25" fmla="*/ 45011 h 88714"/>
                <a:gd name="connsiteX26" fmla="*/ 211105 w 214852"/>
                <a:gd name="connsiteY26" fmla="*/ 50012 h 88714"/>
                <a:gd name="connsiteX27" fmla="*/ 209587 w 214852"/>
                <a:gd name="connsiteY27" fmla="*/ 71617 h 8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4852" h="88714">
                  <a:moveTo>
                    <a:pt x="209587" y="71617"/>
                  </a:moveTo>
                  <a:cubicBezTo>
                    <a:pt x="205035" y="74920"/>
                    <a:pt x="198865" y="74628"/>
                    <a:pt x="193623" y="71544"/>
                  </a:cubicBezTo>
                  <a:cubicBezTo>
                    <a:pt x="192206" y="74753"/>
                    <a:pt x="190149" y="77649"/>
                    <a:pt x="187202" y="79805"/>
                  </a:cubicBezTo>
                  <a:cubicBezTo>
                    <a:pt x="178825" y="85827"/>
                    <a:pt x="166973" y="84358"/>
                    <a:pt x="158007" y="77201"/>
                  </a:cubicBezTo>
                  <a:cubicBezTo>
                    <a:pt x="156339" y="79597"/>
                    <a:pt x="154282" y="81795"/>
                    <a:pt x="151736" y="83587"/>
                  </a:cubicBezTo>
                  <a:cubicBezTo>
                    <a:pt x="139534" y="92421"/>
                    <a:pt x="121713" y="89483"/>
                    <a:pt x="109511" y="77524"/>
                  </a:cubicBezTo>
                  <a:cubicBezTo>
                    <a:pt x="108721" y="79431"/>
                    <a:pt x="107554" y="81108"/>
                    <a:pt x="105836" y="82410"/>
                  </a:cubicBezTo>
                  <a:cubicBezTo>
                    <a:pt x="100256" y="86389"/>
                    <a:pt x="91828" y="84524"/>
                    <a:pt x="86874" y="78170"/>
                  </a:cubicBezTo>
                  <a:cubicBezTo>
                    <a:pt x="85507" y="79878"/>
                    <a:pt x="83890" y="81431"/>
                    <a:pt x="82021" y="82774"/>
                  </a:cubicBezTo>
                  <a:cubicBezTo>
                    <a:pt x="70220" y="91275"/>
                    <a:pt x="53177" y="88837"/>
                    <a:pt x="40975" y="77805"/>
                  </a:cubicBezTo>
                  <a:lnTo>
                    <a:pt x="40435" y="78337"/>
                  </a:lnTo>
                  <a:cubicBezTo>
                    <a:pt x="34754" y="82441"/>
                    <a:pt x="26226" y="80451"/>
                    <a:pt x="21285" y="73899"/>
                  </a:cubicBezTo>
                  <a:cubicBezTo>
                    <a:pt x="20156" y="72399"/>
                    <a:pt x="19316" y="70763"/>
                    <a:pt x="18790" y="69138"/>
                  </a:cubicBezTo>
                  <a:cubicBezTo>
                    <a:pt x="13548" y="68201"/>
                    <a:pt x="8393" y="65190"/>
                    <a:pt x="4719" y="60314"/>
                  </a:cubicBezTo>
                  <a:cubicBezTo>
                    <a:pt x="-2179" y="51157"/>
                    <a:pt x="-1451" y="39063"/>
                    <a:pt x="6487" y="33375"/>
                  </a:cubicBezTo>
                  <a:cubicBezTo>
                    <a:pt x="13246" y="28489"/>
                    <a:pt x="23041" y="29875"/>
                    <a:pt x="30001" y="36052"/>
                  </a:cubicBezTo>
                  <a:cubicBezTo>
                    <a:pt x="31907" y="31865"/>
                    <a:pt x="34804" y="28125"/>
                    <a:pt x="38717" y="25270"/>
                  </a:cubicBezTo>
                  <a:cubicBezTo>
                    <a:pt x="47094" y="19249"/>
                    <a:pt x="58068" y="18676"/>
                    <a:pt x="68063" y="22791"/>
                  </a:cubicBezTo>
                  <a:cubicBezTo>
                    <a:pt x="69192" y="15666"/>
                    <a:pt x="72816" y="9321"/>
                    <a:pt x="78698" y="5050"/>
                  </a:cubicBezTo>
                  <a:cubicBezTo>
                    <a:pt x="92117" y="-4680"/>
                    <a:pt x="112496" y="81"/>
                    <a:pt x="124209" y="15624"/>
                  </a:cubicBezTo>
                  <a:cubicBezTo>
                    <a:pt x="125526" y="17416"/>
                    <a:pt x="126704" y="19249"/>
                    <a:pt x="127683" y="21166"/>
                  </a:cubicBezTo>
                  <a:cubicBezTo>
                    <a:pt x="132724" y="21614"/>
                    <a:pt x="137828" y="23239"/>
                    <a:pt x="142531" y="25968"/>
                  </a:cubicBezTo>
                  <a:lnTo>
                    <a:pt x="144876" y="23645"/>
                  </a:lnTo>
                  <a:cubicBezTo>
                    <a:pt x="151197" y="19051"/>
                    <a:pt x="160853" y="21281"/>
                    <a:pt x="166434" y="28646"/>
                  </a:cubicBezTo>
                  <a:cubicBezTo>
                    <a:pt x="167563" y="30073"/>
                    <a:pt x="168290" y="31666"/>
                    <a:pt x="168930" y="33292"/>
                  </a:cubicBezTo>
                  <a:cubicBezTo>
                    <a:pt x="176479" y="33823"/>
                    <a:pt x="184167" y="37886"/>
                    <a:pt x="189560" y="45011"/>
                  </a:cubicBezTo>
                  <a:cubicBezTo>
                    <a:pt x="195880" y="40407"/>
                    <a:pt x="205524" y="42647"/>
                    <a:pt x="211105" y="50012"/>
                  </a:cubicBezTo>
                  <a:cubicBezTo>
                    <a:pt x="216648" y="57335"/>
                    <a:pt x="215958" y="67065"/>
                    <a:pt x="209587" y="71617"/>
                  </a:cubicBezTo>
                </a:path>
              </a:pathLst>
            </a:custGeom>
            <a:solidFill>
              <a:srgbClr val="80CC28"/>
            </a:solidFill>
            <a:ln w="12528"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xmlns="" id="{AD84B3FC-9F17-E039-9D01-6E50181FCB50}"/>
                </a:ext>
              </a:extLst>
            </p:cNvPr>
            <p:cNvSpPr/>
            <p:nvPr/>
          </p:nvSpPr>
          <p:spPr>
            <a:xfrm>
              <a:off x="3744354" y="3006155"/>
              <a:ext cx="214820" cy="88677"/>
            </a:xfrm>
            <a:custGeom>
              <a:avLst/>
              <a:gdLst>
                <a:gd name="connsiteX0" fmla="*/ 209631 w 214820"/>
                <a:gd name="connsiteY0" fmla="*/ 71599 h 88677"/>
                <a:gd name="connsiteX1" fmla="*/ 193604 w 214820"/>
                <a:gd name="connsiteY1" fmla="*/ 71516 h 88677"/>
                <a:gd name="connsiteX2" fmla="*/ 187183 w 214820"/>
                <a:gd name="connsiteY2" fmla="*/ 79693 h 88677"/>
                <a:gd name="connsiteX3" fmla="*/ 158038 w 214820"/>
                <a:gd name="connsiteY3" fmla="*/ 77131 h 88677"/>
                <a:gd name="connsiteX4" fmla="*/ 151767 w 214820"/>
                <a:gd name="connsiteY4" fmla="*/ 83568 h 88677"/>
                <a:gd name="connsiteX5" fmla="*/ 109492 w 214820"/>
                <a:gd name="connsiteY5" fmla="*/ 77464 h 88677"/>
                <a:gd name="connsiteX6" fmla="*/ 105767 w 214820"/>
                <a:gd name="connsiteY6" fmla="*/ 82339 h 88677"/>
                <a:gd name="connsiteX7" fmla="*/ 86855 w 214820"/>
                <a:gd name="connsiteY7" fmla="*/ 78110 h 88677"/>
                <a:gd name="connsiteX8" fmla="*/ 82014 w 214820"/>
                <a:gd name="connsiteY8" fmla="*/ 82714 h 88677"/>
                <a:gd name="connsiteX9" fmla="*/ 40955 w 214820"/>
                <a:gd name="connsiteY9" fmla="*/ 77787 h 88677"/>
                <a:gd name="connsiteX10" fmla="*/ 40416 w 214820"/>
                <a:gd name="connsiteY10" fmla="*/ 78360 h 88677"/>
                <a:gd name="connsiteX11" fmla="*/ 21316 w 214820"/>
                <a:gd name="connsiteY11" fmla="*/ 73880 h 88677"/>
                <a:gd name="connsiteX12" fmla="*/ 18821 w 214820"/>
                <a:gd name="connsiteY12" fmla="*/ 69120 h 88677"/>
                <a:gd name="connsiteX13" fmla="*/ 4712 w 214820"/>
                <a:gd name="connsiteY13" fmla="*/ 60244 h 88677"/>
                <a:gd name="connsiteX14" fmla="*/ 6468 w 214820"/>
                <a:gd name="connsiteY14" fmla="*/ 33305 h 88677"/>
                <a:gd name="connsiteX15" fmla="*/ 30032 w 214820"/>
                <a:gd name="connsiteY15" fmla="*/ 36076 h 88677"/>
                <a:gd name="connsiteX16" fmla="*/ 38711 w 214820"/>
                <a:gd name="connsiteY16" fmla="*/ 25252 h 88677"/>
                <a:gd name="connsiteX17" fmla="*/ 68044 w 214820"/>
                <a:gd name="connsiteY17" fmla="*/ 22772 h 88677"/>
                <a:gd name="connsiteX18" fmla="*/ 78679 w 214820"/>
                <a:gd name="connsiteY18" fmla="*/ 5032 h 88677"/>
                <a:gd name="connsiteX19" fmla="*/ 124190 w 214820"/>
                <a:gd name="connsiteY19" fmla="*/ 15605 h 88677"/>
                <a:gd name="connsiteX20" fmla="*/ 127664 w 214820"/>
                <a:gd name="connsiteY20" fmla="*/ 21106 h 88677"/>
                <a:gd name="connsiteX21" fmla="*/ 142512 w 214820"/>
                <a:gd name="connsiteY21" fmla="*/ 25898 h 88677"/>
                <a:gd name="connsiteX22" fmla="*/ 144870 w 214820"/>
                <a:gd name="connsiteY22" fmla="*/ 23585 h 88677"/>
                <a:gd name="connsiteX23" fmla="*/ 166415 w 214820"/>
                <a:gd name="connsiteY23" fmla="*/ 28586 h 88677"/>
                <a:gd name="connsiteX24" fmla="*/ 168911 w 214820"/>
                <a:gd name="connsiteY24" fmla="*/ 33232 h 88677"/>
                <a:gd name="connsiteX25" fmla="*/ 189541 w 214820"/>
                <a:gd name="connsiteY25" fmla="*/ 44983 h 88677"/>
                <a:gd name="connsiteX26" fmla="*/ 211098 w 214820"/>
                <a:gd name="connsiteY26" fmla="*/ 49993 h 88677"/>
                <a:gd name="connsiteX27" fmla="*/ 209631 w 214820"/>
                <a:gd name="connsiteY27" fmla="*/ 71599 h 8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4820" h="88677">
                  <a:moveTo>
                    <a:pt x="209631" y="71599"/>
                  </a:moveTo>
                  <a:cubicBezTo>
                    <a:pt x="205016" y="74901"/>
                    <a:pt x="198846" y="74610"/>
                    <a:pt x="193604" y="71516"/>
                  </a:cubicBezTo>
                  <a:cubicBezTo>
                    <a:pt x="192237" y="74776"/>
                    <a:pt x="190130" y="77579"/>
                    <a:pt x="187183" y="79693"/>
                  </a:cubicBezTo>
                  <a:cubicBezTo>
                    <a:pt x="178818" y="85767"/>
                    <a:pt x="166954" y="84339"/>
                    <a:pt x="158038" y="77131"/>
                  </a:cubicBezTo>
                  <a:cubicBezTo>
                    <a:pt x="156332" y="79579"/>
                    <a:pt x="154276" y="81777"/>
                    <a:pt x="151767" y="83568"/>
                  </a:cubicBezTo>
                  <a:cubicBezTo>
                    <a:pt x="139578" y="92392"/>
                    <a:pt x="121694" y="89423"/>
                    <a:pt x="109492" y="77464"/>
                  </a:cubicBezTo>
                  <a:cubicBezTo>
                    <a:pt x="108714" y="79370"/>
                    <a:pt x="107585" y="81079"/>
                    <a:pt x="105767" y="82339"/>
                  </a:cubicBezTo>
                  <a:cubicBezTo>
                    <a:pt x="100237" y="86413"/>
                    <a:pt x="91809" y="84464"/>
                    <a:pt x="86855" y="78110"/>
                  </a:cubicBezTo>
                  <a:cubicBezTo>
                    <a:pt x="85488" y="79777"/>
                    <a:pt x="83821" y="81370"/>
                    <a:pt x="82014" y="82714"/>
                  </a:cubicBezTo>
                  <a:cubicBezTo>
                    <a:pt x="70201" y="91215"/>
                    <a:pt x="53108" y="88777"/>
                    <a:pt x="40955" y="77787"/>
                  </a:cubicBezTo>
                  <a:lnTo>
                    <a:pt x="40416" y="78360"/>
                  </a:lnTo>
                  <a:cubicBezTo>
                    <a:pt x="34785" y="82381"/>
                    <a:pt x="26257" y="80433"/>
                    <a:pt x="21316" y="73880"/>
                  </a:cubicBezTo>
                  <a:cubicBezTo>
                    <a:pt x="20188" y="72370"/>
                    <a:pt x="19360" y="70786"/>
                    <a:pt x="18821" y="69120"/>
                  </a:cubicBezTo>
                  <a:cubicBezTo>
                    <a:pt x="13579" y="68182"/>
                    <a:pt x="8387" y="65171"/>
                    <a:pt x="4712" y="60244"/>
                  </a:cubicBezTo>
                  <a:cubicBezTo>
                    <a:pt x="-2198" y="51087"/>
                    <a:pt x="-1420" y="39003"/>
                    <a:pt x="6468" y="33305"/>
                  </a:cubicBezTo>
                  <a:cubicBezTo>
                    <a:pt x="13278" y="28471"/>
                    <a:pt x="23035" y="29804"/>
                    <a:pt x="30032" y="36076"/>
                  </a:cubicBezTo>
                  <a:cubicBezTo>
                    <a:pt x="31951" y="31804"/>
                    <a:pt x="34785" y="28054"/>
                    <a:pt x="38711" y="25252"/>
                  </a:cubicBezTo>
                  <a:cubicBezTo>
                    <a:pt x="47088" y="19189"/>
                    <a:pt x="58061" y="18616"/>
                    <a:pt x="68044" y="22772"/>
                  </a:cubicBezTo>
                  <a:cubicBezTo>
                    <a:pt x="69223" y="15647"/>
                    <a:pt x="72797" y="9303"/>
                    <a:pt x="78679" y="5032"/>
                  </a:cubicBezTo>
                  <a:cubicBezTo>
                    <a:pt x="92097" y="-4657"/>
                    <a:pt x="112476" y="63"/>
                    <a:pt x="124190" y="15605"/>
                  </a:cubicBezTo>
                  <a:cubicBezTo>
                    <a:pt x="125557" y="17397"/>
                    <a:pt x="126685" y="19272"/>
                    <a:pt x="127664" y="21106"/>
                  </a:cubicBezTo>
                  <a:cubicBezTo>
                    <a:pt x="132768" y="21543"/>
                    <a:pt x="137809" y="23220"/>
                    <a:pt x="142512" y="25898"/>
                  </a:cubicBezTo>
                  <a:lnTo>
                    <a:pt x="144870" y="23585"/>
                  </a:lnTo>
                  <a:cubicBezTo>
                    <a:pt x="151228" y="18981"/>
                    <a:pt x="160884" y="21220"/>
                    <a:pt x="166415" y="28586"/>
                  </a:cubicBezTo>
                  <a:cubicBezTo>
                    <a:pt x="167494" y="30013"/>
                    <a:pt x="168334" y="31596"/>
                    <a:pt x="168911" y="33232"/>
                  </a:cubicBezTo>
                  <a:cubicBezTo>
                    <a:pt x="176410" y="33753"/>
                    <a:pt x="184148" y="37867"/>
                    <a:pt x="189541" y="44983"/>
                  </a:cubicBezTo>
                  <a:cubicBezTo>
                    <a:pt x="195911" y="40347"/>
                    <a:pt x="205505" y="42670"/>
                    <a:pt x="211098" y="49993"/>
                  </a:cubicBezTo>
                  <a:cubicBezTo>
                    <a:pt x="216579" y="57317"/>
                    <a:pt x="215939" y="67005"/>
                    <a:pt x="209631" y="71599"/>
                  </a:cubicBezTo>
                </a:path>
              </a:pathLst>
            </a:custGeom>
            <a:solidFill>
              <a:srgbClr val="61B329"/>
            </a:solidFill>
            <a:ln w="12528"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xmlns="" id="{63798BE8-183D-8F42-BE9C-E5C6CF16421F}"/>
                </a:ext>
              </a:extLst>
            </p:cNvPr>
            <p:cNvSpPr/>
            <p:nvPr/>
          </p:nvSpPr>
          <p:spPr>
            <a:xfrm>
              <a:off x="3761064" y="3021096"/>
              <a:ext cx="214861" cy="88702"/>
            </a:xfrm>
            <a:custGeom>
              <a:avLst/>
              <a:gdLst>
                <a:gd name="connsiteX0" fmla="*/ 209626 w 214861"/>
                <a:gd name="connsiteY0" fmla="*/ 71639 h 88702"/>
                <a:gd name="connsiteX1" fmla="*/ 193649 w 214861"/>
                <a:gd name="connsiteY1" fmla="*/ 71514 h 88702"/>
                <a:gd name="connsiteX2" fmla="*/ 187228 w 214861"/>
                <a:gd name="connsiteY2" fmla="*/ 79775 h 88702"/>
                <a:gd name="connsiteX3" fmla="*/ 158033 w 214861"/>
                <a:gd name="connsiteY3" fmla="*/ 77170 h 88702"/>
                <a:gd name="connsiteX4" fmla="*/ 151763 w 214861"/>
                <a:gd name="connsiteY4" fmla="*/ 83556 h 88702"/>
                <a:gd name="connsiteX5" fmla="*/ 109487 w 214861"/>
                <a:gd name="connsiteY5" fmla="*/ 77452 h 88702"/>
                <a:gd name="connsiteX6" fmla="*/ 105813 w 214861"/>
                <a:gd name="connsiteY6" fmla="*/ 82379 h 88702"/>
                <a:gd name="connsiteX7" fmla="*/ 86863 w 214861"/>
                <a:gd name="connsiteY7" fmla="*/ 78191 h 88702"/>
                <a:gd name="connsiteX8" fmla="*/ 82060 w 214861"/>
                <a:gd name="connsiteY8" fmla="*/ 82702 h 88702"/>
                <a:gd name="connsiteX9" fmla="*/ 41001 w 214861"/>
                <a:gd name="connsiteY9" fmla="*/ 77775 h 88702"/>
                <a:gd name="connsiteX10" fmla="*/ 40462 w 214861"/>
                <a:gd name="connsiteY10" fmla="*/ 78348 h 88702"/>
                <a:gd name="connsiteX11" fmla="*/ 21362 w 214861"/>
                <a:gd name="connsiteY11" fmla="*/ 73878 h 88702"/>
                <a:gd name="connsiteX12" fmla="*/ 18816 w 214861"/>
                <a:gd name="connsiteY12" fmla="*/ 69107 h 88702"/>
                <a:gd name="connsiteX13" fmla="*/ 4707 w 214861"/>
                <a:gd name="connsiteY13" fmla="*/ 60284 h 88702"/>
                <a:gd name="connsiteX14" fmla="*/ 6513 w 214861"/>
                <a:gd name="connsiteY14" fmla="*/ 33344 h 88702"/>
                <a:gd name="connsiteX15" fmla="*/ 30028 w 214861"/>
                <a:gd name="connsiteY15" fmla="*/ 36074 h 88702"/>
                <a:gd name="connsiteX16" fmla="*/ 38756 w 214861"/>
                <a:gd name="connsiteY16" fmla="*/ 25250 h 88702"/>
                <a:gd name="connsiteX17" fmla="*/ 68089 w 214861"/>
                <a:gd name="connsiteY17" fmla="*/ 22760 h 88702"/>
                <a:gd name="connsiteX18" fmla="*/ 78724 w 214861"/>
                <a:gd name="connsiteY18" fmla="*/ 5019 h 88702"/>
                <a:gd name="connsiteX19" fmla="*/ 124235 w 214861"/>
                <a:gd name="connsiteY19" fmla="*/ 15645 h 88702"/>
                <a:gd name="connsiteX20" fmla="*/ 127709 w 214861"/>
                <a:gd name="connsiteY20" fmla="*/ 21135 h 88702"/>
                <a:gd name="connsiteX21" fmla="*/ 142557 w 214861"/>
                <a:gd name="connsiteY21" fmla="*/ 25937 h 88702"/>
                <a:gd name="connsiteX22" fmla="*/ 144903 w 214861"/>
                <a:gd name="connsiteY22" fmla="*/ 23614 h 88702"/>
                <a:gd name="connsiteX23" fmla="*/ 166461 w 214861"/>
                <a:gd name="connsiteY23" fmla="*/ 28625 h 88702"/>
                <a:gd name="connsiteX24" fmla="*/ 168956 w 214861"/>
                <a:gd name="connsiteY24" fmla="*/ 33261 h 88702"/>
                <a:gd name="connsiteX25" fmla="*/ 189586 w 214861"/>
                <a:gd name="connsiteY25" fmla="*/ 44981 h 88702"/>
                <a:gd name="connsiteX26" fmla="*/ 211144 w 214861"/>
                <a:gd name="connsiteY26" fmla="*/ 49991 h 88702"/>
                <a:gd name="connsiteX27" fmla="*/ 209626 w 214861"/>
                <a:gd name="connsiteY27" fmla="*/ 71639 h 8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4861" h="88702">
                  <a:moveTo>
                    <a:pt x="209626" y="71639"/>
                  </a:moveTo>
                  <a:cubicBezTo>
                    <a:pt x="205062" y="74889"/>
                    <a:pt x="198891" y="74649"/>
                    <a:pt x="193649" y="71514"/>
                  </a:cubicBezTo>
                  <a:cubicBezTo>
                    <a:pt x="192232" y="74733"/>
                    <a:pt x="190175" y="77618"/>
                    <a:pt x="187228" y="79775"/>
                  </a:cubicBezTo>
                  <a:cubicBezTo>
                    <a:pt x="178851" y="85796"/>
                    <a:pt x="166950" y="84369"/>
                    <a:pt x="158033" y="77170"/>
                  </a:cubicBezTo>
                  <a:cubicBezTo>
                    <a:pt x="156378" y="79566"/>
                    <a:pt x="154271" y="81764"/>
                    <a:pt x="151763" y="83556"/>
                  </a:cubicBezTo>
                  <a:cubicBezTo>
                    <a:pt x="139573" y="92432"/>
                    <a:pt x="121739" y="89463"/>
                    <a:pt x="109487" y="77452"/>
                  </a:cubicBezTo>
                  <a:cubicBezTo>
                    <a:pt x="108760" y="79410"/>
                    <a:pt x="107531" y="81118"/>
                    <a:pt x="105813" y="82379"/>
                  </a:cubicBezTo>
                  <a:cubicBezTo>
                    <a:pt x="100232" y="86410"/>
                    <a:pt x="91854" y="84494"/>
                    <a:pt x="86863" y="78191"/>
                  </a:cubicBezTo>
                  <a:cubicBezTo>
                    <a:pt x="85484" y="79858"/>
                    <a:pt x="83866" y="81400"/>
                    <a:pt x="82060" y="82702"/>
                  </a:cubicBezTo>
                  <a:cubicBezTo>
                    <a:pt x="70246" y="91244"/>
                    <a:pt x="53203" y="88807"/>
                    <a:pt x="41001" y="77775"/>
                  </a:cubicBezTo>
                  <a:lnTo>
                    <a:pt x="40462" y="78348"/>
                  </a:lnTo>
                  <a:cubicBezTo>
                    <a:pt x="34781" y="82421"/>
                    <a:pt x="26253" y="80421"/>
                    <a:pt x="21362" y="73878"/>
                  </a:cubicBezTo>
                  <a:cubicBezTo>
                    <a:pt x="20133" y="72368"/>
                    <a:pt x="19355" y="70784"/>
                    <a:pt x="18816" y="69107"/>
                  </a:cubicBezTo>
                  <a:cubicBezTo>
                    <a:pt x="13574" y="68180"/>
                    <a:pt x="8432" y="65201"/>
                    <a:pt x="4707" y="60284"/>
                  </a:cubicBezTo>
                  <a:cubicBezTo>
                    <a:pt x="-2203" y="51127"/>
                    <a:pt x="-1425" y="39084"/>
                    <a:pt x="6513" y="33344"/>
                  </a:cubicBezTo>
                  <a:cubicBezTo>
                    <a:pt x="13273" y="28459"/>
                    <a:pt x="23080" y="29844"/>
                    <a:pt x="30028" y="36074"/>
                  </a:cubicBezTo>
                  <a:cubicBezTo>
                    <a:pt x="31946" y="31834"/>
                    <a:pt x="34831" y="28052"/>
                    <a:pt x="38756" y="25250"/>
                  </a:cubicBezTo>
                  <a:cubicBezTo>
                    <a:pt x="47133" y="19218"/>
                    <a:pt x="58107" y="18697"/>
                    <a:pt x="68089" y="22760"/>
                  </a:cubicBezTo>
                  <a:cubicBezTo>
                    <a:pt x="69218" y="15687"/>
                    <a:pt x="72792" y="9291"/>
                    <a:pt x="78724" y="5019"/>
                  </a:cubicBezTo>
                  <a:cubicBezTo>
                    <a:pt x="92093" y="-4669"/>
                    <a:pt x="112522" y="92"/>
                    <a:pt x="124235" y="15645"/>
                  </a:cubicBezTo>
                  <a:cubicBezTo>
                    <a:pt x="125552" y="17437"/>
                    <a:pt x="126731" y="19218"/>
                    <a:pt x="127709" y="21135"/>
                  </a:cubicBezTo>
                  <a:cubicBezTo>
                    <a:pt x="132763" y="21583"/>
                    <a:pt x="137804" y="23208"/>
                    <a:pt x="142557" y="25937"/>
                  </a:cubicBezTo>
                  <a:lnTo>
                    <a:pt x="144903" y="23614"/>
                  </a:lnTo>
                  <a:cubicBezTo>
                    <a:pt x="151223" y="18979"/>
                    <a:pt x="160930" y="21260"/>
                    <a:pt x="166461" y="28625"/>
                  </a:cubicBezTo>
                  <a:cubicBezTo>
                    <a:pt x="167539" y="30042"/>
                    <a:pt x="168329" y="31677"/>
                    <a:pt x="168956" y="33261"/>
                  </a:cubicBezTo>
                  <a:cubicBezTo>
                    <a:pt x="176456" y="33834"/>
                    <a:pt x="184193" y="37855"/>
                    <a:pt x="189586" y="44981"/>
                  </a:cubicBezTo>
                  <a:cubicBezTo>
                    <a:pt x="195907" y="40386"/>
                    <a:pt x="205550" y="42626"/>
                    <a:pt x="211144" y="49991"/>
                  </a:cubicBezTo>
                  <a:cubicBezTo>
                    <a:pt x="216624" y="57356"/>
                    <a:pt x="215985" y="67034"/>
                    <a:pt x="209626" y="71639"/>
                  </a:cubicBezTo>
                </a:path>
              </a:pathLst>
            </a:custGeom>
            <a:solidFill>
              <a:srgbClr val="80CC28"/>
            </a:solidFill>
            <a:ln w="12528"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xmlns="" id="{4BE5B6CB-DD24-D0D8-5D46-CA159621680D}"/>
                </a:ext>
              </a:extLst>
            </p:cNvPr>
            <p:cNvSpPr/>
            <p:nvPr/>
          </p:nvSpPr>
          <p:spPr>
            <a:xfrm>
              <a:off x="3762535" y="3036722"/>
              <a:ext cx="214815" cy="88716"/>
            </a:xfrm>
            <a:custGeom>
              <a:avLst/>
              <a:gdLst>
                <a:gd name="connsiteX0" fmla="*/ 209622 w 214815"/>
                <a:gd name="connsiteY0" fmla="*/ 71639 h 88716"/>
                <a:gd name="connsiteX1" fmla="*/ 193645 w 214815"/>
                <a:gd name="connsiteY1" fmla="*/ 71555 h 88716"/>
                <a:gd name="connsiteX2" fmla="*/ 187186 w 214815"/>
                <a:gd name="connsiteY2" fmla="*/ 79733 h 88716"/>
                <a:gd name="connsiteX3" fmla="*/ 158041 w 214815"/>
                <a:gd name="connsiteY3" fmla="*/ 77170 h 88716"/>
                <a:gd name="connsiteX4" fmla="*/ 151771 w 214815"/>
                <a:gd name="connsiteY4" fmla="*/ 83556 h 88716"/>
                <a:gd name="connsiteX5" fmla="*/ 109483 w 214815"/>
                <a:gd name="connsiteY5" fmla="*/ 77493 h 88716"/>
                <a:gd name="connsiteX6" fmla="*/ 105771 w 214815"/>
                <a:gd name="connsiteY6" fmla="*/ 82379 h 88716"/>
                <a:gd name="connsiteX7" fmla="*/ 86909 w 214815"/>
                <a:gd name="connsiteY7" fmla="*/ 78149 h 88716"/>
                <a:gd name="connsiteX8" fmla="*/ 82056 w 214815"/>
                <a:gd name="connsiteY8" fmla="*/ 82702 h 88716"/>
                <a:gd name="connsiteX9" fmla="*/ 40996 w 214815"/>
                <a:gd name="connsiteY9" fmla="*/ 77775 h 88716"/>
                <a:gd name="connsiteX10" fmla="*/ 40420 w 214815"/>
                <a:gd name="connsiteY10" fmla="*/ 78348 h 88716"/>
                <a:gd name="connsiteX11" fmla="*/ 21307 w 214815"/>
                <a:gd name="connsiteY11" fmla="*/ 73878 h 88716"/>
                <a:gd name="connsiteX12" fmla="*/ 18812 w 214815"/>
                <a:gd name="connsiteY12" fmla="*/ 69107 h 88716"/>
                <a:gd name="connsiteX13" fmla="*/ 4703 w 214815"/>
                <a:gd name="connsiteY13" fmla="*/ 60284 h 88716"/>
                <a:gd name="connsiteX14" fmla="*/ 6509 w 214815"/>
                <a:gd name="connsiteY14" fmla="*/ 33303 h 88716"/>
                <a:gd name="connsiteX15" fmla="*/ 30023 w 214815"/>
                <a:gd name="connsiteY15" fmla="*/ 36105 h 88716"/>
                <a:gd name="connsiteX16" fmla="*/ 38701 w 214815"/>
                <a:gd name="connsiteY16" fmla="*/ 25250 h 88716"/>
                <a:gd name="connsiteX17" fmla="*/ 68047 w 214815"/>
                <a:gd name="connsiteY17" fmla="*/ 22760 h 88716"/>
                <a:gd name="connsiteX18" fmla="*/ 78669 w 214815"/>
                <a:gd name="connsiteY18" fmla="*/ 5019 h 88716"/>
                <a:gd name="connsiteX19" fmla="*/ 124181 w 214815"/>
                <a:gd name="connsiteY19" fmla="*/ 15645 h 88716"/>
                <a:gd name="connsiteX20" fmla="*/ 127717 w 214815"/>
                <a:gd name="connsiteY20" fmla="*/ 21135 h 88716"/>
                <a:gd name="connsiteX21" fmla="*/ 142503 w 214815"/>
                <a:gd name="connsiteY21" fmla="*/ 25937 h 88716"/>
                <a:gd name="connsiteX22" fmla="*/ 144911 w 214815"/>
                <a:gd name="connsiteY22" fmla="*/ 23573 h 88716"/>
                <a:gd name="connsiteX23" fmla="*/ 166406 w 214815"/>
                <a:gd name="connsiteY23" fmla="*/ 28625 h 88716"/>
                <a:gd name="connsiteX24" fmla="*/ 168914 w 214815"/>
                <a:gd name="connsiteY24" fmla="*/ 33219 h 88716"/>
                <a:gd name="connsiteX25" fmla="*/ 189532 w 214815"/>
                <a:gd name="connsiteY25" fmla="*/ 44981 h 88716"/>
                <a:gd name="connsiteX26" fmla="*/ 211089 w 214815"/>
                <a:gd name="connsiteY26" fmla="*/ 49991 h 88716"/>
                <a:gd name="connsiteX27" fmla="*/ 209622 w 214815"/>
                <a:gd name="connsiteY27" fmla="*/ 71639 h 8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4815" h="88716">
                  <a:moveTo>
                    <a:pt x="209622" y="71639"/>
                  </a:moveTo>
                  <a:cubicBezTo>
                    <a:pt x="205070" y="74889"/>
                    <a:pt x="198837" y="74649"/>
                    <a:pt x="193645" y="71555"/>
                  </a:cubicBezTo>
                  <a:cubicBezTo>
                    <a:pt x="192228" y="74733"/>
                    <a:pt x="190121" y="77618"/>
                    <a:pt x="187186" y="79733"/>
                  </a:cubicBezTo>
                  <a:cubicBezTo>
                    <a:pt x="178809" y="85796"/>
                    <a:pt x="166945" y="84327"/>
                    <a:pt x="158041" y="77170"/>
                  </a:cubicBezTo>
                  <a:cubicBezTo>
                    <a:pt x="156323" y="79566"/>
                    <a:pt x="154266" y="81764"/>
                    <a:pt x="151771" y="83556"/>
                  </a:cubicBezTo>
                  <a:cubicBezTo>
                    <a:pt x="139568" y="92432"/>
                    <a:pt x="121685" y="89504"/>
                    <a:pt x="109483" y="77493"/>
                  </a:cubicBezTo>
                  <a:cubicBezTo>
                    <a:pt x="108755" y="79410"/>
                    <a:pt x="107526" y="81118"/>
                    <a:pt x="105771" y="82379"/>
                  </a:cubicBezTo>
                  <a:cubicBezTo>
                    <a:pt x="100177" y="86410"/>
                    <a:pt x="91800" y="84494"/>
                    <a:pt x="86909" y="78149"/>
                  </a:cubicBezTo>
                  <a:cubicBezTo>
                    <a:pt x="85429" y="79816"/>
                    <a:pt x="83861" y="81358"/>
                    <a:pt x="82056" y="82702"/>
                  </a:cubicBezTo>
                  <a:cubicBezTo>
                    <a:pt x="70204" y="91244"/>
                    <a:pt x="53149" y="88807"/>
                    <a:pt x="40996" y="77775"/>
                  </a:cubicBezTo>
                  <a:lnTo>
                    <a:pt x="40420" y="78348"/>
                  </a:lnTo>
                  <a:cubicBezTo>
                    <a:pt x="34776" y="82421"/>
                    <a:pt x="26211" y="80379"/>
                    <a:pt x="21307" y="73878"/>
                  </a:cubicBezTo>
                  <a:cubicBezTo>
                    <a:pt x="20128" y="72368"/>
                    <a:pt x="19351" y="70784"/>
                    <a:pt x="18812" y="69107"/>
                  </a:cubicBezTo>
                  <a:cubicBezTo>
                    <a:pt x="13569" y="68222"/>
                    <a:pt x="8428" y="65201"/>
                    <a:pt x="4703" y="60284"/>
                  </a:cubicBezTo>
                  <a:cubicBezTo>
                    <a:pt x="-2207" y="51127"/>
                    <a:pt x="-1417" y="39043"/>
                    <a:pt x="6509" y="33303"/>
                  </a:cubicBezTo>
                  <a:cubicBezTo>
                    <a:pt x="13281" y="28417"/>
                    <a:pt x="23075" y="29844"/>
                    <a:pt x="30023" y="36105"/>
                  </a:cubicBezTo>
                  <a:cubicBezTo>
                    <a:pt x="31942" y="31792"/>
                    <a:pt x="34776" y="28052"/>
                    <a:pt x="38701" y="25250"/>
                  </a:cubicBezTo>
                  <a:cubicBezTo>
                    <a:pt x="47079" y="19187"/>
                    <a:pt x="58052" y="18656"/>
                    <a:pt x="68047" y="22760"/>
                  </a:cubicBezTo>
                  <a:cubicBezTo>
                    <a:pt x="69214" y="15687"/>
                    <a:pt x="72800" y="9291"/>
                    <a:pt x="78669" y="5019"/>
                  </a:cubicBezTo>
                  <a:cubicBezTo>
                    <a:pt x="92101" y="-4669"/>
                    <a:pt x="112480" y="92"/>
                    <a:pt x="124181" y="15645"/>
                  </a:cubicBezTo>
                  <a:cubicBezTo>
                    <a:pt x="125560" y="17395"/>
                    <a:pt x="126689" y="19218"/>
                    <a:pt x="127717" y="21135"/>
                  </a:cubicBezTo>
                  <a:cubicBezTo>
                    <a:pt x="132759" y="21583"/>
                    <a:pt x="137750" y="23208"/>
                    <a:pt x="142503" y="25937"/>
                  </a:cubicBezTo>
                  <a:lnTo>
                    <a:pt x="144911" y="23573"/>
                  </a:lnTo>
                  <a:cubicBezTo>
                    <a:pt x="151231" y="18979"/>
                    <a:pt x="160875" y="21260"/>
                    <a:pt x="166406" y="28625"/>
                  </a:cubicBezTo>
                  <a:cubicBezTo>
                    <a:pt x="167484" y="30042"/>
                    <a:pt x="168325" y="31636"/>
                    <a:pt x="168914" y="33219"/>
                  </a:cubicBezTo>
                  <a:cubicBezTo>
                    <a:pt x="176451" y="33792"/>
                    <a:pt x="184151" y="37855"/>
                    <a:pt x="189532" y="44981"/>
                  </a:cubicBezTo>
                  <a:cubicBezTo>
                    <a:pt x="195902" y="40386"/>
                    <a:pt x="205559" y="42626"/>
                    <a:pt x="211089" y="49991"/>
                  </a:cubicBezTo>
                  <a:cubicBezTo>
                    <a:pt x="216570" y="57356"/>
                    <a:pt x="215943" y="66993"/>
                    <a:pt x="209622" y="71639"/>
                  </a:cubicBezTo>
                </a:path>
              </a:pathLst>
            </a:custGeom>
            <a:solidFill>
              <a:srgbClr val="61B329"/>
            </a:solidFill>
            <a:ln w="12528"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xmlns="" id="{A24EBCA2-2B05-AF6B-2BC4-502537D5AC38}"/>
                </a:ext>
              </a:extLst>
            </p:cNvPr>
            <p:cNvSpPr/>
            <p:nvPr/>
          </p:nvSpPr>
          <p:spPr>
            <a:xfrm>
              <a:off x="3791337" y="3070225"/>
              <a:ext cx="214812" cy="88714"/>
            </a:xfrm>
            <a:custGeom>
              <a:avLst/>
              <a:gdLst>
                <a:gd name="connsiteX0" fmla="*/ 209627 w 214812"/>
                <a:gd name="connsiteY0" fmla="*/ 71628 h 88714"/>
                <a:gd name="connsiteX1" fmla="*/ 193600 w 214812"/>
                <a:gd name="connsiteY1" fmla="*/ 71544 h 88714"/>
                <a:gd name="connsiteX2" fmla="*/ 187191 w 214812"/>
                <a:gd name="connsiteY2" fmla="*/ 79805 h 88714"/>
                <a:gd name="connsiteX3" fmla="*/ 158033 w 214812"/>
                <a:gd name="connsiteY3" fmla="*/ 77201 h 88714"/>
                <a:gd name="connsiteX4" fmla="*/ 151763 w 214812"/>
                <a:gd name="connsiteY4" fmla="*/ 83587 h 88714"/>
                <a:gd name="connsiteX5" fmla="*/ 109488 w 214812"/>
                <a:gd name="connsiteY5" fmla="*/ 77524 h 88714"/>
                <a:gd name="connsiteX6" fmla="*/ 105813 w 214812"/>
                <a:gd name="connsiteY6" fmla="*/ 82410 h 88714"/>
                <a:gd name="connsiteX7" fmla="*/ 86864 w 214812"/>
                <a:gd name="connsiteY7" fmla="*/ 78170 h 88714"/>
                <a:gd name="connsiteX8" fmla="*/ 82010 w 214812"/>
                <a:gd name="connsiteY8" fmla="*/ 82774 h 88714"/>
                <a:gd name="connsiteX9" fmla="*/ 40951 w 214812"/>
                <a:gd name="connsiteY9" fmla="*/ 77805 h 88714"/>
                <a:gd name="connsiteX10" fmla="*/ 40412 w 214812"/>
                <a:gd name="connsiteY10" fmla="*/ 78378 h 88714"/>
                <a:gd name="connsiteX11" fmla="*/ 21262 w 214812"/>
                <a:gd name="connsiteY11" fmla="*/ 73899 h 88714"/>
                <a:gd name="connsiteX12" fmla="*/ 18766 w 214812"/>
                <a:gd name="connsiteY12" fmla="*/ 69138 h 88714"/>
                <a:gd name="connsiteX13" fmla="*/ 4708 w 214812"/>
                <a:gd name="connsiteY13" fmla="*/ 60314 h 88714"/>
                <a:gd name="connsiteX14" fmla="*/ 6464 w 214812"/>
                <a:gd name="connsiteY14" fmla="*/ 33375 h 88714"/>
                <a:gd name="connsiteX15" fmla="*/ 30028 w 214812"/>
                <a:gd name="connsiteY15" fmla="*/ 36094 h 88714"/>
                <a:gd name="connsiteX16" fmla="*/ 38706 w 214812"/>
                <a:gd name="connsiteY16" fmla="*/ 25270 h 88714"/>
                <a:gd name="connsiteX17" fmla="*/ 68090 w 214812"/>
                <a:gd name="connsiteY17" fmla="*/ 22833 h 88714"/>
                <a:gd name="connsiteX18" fmla="*/ 78674 w 214812"/>
                <a:gd name="connsiteY18" fmla="*/ 5050 h 88714"/>
                <a:gd name="connsiteX19" fmla="*/ 124185 w 214812"/>
                <a:gd name="connsiteY19" fmla="*/ 15624 h 88714"/>
                <a:gd name="connsiteX20" fmla="*/ 127659 w 214812"/>
                <a:gd name="connsiteY20" fmla="*/ 21166 h 88714"/>
                <a:gd name="connsiteX21" fmla="*/ 142508 w 214812"/>
                <a:gd name="connsiteY21" fmla="*/ 25968 h 88714"/>
                <a:gd name="connsiteX22" fmla="*/ 144866 w 214812"/>
                <a:gd name="connsiteY22" fmla="*/ 23604 h 88714"/>
                <a:gd name="connsiteX23" fmla="*/ 166411 w 214812"/>
                <a:gd name="connsiteY23" fmla="*/ 28646 h 88714"/>
                <a:gd name="connsiteX24" fmla="*/ 168919 w 214812"/>
                <a:gd name="connsiteY24" fmla="*/ 33292 h 88714"/>
                <a:gd name="connsiteX25" fmla="*/ 189486 w 214812"/>
                <a:gd name="connsiteY25" fmla="*/ 45011 h 88714"/>
                <a:gd name="connsiteX26" fmla="*/ 211044 w 214812"/>
                <a:gd name="connsiteY26" fmla="*/ 50012 h 88714"/>
                <a:gd name="connsiteX27" fmla="*/ 209627 w 214812"/>
                <a:gd name="connsiteY27" fmla="*/ 71628 h 8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4812" h="88714">
                  <a:moveTo>
                    <a:pt x="209627" y="71628"/>
                  </a:moveTo>
                  <a:cubicBezTo>
                    <a:pt x="205012" y="74961"/>
                    <a:pt x="198842" y="74638"/>
                    <a:pt x="193600" y="71544"/>
                  </a:cubicBezTo>
                  <a:cubicBezTo>
                    <a:pt x="192233" y="74753"/>
                    <a:pt x="190126" y="77649"/>
                    <a:pt x="187191" y="79805"/>
                  </a:cubicBezTo>
                  <a:cubicBezTo>
                    <a:pt x="178814" y="85868"/>
                    <a:pt x="166900" y="84358"/>
                    <a:pt x="158033" y="77201"/>
                  </a:cubicBezTo>
                  <a:cubicBezTo>
                    <a:pt x="156328" y="79639"/>
                    <a:pt x="154271" y="81795"/>
                    <a:pt x="151763" y="83587"/>
                  </a:cubicBezTo>
                  <a:cubicBezTo>
                    <a:pt x="139523" y="92421"/>
                    <a:pt x="121690" y="89483"/>
                    <a:pt x="109488" y="77524"/>
                  </a:cubicBezTo>
                  <a:cubicBezTo>
                    <a:pt x="108710" y="79441"/>
                    <a:pt x="107531" y="81149"/>
                    <a:pt x="105813" y="82410"/>
                  </a:cubicBezTo>
                  <a:cubicBezTo>
                    <a:pt x="100182" y="86431"/>
                    <a:pt x="91805" y="84483"/>
                    <a:pt x="86864" y="78170"/>
                  </a:cubicBezTo>
                  <a:cubicBezTo>
                    <a:pt x="85484" y="79878"/>
                    <a:pt x="83816" y="81431"/>
                    <a:pt x="82010" y="82774"/>
                  </a:cubicBezTo>
                  <a:cubicBezTo>
                    <a:pt x="70197" y="91275"/>
                    <a:pt x="53154" y="88837"/>
                    <a:pt x="40951" y="77805"/>
                  </a:cubicBezTo>
                  <a:lnTo>
                    <a:pt x="40412" y="78378"/>
                  </a:lnTo>
                  <a:cubicBezTo>
                    <a:pt x="34731" y="82451"/>
                    <a:pt x="26216" y="80451"/>
                    <a:pt x="21262" y="73899"/>
                  </a:cubicBezTo>
                  <a:cubicBezTo>
                    <a:pt x="20133" y="72399"/>
                    <a:pt x="19356" y="70763"/>
                    <a:pt x="18766" y="69138"/>
                  </a:cubicBezTo>
                  <a:cubicBezTo>
                    <a:pt x="13574" y="68201"/>
                    <a:pt x="8382" y="65190"/>
                    <a:pt x="4708" y="60314"/>
                  </a:cubicBezTo>
                  <a:cubicBezTo>
                    <a:pt x="-2202" y="51157"/>
                    <a:pt x="-1412" y="39063"/>
                    <a:pt x="6464" y="33375"/>
                  </a:cubicBezTo>
                  <a:cubicBezTo>
                    <a:pt x="13273" y="28489"/>
                    <a:pt x="23080" y="29875"/>
                    <a:pt x="30028" y="36094"/>
                  </a:cubicBezTo>
                  <a:cubicBezTo>
                    <a:pt x="31897" y="31823"/>
                    <a:pt x="34781" y="28125"/>
                    <a:pt x="38706" y="25270"/>
                  </a:cubicBezTo>
                  <a:cubicBezTo>
                    <a:pt x="47084" y="19249"/>
                    <a:pt x="58057" y="18676"/>
                    <a:pt x="68090" y="22833"/>
                  </a:cubicBezTo>
                  <a:cubicBezTo>
                    <a:pt x="69168" y="15666"/>
                    <a:pt x="72805" y="9321"/>
                    <a:pt x="78674" y="5050"/>
                  </a:cubicBezTo>
                  <a:cubicBezTo>
                    <a:pt x="92106" y="-4680"/>
                    <a:pt x="112485" y="81"/>
                    <a:pt x="124185" y="15624"/>
                  </a:cubicBezTo>
                  <a:cubicBezTo>
                    <a:pt x="125565" y="17416"/>
                    <a:pt x="126681" y="19249"/>
                    <a:pt x="127659" y="21166"/>
                  </a:cubicBezTo>
                  <a:cubicBezTo>
                    <a:pt x="132713" y="21655"/>
                    <a:pt x="137755" y="23239"/>
                    <a:pt x="142508" y="25968"/>
                  </a:cubicBezTo>
                  <a:lnTo>
                    <a:pt x="144866" y="23604"/>
                  </a:lnTo>
                  <a:cubicBezTo>
                    <a:pt x="151186" y="19009"/>
                    <a:pt x="160880" y="21281"/>
                    <a:pt x="166411" y="28646"/>
                  </a:cubicBezTo>
                  <a:cubicBezTo>
                    <a:pt x="167489" y="30073"/>
                    <a:pt x="168329" y="31666"/>
                    <a:pt x="168919" y="33292"/>
                  </a:cubicBezTo>
                  <a:cubicBezTo>
                    <a:pt x="176456" y="33823"/>
                    <a:pt x="184144" y="37886"/>
                    <a:pt x="189486" y="45011"/>
                  </a:cubicBezTo>
                  <a:cubicBezTo>
                    <a:pt x="195907" y="40407"/>
                    <a:pt x="205513" y="42647"/>
                    <a:pt x="211044" y="50012"/>
                  </a:cubicBezTo>
                  <a:cubicBezTo>
                    <a:pt x="216574" y="57335"/>
                    <a:pt x="215948" y="67065"/>
                    <a:pt x="209627" y="71628"/>
                  </a:cubicBezTo>
                </a:path>
              </a:pathLst>
            </a:custGeom>
            <a:solidFill>
              <a:srgbClr val="80CC28"/>
            </a:solidFill>
            <a:ln w="12528"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xmlns="" id="{AE719065-0640-73EC-E2CD-EACAFE52A7D1}"/>
                </a:ext>
              </a:extLst>
            </p:cNvPr>
            <p:cNvSpPr/>
            <p:nvPr/>
          </p:nvSpPr>
          <p:spPr>
            <a:xfrm>
              <a:off x="3792782" y="3085869"/>
              <a:ext cx="214835" cy="88702"/>
            </a:xfrm>
            <a:custGeom>
              <a:avLst/>
              <a:gdLst>
                <a:gd name="connsiteX0" fmla="*/ 209599 w 214835"/>
                <a:gd name="connsiteY0" fmla="*/ 71609 h 88702"/>
                <a:gd name="connsiteX1" fmla="*/ 193635 w 214835"/>
                <a:gd name="connsiteY1" fmla="*/ 71568 h 88702"/>
                <a:gd name="connsiteX2" fmla="*/ 187214 w 214835"/>
                <a:gd name="connsiteY2" fmla="*/ 79745 h 88702"/>
                <a:gd name="connsiteX3" fmla="*/ 158018 w 214835"/>
                <a:gd name="connsiteY3" fmla="*/ 77183 h 88702"/>
                <a:gd name="connsiteX4" fmla="*/ 151798 w 214835"/>
                <a:gd name="connsiteY4" fmla="*/ 83568 h 88702"/>
                <a:gd name="connsiteX5" fmla="*/ 109472 w 214835"/>
                <a:gd name="connsiteY5" fmla="*/ 77506 h 88702"/>
                <a:gd name="connsiteX6" fmla="*/ 105798 w 214835"/>
                <a:gd name="connsiteY6" fmla="*/ 82391 h 88702"/>
                <a:gd name="connsiteX7" fmla="*/ 86886 w 214835"/>
                <a:gd name="connsiteY7" fmla="*/ 78152 h 88702"/>
                <a:gd name="connsiteX8" fmla="*/ 82033 w 214835"/>
                <a:gd name="connsiteY8" fmla="*/ 82714 h 88702"/>
                <a:gd name="connsiteX9" fmla="*/ 40986 w 214835"/>
                <a:gd name="connsiteY9" fmla="*/ 77787 h 88702"/>
                <a:gd name="connsiteX10" fmla="*/ 40447 w 214835"/>
                <a:gd name="connsiteY10" fmla="*/ 78360 h 88702"/>
                <a:gd name="connsiteX11" fmla="*/ 21284 w 214835"/>
                <a:gd name="connsiteY11" fmla="*/ 73880 h 88702"/>
                <a:gd name="connsiteX12" fmla="*/ 18789 w 214835"/>
                <a:gd name="connsiteY12" fmla="*/ 69120 h 88702"/>
                <a:gd name="connsiteX13" fmla="*/ 4680 w 214835"/>
                <a:gd name="connsiteY13" fmla="*/ 60296 h 88702"/>
                <a:gd name="connsiteX14" fmla="*/ 6549 w 214835"/>
                <a:gd name="connsiteY14" fmla="*/ 33356 h 88702"/>
                <a:gd name="connsiteX15" fmla="*/ 30013 w 214835"/>
                <a:gd name="connsiteY15" fmla="*/ 36076 h 88702"/>
                <a:gd name="connsiteX16" fmla="*/ 38729 w 214835"/>
                <a:gd name="connsiteY16" fmla="*/ 25252 h 88702"/>
                <a:gd name="connsiteX17" fmla="*/ 68075 w 214835"/>
                <a:gd name="connsiteY17" fmla="*/ 22772 h 88702"/>
                <a:gd name="connsiteX18" fmla="*/ 78697 w 214835"/>
                <a:gd name="connsiteY18" fmla="*/ 5032 h 88702"/>
                <a:gd name="connsiteX19" fmla="*/ 124208 w 214835"/>
                <a:gd name="connsiteY19" fmla="*/ 15605 h 88702"/>
                <a:gd name="connsiteX20" fmla="*/ 127694 w 214835"/>
                <a:gd name="connsiteY20" fmla="*/ 21147 h 88702"/>
                <a:gd name="connsiteX21" fmla="*/ 142480 w 214835"/>
                <a:gd name="connsiteY21" fmla="*/ 25950 h 88702"/>
                <a:gd name="connsiteX22" fmla="*/ 144888 w 214835"/>
                <a:gd name="connsiteY22" fmla="*/ 23627 h 88702"/>
                <a:gd name="connsiteX23" fmla="*/ 166446 w 214835"/>
                <a:gd name="connsiteY23" fmla="*/ 28627 h 88702"/>
                <a:gd name="connsiteX24" fmla="*/ 168941 w 214835"/>
                <a:gd name="connsiteY24" fmla="*/ 33232 h 88702"/>
                <a:gd name="connsiteX25" fmla="*/ 189508 w 214835"/>
                <a:gd name="connsiteY25" fmla="*/ 44993 h 88702"/>
                <a:gd name="connsiteX26" fmla="*/ 211066 w 214835"/>
                <a:gd name="connsiteY26" fmla="*/ 49993 h 88702"/>
                <a:gd name="connsiteX27" fmla="*/ 209599 w 214835"/>
                <a:gd name="connsiteY27" fmla="*/ 71609 h 8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4835" h="88702">
                  <a:moveTo>
                    <a:pt x="209599" y="71609"/>
                  </a:moveTo>
                  <a:cubicBezTo>
                    <a:pt x="205097" y="74901"/>
                    <a:pt x="198864" y="74651"/>
                    <a:pt x="193635" y="71568"/>
                  </a:cubicBezTo>
                  <a:cubicBezTo>
                    <a:pt x="192205" y="74735"/>
                    <a:pt x="190148" y="77630"/>
                    <a:pt x="187214" y="79745"/>
                  </a:cubicBezTo>
                  <a:cubicBezTo>
                    <a:pt x="178836" y="85808"/>
                    <a:pt x="166972" y="84339"/>
                    <a:pt x="158018" y="77183"/>
                  </a:cubicBezTo>
                  <a:cubicBezTo>
                    <a:pt x="156350" y="79579"/>
                    <a:pt x="154294" y="81777"/>
                    <a:pt x="151798" y="83568"/>
                  </a:cubicBezTo>
                  <a:cubicBezTo>
                    <a:pt x="139545" y="92444"/>
                    <a:pt x="121662" y="89423"/>
                    <a:pt x="109472" y="77506"/>
                  </a:cubicBezTo>
                  <a:cubicBezTo>
                    <a:pt x="108682" y="79422"/>
                    <a:pt x="107503" y="81131"/>
                    <a:pt x="105798" y="82391"/>
                  </a:cubicBezTo>
                  <a:cubicBezTo>
                    <a:pt x="100205" y="86371"/>
                    <a:pt x="91827" y="84464"/>
                    <a:pt x="86886" y="78152"/>
                  </a:cubicBezTo>
                  <a:cubicBezTo>
                    <a:pt x="85456" y="79829"/>
                    <a:pt x="83851" y="81370"/>
                    <a:pt x="82033" y="82714"/>
                  </a:cubicBezTo>
                  <a:cubicBezTo>
                    <a:pt x="70232" y="91215"/>
                    <a:pt x="53126" y="88819"/>
                    <a:pt x="40986" y="77787"/>
                  </a:cubicBezTo>
                  <a:lnTo>
                    <a:pt x="40447" y="78360"/>
                  </a:lnTo>
                  <a:cubicBezTo>
                    <a:pt x="34766" y="82433"/>
                    <a:pt x="26188" y="80391"/>
                    <a:pt x="21284" y="73880"/>
                  </a:cubicBezTo>
                  <a:cubicBezTo>
                    <a:pt x="20156" y="72380"/>
                    <a:pt x="19328" y="70745"/>
                    <a:pt x="18789" y="69120"/>
                  </a:cubicBezTo>
                  <a:cubicBezTo>
                    <a:pt x="13547" y="68182"/>
                    <a:pt x="8405" y="65171"/>
                    <a:pt x="4680" y="60296"/>
                  </a:cubicBezTo>
                  <a:cubicBezTo>
                    <a:pt x="-2230" y="51097"/>
                    <a:pt x="-1390" y="39045"/>
                    <a:pt x="6549" y="33356"/>
                  </a:cubicBezTo>
                  <a:cubicBezTo>
                    <a:pt x="13258" y="28429"/>
                    <a:pt x="23053" y="29856"/>
                    <a:pt x="30013" y="36076"/>
                  </a:cubicBezTo>
                  <a:cubicBezTo>
                    <a:pt x="31869" y="31804"/>
                    <a:pt x="34766" y="28064"/>
                    <a:pt x="38729" y="25252"/>
                  </a:cubicBezTo>
                  <a:cubicBezTo>
                    <a:pt x="47056" y="19189"/>
                    <a:pt x="58079" y="18658"/>
                    <a:pt x="68075" y="22772"/>
                  </a:cubicBezTo>
                  <a:cubicBezTo>
                    <a:pt x="69203" y="15647"/>
                    <a:pt x="72777" y="9303"/>
                    <a:pt x="78697" y="5032"/>
                  </a:cubicBezTo>
                  <a:cubicBezTo>
                    <a:pt x="92128" y="-4657"/>
                    <a:pt x="112507" y="63"/>
                    <a:pt x="124208" y="15605"/>
                  </a:cubicBezTo>
                  <a:cubicBezTo>
                    <a:pt x="125537" y="17397"/>
                    <a:pt x="126716" y="19231"/>
                    <a:pt x="127694" y="21147"/>
                  </a:cubicBezTo>
                  <a:cubicBezTo>
                    <a:pt x="132736" y="21595"/>
                    <a:pt x="137777" y="23179"/>
                    <a:pt x="142480" y="25950"/>
                  </a:cubicBezTo>
                  <a:lnTo>
                    <a:pt x="144888" y="23627"/>
                  </a:lnTo>
                  <a:cubicBezTo>
                    <a:pt x="151208" y="18991"/>
                    <a:pt x="160853" y="21262"/>
                    <a:pt x="166446" y="28627"/>
                  </a:cubicBezTo>
                  <a:cubicBezTo>
                    <a:pt x="167512" y="30054"/>
                    <a:pt x="168352" y="31648"/>
                    <a:pt x="168941" y="33232"/>
                  </a:cubicBezTo>
                  <a:cubicBezTo>
                    <a:pt x="176428" y="33804"/>
                    <a:pt x="184179" y="37867"/>
                    <a:pt x="189508" y="44993"/>
                  </a:cubicBezTo>
                  <a:cubicBezTo>
                    <a:pt x="195879" y="40388"/>
                    <a:pt x="205536" y="42670"/>
                    <a:pt x="211066" y="49993"/>
                  </a:cubicBezTo>
                  <a:cubicBezTo>
                    <a:pt x="216610" y="57317"/>
                    <a:pt x="215970" y="67005"/>
                    <a:pt x="209599" y="71609"/>
                  </a:cubicBezTo>
                </a:path>
              </a:pathLst>
            </a:custGeom>
            <a:solidFill>
              <a:srgbClr val="61B329"/>
            </a:solidFill>
            <a:ln w="12528"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xmlns="" id="{3584E7A2-ABDB-F404-C1A3-ACB53B7164B0}"/>
                </a:ext>
              </a:extLst>
            </p:cNvPr>
            <p:cNvSpPr/>
            <p:nvPr/>
          </p:nvSpPr>
          <p:spPr>
            <a:xfrm>
              <a:off x="3749355" y="3055576"/>
              <a:ext cx="106159" cy="205254"/>
            </a:xfrm>
            <a:custGeom>
              <a:avLst/>
              <a:gdLst>
                <a:gd name="connsiteX0" fmla="*/ 0 w 106159"/>
                <a:gd name="connsiteY0" fmla="*/ 0 h 205254"/>
                <a:gd name="connsiteX1" fmla="*/ 106159 w 106159"/>
                <a:gd name="connsiteY1" fmla="*/ 123832 h 205254"/>
                <a:gd name="connsiteX2" fmla="*/ 106159 w 106159"/>
                <a:gd name="connsiteY2" fmla="*/ 205254 h 205254"/>
                <a:gd name="connsiteX3" fmla="*/ 0 w 106159"/>
                <a:gd name="connsiteY3" fmla="*/ 81474 h 205254"/>
                <a:gd name="connsiteX4" fmla="*/ 0 w 106159"/>
                <a:gd name="connsiteY4" fmla="*/ 0 h 205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59" h="205254">
                  <a:moveTo>
                    <a:pt x="0" y="0"/>
                  </a:moveTo>
                  <a:lnTo>
                    <a:pt x="106159" y="123832"/>
                  </a:lnTo>
                  <a:lnTo>
                    <a:pt x="106159" y="205254"/>
                  </a:lnTo>
                  <a:lnTo>
                    <a:pt x="0" y="81474"/>
                  </a:lnTo>
                  <a:lnTo>
                    <a:pt x="0" y="0"/>
                  </a:lnTo>
                </a:path>
              </a:pathLst>
            </a:custGeom>
            <a:solidFill>
              <a:srgbClr val="855C35"/>
            </a:solidFill>
            <a:ln w="12528"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xmlns="" id="{975ED3DA-CD8C-470A-DFC6-792955667DE2}"/>
                </a:ext>
              </a:extLst>
            </p:cNvPr>
            <p:cNvSpPr/>
            <p:nvPr/>
          </p:nvSpPr>
          <p:spPr>
            <a:xfrm>
              <a:off x="3742896" y="3030345"/>
              <a:ext cx="101205" cy="169574"/>
            </a:xfrm>
            <a:custGeom>
              <a:avLst/>
              <a:gdLst>
                <a:gd name="connsiteX0" fmla="*/ 0 w 101205"/>
                <a:gd name="connsiteY0" fmla="*/ 0 h 169574"/>
                <a:gd name="connsiteX1" fmla="*/ 101205 w 101205"/>
                <a:gd name="connsiteY1" fmla="*/ 125175 h 169574"/>
                <a:gd name="connsiteX2" fmla="*/ 101205 w 101205"/>
                <a:gd name="connsiteY2" fmla="*/ 169574 h 169574"/>
                <a:gd name="connsiteX3" fmla="*/ 0 w 101205"/>
                <a:gd name="connsiteY3" fmla="*/ 44399 h 169574"/>
                <a:gd name="connsiteX4" fmla="*/ 0 w 101205"/>
                <a:gd name="connsiteY4" fmla="*/ 0 h 169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05" h="169574">
                  <a:moveTo>
                    <a:pt x="0" y="0"/>
                  </a:moveTo>
                  <a:lnTo>
                    <a:pt x="101205" y="125175"/>
                  </a:lnTo>
                  <a:lnTo>
                    <a:pt x="101205" y="169574"/>
                  </a:lnTo>
                  <a:lnTo>
                    <a:pt x="0" y="44399"/>
                  </a:lnTo>
                  <a:lnTo>
                    <a:pt x="0" y="0"/>
                  </a:lnTo>
                </a:path>
              </a:pathLst>
            </a:custGeom>
            <a:solidFill>
              <a:srgbClr val="5F3A23"/>
            </a:solidFill>
            <a:ln w="12528"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xmlns="" id="{D4C62237-BB28-2DD6-CD35-43B4784AE6F2}"/>
                </a:ext>
              </a:extLst>
            </p:cNvPr>
            <p:cNvSpPr/>
            <p:nvPr/>
          </p:nvSpPr>
          <p:spPr>
            <a:xfrm>
              <a:off x="3856623" y="3076087"/>
              <a:ext cx="341704" cy="136366"/>
            </a:xfrm>
            <a:custGeom>
              <a:avLst/>
              <a:gdLst>
                <a:gd name="connsiteX0" fmla="*/ 331615 w 341704"/>
                <a:gd name="connsiteY0" fmla="*/ 97018 h 136366"/>
                <a:gd name="connsiteX1" fmla="*/ 306094 w 341704"/>
                <a:gd name="connsiteY1" fmla="*/ 98476 h 136366"/>
                <a:gd name="connsiteX2" fmla="*/ 294581 w 341704"/>
                <a:gd name="connsiteY2" fmla="*/ 111623 h 136366"/>
                <a:gd name="connsiteX3" fmla="*/ 248343 w 341704"/>
                <a:gd name="connsiteY3" fmla="*/ 110644 h 136366"/>
                <a:gd name="connsiteX4" fmla="*/ 237370 w 341704"/>
                <a:gd name="connsiteY4" fmla="*/ 120978 h 136366"/>
                <a:gd name="connsiteX5" fmla="*/ 170639 w 341704"/>
                <a:gd name="connsiteY5" fmla="*/ 116103 h 136366"/>
                <a:gd name="connsiteX6" fmla="*/ 164080 w 341704"/>
                <a:gd name="connsiteY6" fmla="*/ 123916 h 136366"/>
                <a:gd name="connsiteX7" fmla="*/ 134396 w 341704"/>
                <a:gd name="connsiteY7" fmla="*/ 119478 h 136366"/>
                <a:gd name="connsiteX8" fmla="*/ 126018 w 341704"/>
                <a:gd name="connsiteY8" fmla="*/ 126801 h 136366"/>
                <a:gd name="connsiteX9" fmla="*/ 61107 w 341704"/>
                <a:gd name="connsiteY9" fmla="*/ 123541 h 136366"/>
                <a:gd name="connsiteX10" fmla="*/ 60128 w 341704"/>
                <a:gd name="connsiteY10" fmla="*/ 124437 h 136366"/>
                <a:gd name="connsiteX11" fmla="*/ 30143 w 341704"/>
                <a:gd name="connsiteY11" fmla="*/ 119634 h 136366"/>
                <a:gd name="connsiteX12" fmla="*/ 26857 w 341704"/>
                <a:gd name="connsiteY12" fmla="*/ 112644 h 136366"/>
                <a:gd name="connsiteX13" fmla="*/ 5651 w 341704"/>
                <a:gd name="connsiteY13" fmla="*/ 100674 h 136366"/>
                <a:gd name="connsiteX14" fmla="*/ 12561 w 341704"/>
                <a:gd name="connsiteY14" fmla="*/ 59661 h 136366"/>
                <a:gd name="connsiteX15" fmla="*/ 49744 w 341704"/>
                <a:gd name="connsiteY15" fmla="*/ 61411 h 136366"/>
                <a:gd name="connsiteX16" fmla="*/ 65220 w 341704"/>
                <a:gd name="connsiteY16" fmla="*/ 44108 h 136366"/>
                <a:gd name="connsiteX17" fmla="*/ 112537 w 341704"/>
                <a:gd name="connsiteY17" fmla="*/ 37357 h 136366"/>
                <a:gd name="connsiteX18" fmla="*/ 132138 w 341704"/>
                <a:gd name="connsiteY18" fmla="*/ 9356 h 136366"/>
                <a:gd name="connsiteX19" fmla="*/ 203371 w 341704"/>
                <a:gd name="connsiteY19" fmla="*/ 20752 h 136366"/>
                <a:gd name="connsiteX20" fmla="*/ 208124 w 341704"/>
                <a:gd name="connsiteY20" fmla="*/ 28773 h 136366"/>
                <a:gd name="connsiteX21" fmla="*/ 231099 w 341704"/>
                <a:gd name="connsiteY21" fmla="*/ 34545 h 136366"/>
                <a:gd name="connsiteX22" fmla="*/ 235263 w 341704"/>
                <a:gd name="connsiteY22" fmla="*/ 30763 h 136366"/>
                <a:gd name="connsiteX23" fmla="*/ 268910 w 341704"/>
                <a:gd name="connsiteY23" fmla="*/ 36222 h 136366"/>
                <a:gd name="connsiteX24" fmla="*/ 272246 w 341704"/>
                <a:gd name="connsiteY24" fmla="*/ 42931 h 136366"/>
                <a:gd name="connsiteX25" fmla="*/ 303498 w 341704"/>
                <a:gd name="connsiteY25" fmla="*/ 58640 h 136366"/>
                <a:gd name="connsiteX26" fmla="*/ 337208 w 341704"/>
                <a:gd name="connsiteY26" fmla="*/ 64047 h 136366"/>
                <a:gd name="connsiteX27" fmla="*/ 331615 w 341704"/>
                <a:gd name="connsiteY27" fmla="*/ 97018 h 13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1704" h="136366">
                  <a:moveTo>
                    <a:pt x="331615" y="97018"/>
                  </a:moveTo>
                  <a:cubicBezTo>
                    <a:pt x="323877" y="102425"/>
                    <a:pt x="314032" y="102664"/>
                    <a:pt x="306094" y="98476"/>
                  </a:cubicBezTo>
                  <a:cubicBezTo>
                    <a:pt x="303347" y="103519"/>
                    <a:pt x="299623" y="108040"/>
                    <a:pt x="294581" y="111623"/>
                  </a:cubicBezTo>
                  <a:cubicBezTo>
                    <a:pt x="280285" y="121634"/>
                    <a:pt x="261561" y="120655"/>
                    <a:pt x="248343" y="110644"/>
                  </a:cubicBezTo>
                  <a:cubicBezTo>
                    <a:pt x="245295" y="114509"/>
                    <a:pt x="241621" y="118009"/>
                    <a:pt x="237370" y="120978"/>
                  </a:cubicBezTo>
                  <a:cubicBezTo>
                    <a:pt x="216539" y="135635"/>
                    <a:pt x="188422" y="133031"/>
                    <a:pt x="170639" y="116103"/>
                  </a:cubicBezTo>
                  <a:cubicBezTo>
                    <a:pt x="169172" y="119072"/>
                    <a:pt x="166965" y="121749"/>
                    <a:pt x="164080" y="123916"/>
                  </a:cubicBezTo>
                  <a:cubicBezTo>
                    <a:pt x="154524" y="130500"/>
                    <a:pt x="141394" y="128510"/>
                    <a:pt x="134396" y="119478"/>
                  </a:cubicBezTo>
                  <a:cubicBezTo>
                    <a:pt x="131888" y="122124"/>
                    <a:pt x="129154" y="124645"/>
                    <a:pt x="126018" y="126801"/>
                  </a:cubicBezTo>
                  <a:cubicBezTo>
                    <a:pt x="105828" y="140959"/>
                    <a:pt x="78940" y="139010"/>
                    <a:pt x="61107" y="123541"/>
                  </a:cubicBezTo>
                  <a:lnTo>
                    <a:pt x="60128" y="124437"/>
                  </a:lnTo>
                  <a:cubicBezTo>
                    <a:pt x="50472" y="131197"/>
                    <a:pt x="37053" y="129083"/>
                    <a:pt x="30143" y="119634"/>
                  </a:cubicBezTo>
                  <a:cubicBezTo>
                    <a:pt x="28575" y="117436"/>
                    <a:pt x="27547" y="115082"/>
                    <a:pt x="26857" y="112644"/>
                  </a:cubicBezTo>
                  <a:cubicBezTo>
                    <a:pt x="18630" y="111780"/>
                    <a:pt x="10843" y="107717"/>
                    <a:pt x="5651" y="100674"/>
                  </a:cubicBezTo>
                  <a:cubicBezTo>
                    <a:pt x="-4044" y="87455"/>
                    <a:pt x="-959" y="69141"/>
                    <a:pt x="12561" y="59661"/>
                  </a:cubicBezTo>
                  <a:cubicBezTo>
                    <a:pt x="24073" y="51515"/>
                    <a:pt x="39448" y="52661"/>
                    <a:pt x="49744" y="61411"/>
                  </a:cubicBezTo>
                  <a:cubicBezTo>
                    <a:pt x="53369" y="54775"/>
                    <a:pt x="58561" y="48796"/>
                    <a:pt x="65220" y="44108"/>
                  </a:cubicBezTo>
                  <a:cubicBezTo>
                    <a:pt x="79479" y="34097"/>
                    <a:pt x="97112" y="32190"/>
                    <a:pt x="112537" y="37357"/>
                  </a:cubicBezTo>
                  <a:cubicBezTo>
                    <a:pt x="115384" y="26450"/>
                    <a:pt x="122043" y="16439"/>
                    <a:pt x="132138" y="9356"/>
                  </a:cubicBezTo>
                  <a:cubicBezTo>
                    <a:pt x="155063" y="-6718"/>
                    <a:pt x="186905" y="-1541"/>
                    <a:pt x="203371" y="20752"/>
                  </a:cubicBezTo>
                  <a:cubicBezTo>
                    <a:pt x="205227" y="23357"/>
                    <a:pt x="206795" y="26003"/>
                    <a:pt x="208124" y="28773"/>
                  </a:cubicBezTo>
                  <a:cubicBezTo>
                    <a:pt x="216050" y="28930"/>
                    <a:pt x="223938" y="30888"/>
                    <a:pt x="231099" y="34545"/>
                  </a:cubicBezTo>
                  <a:cubicBezTo>
                    <a:pt x="232316" y="33170"/>
                    <a:pt x="233695" y="31909"/>
                    <a:pt x="235263" y="30763"/>
                  </a:cubicBezTo>
                  <a:cubicBezTo>
                    <a:pt x="246085" y="23158"/>
                    <a:pt x="261172" y="25596"/>
                    <a:pt x="268910" y="36222"/>
                  </a:cubicBezTo>
                  <a:cubicBezTo>
                    <a:pt x="270478" y="38253"/>
                    <a:pt x="271506" y="40576"/>
                    <a:pt x="272246" y="42931"/>
                  </a:cubicBezTo>
                  <a:cubicBezTo>
                    <a:pt x="284248" y="43056"/>
                    <a:pt x="295961" y="48421"/>
                    <a:pt x="303498" y="58640"/>
                  </a:cubicBezTo>
                  <a:cubicBezTo>
                    <a:pt x="314271" y="51025"/>
                    <a:pt x="329407" y="53473"/>
                    <a:pt x="337208" y="64047"/>
                  </a:cubicBezTo>
                  <a:cubicBezTo>
                    <a:pt x="344946" y="74631"/>
                    <a:pt x="342450" y="89403"/>
                    <a:pt x="331615" y="97018"/>
                  </a:cubicBezTo>
                </a:path>
              </a:pathLst>
            </a:custGeom>
            <a:solidFill>
              <a:srgbClr val="80CC28"/>
            </a:solidFill>
            <a:ln w="12528"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xmlns="" id="{89F4C4F6-BFF0-E187-32E1-63937A3AC86B}"/>
                </a:ext>
              </a:extLst>
            </p:cNvPr>
            <p:cNvSpPr/>
            <p:nvPr/>
          </p:nvSpPr>
          <p:spPr>
            <a:xfrm>
              <a:off x="3856623" y="3099611"/>
              <a:ext cx="341707" cy="136375"/>
            </a:xfrm>
            <a:custGeom>
              <a:avLst/>
              <a:gdLst>
                <a:gd name="connsiteX0" fmla="*/ 331665 w 341707"/>
                <a:gd name="connsiteY0" fmla="*/ 96964 h 136375"/>
                <a:gd name="connsiteX1" fmla="*/ 306094 w 341707"/>
                <a:gd name="connsiteY1" fmla="*/ 98516 h 136375"/>
                <a:gd name="connsiteX2" fmla="*/ 294581 w 341707"/>
                <a:gd name="connsiteY2" fmla="*/ 111579 h 136375"/>
                <a:gd name="connsiteX3" fmla="*/ 248343 w 341707"/>
                <a:gd name="connsiteY3" fmla="*/ 110683 h 136375"/>
                <a:gd name="connsiteX4" fmla="*/ 237420 w 341707"/>
                <a:gd name="connsiteY4" fmla="*/ 121018 h 136375"/>
                <a:gd name="connsiteX5" fmla="*/ 170639 w 341707"/>
                <a:gd name="connsiteY5" fmla="*/ 116090 h 136375"/>
                <a:gd name="connsiteX6" fmla="*/ 164080 w 341707"/>
                <a:gd name="connsiteY6" fmla="*/ 123862 h 136375"/>
                <a:gd name="connsiteX7" fmla="*/ 134446 w 341707"/>
                <a:gd name="connsiteY7" fmla="*/ 119434 h 136375"/>
                <a:gd name="connsiteX8" fmla="*/ 126018 w 341707"/>
                <a:gd name="connsiteY8" fmla="*/ 126841 h 136375"/>
                <a:gd name="connsiteX9" fmla="*/ 61107 w 341707"/>
                <a:gd name="connsiteY9" fmla="*/ 123580 h 136375"/>
                <a:gd name="connsiteX10" fmla="*/ 60128 w 341707"/>
                <a:gd name="connsiteY10" fmla="*/ 124476 h 136375"/>
                <a:gd name="connsiteX11" fmla="*/ 30143 w 341707"/>
                <a:gd name="connsiteY11" fmla="*/ 119632 h 136375"/>
                <a:gd name="connsiteX12" fmla="*/ 26857 w 341707"/>
                <a:gd name="connsiteY12" fmla="*/ 112673 h 136375"/>
                <a:gd name="connsiteX13" fmla="*/ 5651 w 341707"/>
                <a:gd name="connsiteY13" fmla="*/ 100672 h 136375"/>
                <a:gd name="connsiteX14" fmla="*/ 12561 w 341707"/>
                <a:gd name="connsiteY14" fmla="*/ 59649 h 136375"/>
                <a:gd name="connsiteX15" fmla="*/ 49744 w 341707"/>
                <a:gd name="connsiteY15" fmla="*/ 61399 h 136375"/>
                <a:gd name="connsiteX16" fmla="*/ 65220 w 341707"/>
                <a:gd name="connsiteY16" fmla="*/ 44064 h 136375"/>
                <a:gd name="connsiteX17" fmla="*/ 112537 w 341707"/>
                <a:gd name="connsiteY17" fmla="*/ 37355 h 136375"/>
                <a:gd name="connsiteX18" fmla="*/ 132189 w 341707"/>
                <a:gd name="connsiteY18" fmla="*/ 9353 h 136375"/>
                <a:gd name="connsiteX19" fmla="*/ 203371 w 341707"/>
                <a:gd name="connsiteY19" fmla="*/ 20833 h 136375"/>
                <a:gd name="connsiteX20" fmla="*/ 208124 w 341707"/>
                <a:gd name="connsiteY20" fmla="*/ 28803 h 136375"/>
                <a:gd name="connsiteX21" fmla="*/ 231149 w 341707"/>
                <a:gd name="connsiteY21" fmla="*/ 34543 h 136375"/>
                <a:gd name="connsiteX22" fmla="*/ 235263 w 341707"/>
                <a:gd name="connsiteY22" fmla="*/ 30803 h 136375"/>
                <a:gd name="connsiteX23" fmla="*/ 268910 w 341707"/>
                <a:gd name="connsiteY23" fmla="*/ 36168 h 136375"/>
                <a:gd name="connsiteX24" fmla="*/ 272246 w 341707"/>
                <a:gd name="connsiteY24" fmla="*/ 42929 h 136375"/>
                <a:gd name="connsiteX25" fmla="*/ 303498 w 341707"/>
                <a:gd name="connsiteY25" fmla="*/ 58638 h 136375"/>
                <a:gd name="connsiteX26" fmla="*/ 337208 w 341707"/>
                <a:gd name="connsiteY26" fmla="*/ 64045 h 136375"/>
                <a:gd name="connsiteX27" fmla="*/ 331665 w 341707"/>
                <a:gd name="connsiteY27" fmla="*/ 96964 h 13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1707" h="136375">
                  <a:moveTo>
                    <a:pt x="331665" y="96964"/>
                  </a:moveTo>
                  <a:cubicBezTo>
                    <a:pt x="323927" y="102464"/>
                    <a:pt x="314032" y="102662"/>
                    <a:pt x="306094" y="98516"/>
                  </a:cubicBezTo>
                  <a:cubicBezTo>
                    <a:pt x="303347" y="103558"/>
                    <a:pt x="299623" y="108121"/>
                    <a:pt x="294581" y="111579"/>
                  </a:cubicBezTo>
                  <a:cubicBezTo>
                    <a:pt x="280285" y="121632"/>
                    <a:pt x="261561" y="120695"/>
                    <a:pt x="248343" y="110683"/>
                  </a:cubicBezTo>
                  <a:cubicBezTo>
                    <a:pt x="245295" y="114548"/>
                    <a:pt x="241621" y="118049"/>
                    <a:pt x="237420" y="121018"/>
                  </a:cubicBezTo>
                  <a:cubicBezTo>
                    <a:pt x="216539" y="135664"/>
                    <a:pt x="188422" y="132977"/>
                    <a:pt x="170639" y="116090"/>
                  </a:cubicBezTo>
                  <a:cubicBezTo>
                    <a:pt x="169172" y="119101"/>
                    <a:pt x="167015" y="121788"/>
                    <a:pt x="164080" y="123862"/>
                  </a:cubicBezTo>
                  <a:cubicBezTo>
                    <a:pt x="154524" y="130539"/>
                    <a:pt x="141394" y="128549"/>
                    <a:pt x="134446" y="119434"/>
                  </a:cubicBezTo>
                  <a:cubicBezTo>
                    <a:pt x="131938" y="122111"/>
                    <a:pt x="129154" y="124643"/>
                    <a:pt x="126018" y="126841"/>
                  </a:cubicBezTo>
                  <a:cubicBezTo>
                    <a:pt x="105878" y="140956"/>
                    <a:pt x="78940" y="139008"/>
                    <a:pt x="61107" y="123580"/>
                  </a:cubicBezTo>
                  <a:lnTo>
                    <a:pt x="60128" y="124476"/>
                  </a:lnTo>
                  <a:cubicBezTo>
                    <a:pt x="50472" y="131227"/>
                    <a:pt x="37103" y="129039"/>
                    <a:pt x="30143" y="119632"/>
                  </a:cubicBezTo>
                  <a:cubicBezTo>
                    <a:pt x="28575" y="117476"/>
                    <a:pt x="27547" y="115080"/>
                    <a:pt x="26857" y="112673"/>
                  </a:cubicBezTo>
                  <a:cubicBezTo>
                    <a:pt x="18630" y="111777"/>
                    <a:pt x="10843" y="107756"/>
                    <a:pt x="5651" y="100672"/>
                  </a:cubicBezTo>
                  <a:cubicBezTo>
                    <a:pt x="-4044" y="87484"/>
                    <a:pt x="-959" y="69139"/>
                    <a:pt x="12561" y="59649"/>
                  </a:cubicBezTo>
                  <a:cubicBezTo>
                    <a:pt x="24123" y="51554"/>
                    <a:pt x="39448" y="52658"/>
                    <a:pt x="49744" y="61399"/>
                  </a:cubicBezTo>
                  <a:cubicBezTo>
                    <a:pt x="53369" y="54773"/>
                    <a:pt x="58561" y="48783"/>
                    <a:pt x="65220" y="44064"/>
                  </a:cubicBezTo>
                  <a:cubicBezTo>
                    <a:pt x="79479" y="34095"/>
                    <a:pt x="97112" y="32188"/>
                    <a:pt x="112537" y="37355"/>
                  </a:cubicBezTo>
                  <a:cubicBezTo>
                    <a:pt x="115384" y="26448"/>
                    <a:pt x="122043" y="16479"/>
                    <a:pt x="132189" y="9353"/>
                  </a:cubicBezTo>
                  <a:cubicBezTo>
                    <a:pt x="155063" y="-6721"/>
                    <a:pt x="186905" y="-1554"/>
                    <a:pt x="203371" y="20833"/>
                  </a:cubicBezTo>
                  <a:cubicBezTo>
                    <a:pt x="205227" y="23354"/>
                    <a:pt x="206795" y="26042"/>
                    <a:pt x="208124" y="28803"/>
                  </a:cubicBezTo>
                  <a:cubicBezTo>
                    <a:pt x="216100" y="28969"/>
                    <a:pt x="223938" y="30928"/>
                    <a:pt x="231149" y="34543"/>
                  </a:cubicBezTo>
                  <a:cubicBezTo>
                    <a:pt x="232316" y="33157"/>
                    <a:pt x="233695" y="31897"/>
                    <a:pt x="235263" y="30803"/>
                  </a:cubicBezTo>
                  <a:cubicBezTo>
                    <a:pt x="246085" y="23188"/>
                    <a:pt x="261172" y="25636"/>
                    <a:pt x="268910" y="36168"/>
                  </a:cubicBezTo>
                  <a:cubicBezTo>
                    <a:pt x="270478" y="38293"/>
                    <a:pt x="271506" y="40564"/>
                    <a:pt x="272246" y="42929"/>
                  </a:cubicBezTo>
                  <a:cubicBezTo>
                    <a:pt x="284248" y="43054"/>
                    <a:pt x="295961" y="48419"/>
                    <a:pt x="303498" y="58638"/>
                  </a:cubicBezTo>
                  <a:cubicBezTo>
                    <a:pt x="314271" y="51065"/>
                    <a:pt x="329407" y="53513"/>
                    <a:pt x="337208" y="64045"/>
                  </a:cubicBezTo>
                  <a:cubicBezTo>
                    <a:pt x="344946" y="74629"/>
                    <a:pt x="342450" y="89401"/>
                    <a:pt x="331665" y="96964"/>
                  </a:cubicBezTo>
                </a:path>
              </a:pathLst>
            </a:custGeom>
            <a:solidFill>
              <a:srgbClr val="61B329"/>
            </a:solidFill>
            <a:ln w="12528"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xmlns="" id="{EAB5A778-3742-68BF-0821-8917C63C0DCE}"/>
                </a:ext>
              </a:extLst>
            </p:cNvPr>
            <p:cNvSpPr/>
            <p:nvPr/>
          </p:nvSpPr>
          <p:spPr>
            <a:xfrm>
              <a:off x="3855514" y="3178959"/>
              <a:ext cx="336109" cy="81422"/>
            </a:xfrm>
            <a:custGeom>
              <a:avLst/>
              <a:gdLst>
                <a:gd name="connsiteX0" fmla="*/ 0 w 336109"/>
                <a:gd name="connsiteY0" fmla="*/ 0 h 81422"/>
                <a:gd name="connsiteX1" fmla="*/ 336110 w 336109"/>
                <a:gd name="connsiteY1" fmla="*/ 0 h 81422"/>
                <a:gd name="connsiteX2" fmla="*/ 336110 w 336109"/>
                <a:gd name="connsiteY2" fmla="*/ 81423 h 81422"/>
                <a:gd name="connsiteX3" fmla="*/ 0 w 336109"/>
                <a:gd name="connsiteY3" fmla="*/ 81423 h 81422"/>
                <a:gd name="connsiteX4" fmla="*/ 0 w 336109"/>
                <a:gd name="connsiteY4" fmla="*/ 0 h 81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109" h="81422">
                  <a:moveTo>
                    <a:pt x="0" y="0"/>
                  </a:moveTo>
                  <a:lnTo>
                    <a:pt x="336110" y="0"/>
                  </a:lnTo>
                  <a:lnTo>
                    <a:pt x="336110" y="81423"/>
                  </a:lnTo>
                  <a:lnTo>
                    <a:pt x="0" y="81423"/>
                  </a:lnTo>
                  <a:lnTo>
                    <a:pt x="0" y="0"/>
                  </a:lnTo>
                </a:path>
              </a:pathLst>
            </a:custGeom>
            <a:solidFill>
              <a:srgbClr val="A47343"/>
            </a:solidFill>
            <a:ln w="12528"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xmlns="" id="{2122C2D9-9801-8ED4-8894-2981CC25C187}"/>
                </a:ext>
              </a:extLst>
            </p:cNvPr>
            <p:cNvSpPr/>
            <p:nvPr/>
          </p:nvSpPr>
          <p:spPr>
            <a:xfrm>
              <a:off x="3844102" y="3155520"/>
              <a:ext cx="366672" cy="44398"/>
            </a:xfrm>
            <a:custGeom>
              <a:avLst/>
              <a:gdLst>
                <a:gd name="connsiteX0" fmla="*/ 0 w 366672"/>
                <a:gd name="connsiteY0" fmla="*/ 0 h 44398"/>
                <a:gd name="connsiteX1" fmla="*/ 366672 w 366672"/>
                <a:gd name="connsiteY1" fmla="*/ 0 h 44398"/>
                <a:gd name="connsiteX2" fmla="*/ 366672 w 366672"/>
                <a:gd name="connsiteY2" fmla="*/ 44399 h 44398"/>
                <a:gd name="connsiteX3" fmla="*/ 0 w 366672"/>
                <a:gd name="connsiteY3" fmla="*/ 44399 h 44398"/>
                <a:gd name="connsiteX4" fmla="*/ 0 w 366672"/>
                <a:gd name="connsiteY4" fmla="*/ 0 h 44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672" h="44398">
                  <a:moveTo>
                    <a:pt x="0" y="0"/>
                  </a:moveTo>
                  <a:lnTo>
                    <a:pt x="366672" y="0"/>
                  </a:lnTo>
                  <a:lnTo>
                    <a:pt x="366672" y="44399"/>
                  </a:lnTo>
                  <a:lnTo>
                    <a:pt x="0" y="44399"/>
                  </a:lnTo>
                  <a:lnTo>
                    <a:pt x="0" y="0"/>
                  </a:lnTo>
                </a:path>
              </a:pathLst>
            </a:custGeom>
            <a:solidFill>
              <a:srgbClr val="845333"/>
            </a:solidFill>
            <a:ln w="12528"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xmlns="" id="{8CEF7137-710F-6355-BDCD-B0F4A94AE958}"/>
                </a:ext>
              </a:extLst>
            </p:cNvPr>
            <p:cNvSpPr/>
            <p:nvPr/>
          </p:nvSpPr>
          <p:spPr>
            <a:xfrm>
              <a:off x="4094570" y="3207159"/>
              <a:ext cx="51831" cy="27105"/>
            </a:xfrm>
            <a:custGeom>
              <a:avLst/>
              <a:gdLst>
                <a:gd name="connsiteX0" fmla="*/ 0 w 51831"/>
                <a:gd name="connsiteY0" fmla="*/ 27106 h 27105"/>
                <a:gd name="connsiteX1" fmla="*/ 51832 w 51831"/>
                <a:gd name="connsiteY1" fmla="*/ 27106 h 27105"/>
                <a:gd name="connsiteX2" fmla="*/ 51832 w 51831"/>
                <a:gd name="connsiteY2" fmla="*/ 0 h 27105"/>
                <a:gd name="connsiteX3" fmla="*/ 0 w 51831"/>
                <a:gd name="connsiteY3" fmla="*/ 0 h 27105"/>
                <a:gd name="connsiteX4" fmla="*/ 0 w 51831"/>
                <a:gd name="connsiteY4" fmla="*/ 27106 h 2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31" h="27105">
                  <a:moveTo>
                    <a:pt x="0" y="27106"/>
                  </a:moveTo>
                  <a:lnTo>
                    <a:pt x="51832" y="27106"/>
                  </a:lnTo>
                  <a:lnTo>
                    <a:pt x="51832" y="0"/>
                  </a:lnTo>
                  <a:lnTo>
                    <a:pt x="0" y="0"/>
                  </a:lnTo>
                  <a:lnTo>
                    <a:pt x="0" y="27106"/>
                  </a:lnTo>
                </a:path>
              </a:pathLst>
            </a:custGeom>
            <a:solidFill>
              <a:srgbClr val="845333"/>
            </a:solidFill>
            <a:ln w="12528"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xmlns="" id="{4627B1DC-CAAB-FA93-A2DB-0BD8B9707CA1}"/>
                </a:ext>
              </a:extLst>
            </p:cNvPr>
            <p:cNvSpPr/>
            <p:nvPr/>
          </p:nvSpPr>
          <p:spPr>
            <a:xfrm>
              <a:off x="4056809" y="3220754"/>
              <a:ext cx="52070" cy="24210"/>
            </a:xfrm>
            <a:custGeom>
              <a:avLst/>
              <a:gdLst>
                <a:gd name="connsiteX0" fmla="*/ 0 w 52070"/>
                <a:gd name="connsiteY0" fmla="*/ 24210 h 24210"/>
                <a:gd name="connsiteX1" fmla="*/ 52070 w 52070"/>
                <a:gd name="connsiteY1" fmla="*/ 24210 h 24210"/>
                <a:gd name="connsiteX2" fmla="*/ 52070 w 52070"/>
                <a:gd name="connsiteY2" fmla="*/ 0 h 24210"/>
                <a:gd name="connsiteX3" fmla="*/ 0 w 52070"/>
                <a:gd name="connsiteY3" fmla="*/ 0 h 24210"/>
                <a:gd name="connsiteX4" fmla="*/ 0 w 52070"/>
                <a:gd name="connsiteY4" fmla="*/ 24210 h 24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70" h="24210">
                  <a:moveTo>
                    <a:pt x="0" y="24210"/>
                  </a:moveTo>
                  <a:lnTo>
                    <a:pt x="52070" y="24210"/>
                  </a:lnTo>
                  <a:lnTo>
                    <a:pt x="52070" y="0"/>
                  </a:lnTo>
                  <a:lnTo>
                    <a:pt x="0" y="0"/>
                  </a:lnTo>
                  <a:lnTo>
                    <a:pt x="0" y="24210"/>
                  </a:lnTo>
                </a:path>
              </a:pathLst>
            </a:custGeom>
            <a:solidFill>
              <a:srgbClr val="845333"/>
            </a:solidFill>
            <a:ln w="12528"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xmlns="" id="{846E5AB0-F880-DAC4-D424-32390236FBD0}"/>
                </a:ext>
              </a:extLst>
            </p:cNvPr>
            <p:cNvSpPr/>
            <p:nvPr/>
          </p:nvSpPr>
          <p:spPr>
            <a:xfrm>
              <a:off x="3899207" y="3212451"/>
              <a:ext cx="52082" cy="24168"/>
            </a:xfrm>
            <a:custGeom>
              <a:avLst/>
              <a:gdLst>
                <a:gd name="connsiteX0" fmla="*/ 0 w 52082"/>
                <a:gd name="connsiteY0" fmla="*/ 24168 h 24168"/>
                <a:gd name="connsiteX1" fmla="*/ 52083 w 52082"/>
                <a:gd name="connsiteY1" fmla="*/ 24168 h 24168"/>
                <a:gd name="connsiteX2" fmla="*/ 52083 w 52082"/>
                <a:gd name="connsiteY2" fmla="*/ 0 h 24168"/>
                <a:gd name="connsiteX3" fmla="*/ 0 w 52082"/>
                <a:gd name="connsiteY3" fmla="*/ 0 h 24168"/>
                <a:gd name="connsiteX4" fmla="*/ 0 w 52082"/>
                <a:gd name="connsiteY4" fmla="*/ 24168 h 24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82" h="24168">
                  <a:moveTo>
                    <a:pt x="0" y="24168"/>
                  </a:moveTo>
                  <a:lnTo>
                    <a:pt x="52083" y="24168"/>
                  </a:lnTo>
                  <a:lnTo>
                    <a:pt x="52083" y="0"/>
                  </a:lnTo>
                  <a:lnTo>
                    <a:pt x="0" y="0"/>
                  </a:lnTo>
                  <a:lnTo>
                    <a:pt x="0" y="24168"/>
                  </a:lnTo>
                </a:path>
              </a:pathLst>
            </a:custGeom>
            <a:solidFill>
              <a:srgbClr val="845333"/>
            </a:solidFill>
            <a:ln w="12528"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xmlns="" id="{1E1587AF-0292-4F24-E770-69586B98505F}"/>
                </a:ext>
              </a:extLst>
            </p:cNvPr>
            <p:cNvSpPr/>
            <p:nvPr/>
          </p:nvSpPr>
          <p:spPr>
            <a:xfrm>
              <a:off x="6241246" y="2502146"/>
              <a:ext cx="243960" cy="168353"/>
            </a:xfrm>
            <a:custGeom>
              <a:avLst/>
              <a:gdLst>
                <a:gd name="connsiteX0" fmla="*/ 213178 w 243960"/>
                <a:gd name="connsiteY0" fmla="*/ 72479 h 168353"/>
                <a:gd name="connsiteX1" fmla="*/ 215047 w 243960"/>
                <a:gd name="connsiteY1" fmla="*/ 53071 h 168353"/>
                <a:gd name="connsiteX2" fmla="*/ 182026 w 243960"/>
                <a:gd name="connsiteY2" fmla="*/ 34111 h 168353"/>
                <a:gd name="connsiteX3" fmla="*/ 181876 w 243960"/>
                <a:gd name="connsiteY3" fmla="*/ 33372 h 168353"/>
                <a:gd name="connsiteX4" fmla="*/ 134170 w 243960"/>
                <a:gd name="connsiteY4" fmla="*/ 5661 h 168353"/>
                <a:gd name="connsiteX5" fmla="*/ 123874 w 243960"/>
                <a:gd name="connsiteY5" fmla="*/ 8391 h 168353"/>
                <a:gd name="connsiteX6" fmla="*/ 106831 w 243960"/>
                <a:gd name="connsiteY6" fmla="*/ 213 h 168353"/>
                <a:gd name="connsiteX7" fmla="*/ 94340 w 243960"/>
                <a:gd name="connsiteY7" fmla="*/ 15027 h 168353"/>
                <a:gd name="connsiteX8" fmla="*/ 94528 w 243960"/>
                <a:gd name="connsiteY8" fmla="*/ 15589 h 168353"/>
                <a:gd name="connsiteX9" fmla="*/ 76946 w 243960"/>
                <a:gd name="connsiteY9" fmla="*/ 14089 h 168353"/>
                <a:gd name="connsiteX10" fmla="*/ 50735 w 243960"/>
                <a:gd name="connsiteY10" fmla="*/ 45175 h 168353"/>
                <a:gd name="connsiteX11" fmla="*/ 35448 w 243960"/>
                <a:gd name="connsiteY11" fmla="*/ 63322 h 168353"/>
                <a:gd name="connsiteX12" fmla="*/ 36338 w 243960"/>
                <a:gd name="connsiteY12" fmla="*/ 65968 h 168353"/>
                <a:gd name="connsiteX13" fmla="*/ 34871 w 243960"/>
                <a:gd name="connsiteY13" fmla="*/ 66301 h 168353"/>
                <a:gd name="connsiteX14" fmla="*/ 13363 w 243960"/>
                <a:gd name="connsiteY14" fmla="*/ 99824 h 168353"/>
                <a:gd name="connsiteX15" fmla="*/ 822 w 243960"/>
                <a:gd name="connsiteY15" fmla="*/ 119357 h 168353"/>
                <a:gd name="connsiteX16" fmla="*/ 23108 w 243960"/>
                <a:gd name="connsiteY16" fmla="*/ 130066 h 168353"/>
                <a:gd name="connsiteX17" fmla="*/ 24575 w 243960"/>
                <a:gd name="connsiteY17" fmla="*/ 144098 h 168353"/>
                <a:gd name="connsiteX18" fmla="*/ 76018 w 243960"/>
                <a:gd name="connsiteY18" fmla="*/ 166850 h 168353"/>
                <a:gd name="connsiteX19" fmla="*/ 98692 w 243960"/>
                <a:gd name="connsiteY19" fmla="*/ 152443 h 168353"/>
                <a:gd name="connsiteX20" fmla="*/ 115359 w 243960"/>
                <a:gd name="connsiteY20" fmla="*/ 156880 h 168353"/>
                <a:gd name="connsiteX21" fmla="*/ 124313 w 243960"/>
                <a:gd name="connsiteY21" fmla="*/ 150817 h 168353"/>
                <a:gd name="connsiteX22" fmla="*/ 150524 w 243960"/>
                <a:gd name="connsiteY22" fmla="*/ 153547 h 168353"/>
                <a:gd name="connsiteX23" fmla="*/ 168018 w 243960"/>
                <a:gd name="connsiteY23" fmla="*/ 142713 h 168353"/>
                <a:gd name="connsiteX24" fmla="*/ 209754 w 243960"/>
                <a:gd name="connsiteY24" fmla="*/ 148255 h 168353"/>
                <a:gd name="connsiteX25" fmla="*/ 241847 w 243960"/>
                <a:gd name="connsiteY25" fmla="*/ 98158 h 168353"/>
                <a:gd name="connsiteX26" fmla="*/ 213178 w 243960"/>
                <a:gd name="connsiteY26" fmla="*/ 72479 h 16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3960" h="168353">
                  <a:moveTo>
                    <a:pt x="213178" y="72479"/>
                  </a:moveTo>
                  <a:cubicBezTo>
                    <a:pt x="216614" y="66666"/>
                    <a:pt x="217492" y="59790"/>
                    <a:pt x="215047" y="53071"/>
                  </a:cubicBezTo>
                  <a:cubicBezTo>
                    <a:pt x="210582" y="40862"/>
                    <a:pt x="196674" y="33299"/>
                    <a:pt x="182026" y="34111"/>
                  </a:cubicBezTo>
                  <a:lnTo>
                    <a:pt x="181876" y="33372"/>
                  </a:lnTo>
                  <a:cubicBezTo>
                    <a:pt x="177913" y="14777"/>
                    <a:pt x="156556" y="2411"/>
                    <a:pt x="134170" y="5661"/>
                  </a:cubicBezTo>
                  <a:cubicBezTo>
                    <a:pt x="130546" y="6193"/>
                    <a:pt x="127110" y="7172"/>
                    <a:pt x="123874" y="8391"/>
                  </a:cubicBezTo>
                  <a:cubicBezTo>
                    <a:pt x="121378" y="2651"/>
                    <a:pt x="114280" y="-933"/>
                    <a:pt x="106831" y="213"/>
                  </a:cubicBezTo>
                  <a:cubicBezTo>
                    <a:pt x="98454" y="1432"/>
                    <a:pt x="92873" y="8068"/>
                    <a:pt x="94340" y="15027"/>
                  </a:cubicBezTo>
                  <a:lnTo>
                    <a:pt x="94528" y="15589"/>
                  </a:lnTo>
                  <a:cubicBezTo>
                    <a:pt x="89148" y="13797"/>
                    <a:pt x="83116" y="13193"/>
                    <a:pt x="76946" y="14089"/>
                  </a:cubicBezTo>
                  <a:cubicBezTo>
                    <a:pt x="59363" y="16693"/>
                    <a:pt x="47650" y="30611"/>
                    <a:pt x="50735" y="45175"/>
                  </a:cubicBezTo>
                  <a:cubicBezTo>
                    <a:pt x="40502" y="46727"/>
                    <a:pt x="33642" y="54863"/>
                    <a:pt x="35448" y="63322"/>
                  </a:cubicBezTo>
                  <a:lnTo>
                    <a:pt x="36338" y="65968"/>
                  </a:lnTo>
                  <a:lnTo>
                    <a:pt x="34871" y="66301"/>
                  </a:lnTo>
                  <a:cubicBezTo>
                    <a:pt x="17765" y="70645"/>
                    <a:pt x="8171" y="85625"/>
                    <a:pt x="13363" y="99824"/>
                  </a:cubicBezTo>
                  <a:cubicBezTo>
                    <a:pt x="3418" y="102345"/>
                    <a:pt x="-2213" y="111096"/>
                    <a:pt x="822" y="119357"/>
                  </a:cubicBezTo>
                  <a:cubicBezTo>
                    <a:pt x="3707" y="127295"/>
                    <a:pt x="13501" y="131889"/>
                    <a:pt x="23108" y="130066"/>
                  </a:cubicBezTo>
                  <a:cubicBezTo>
                    <a:pt x="22418" y="134618"/>
                    <a:pt x="22869" y="139379"/>
                    <a:pt x="24575" y="144098"/>
                  </a:cubicBezTo>
                  <a:cubicBezTo>
                    <a:pt x="31247" y="162172"/>
                    <a:pt x="54259" y="172382"/>
                    <a:pt x="76018" y="166850"/>
                  </a:cubicBezTo>
                  <a:cubicBezTo>
                    <a:pt x="85762" y="164370"/>
                    <a:pt x="93650" y="159120"/>
                    <a:pt x="98692" y="152443"/>
                  </a:cubicBezTo>
                  <a:cubicBezTo>
                    <a:pt x="102517" y="156557"/>
                    <a:pt x="109088" y="158464"/>
                    <a:pt x="115359" y="156880"/>
                  </a:cubicBezTo>
                  <a:cubicBezTo>
                    <a:pt x="119372" y="155860"/>
                    <a:pt x="122507" y="153620"/>
                    <a:pt x="124313" y="150817"/>
                  </a:cubicBezTo>
                  <a:cubicBezTo>
                    <a:pt x="131963" y="154599"/>
                    <a:pt x="141419" y="155860"/>
                    <a:pt x="150524" y="153547"/>
                  </a:cubicBezTo>
                  <a:cubicBezTo>
                    <a:pt x="157973" y="151672"/>
                    <a:pt x="164043" y="147765"/>
                    <a:pt x="168018" y="142713"/>
                  </a:cubicBezTo>
                  <a:cubicBezTo>
                    <a:pt x="179769" y="149557"/>
                    <a:pt x="194956" y="151911"/>
                    <a:pt x="209754" y="148255"/>
                  </a:cubicBezTo>
                  <a:cubicBezTo>
                    <a:pt x="235225" y="141786"/>
                    <a:pt x="249635" y="119357"/>
                    <a:pt x="241847" y="98158"/>
                  </a:cubicBezTo>
                  <a:cubicBezTo>
                    <a:pt x="237382" y="85907"/>
                    <a:pt x="226459" y="76833"/>
                    <a:pt x="213178" y="72479"/>
                  </a:cubicBezTo>
                </a:path>
              </a:pathLst>
            </a:custGeom>
            <a:solidFill>
              <a:srgbClr val="9ED51E"/>
            </a:solidFill>
            <a:ln w="12528"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xmlns="" id="{852F7AD3-D33E-C172-FDCA-FDE028F9DD24}"/>
                </a:ext>
              </a:extLst>
            </p:cNvPr>
            <p:cNvSpPr/>
            <p:nvPr/>
          </p:nvSpPr>
          <p:spPr>
            <a:xfrm>
              <a:off x="6335432" y="2502146"/>
              <a:ext cx="122324" cy="72478"/>
            </a:xfrm>
            <a:custGeom>
              <a:avLst/>
              <a:gdLst>
                <a:gd name="connsiteX0" fmla="*/ 28120 w 122324"/>
                <a:gd name="connsiteY0" fmla="*/ 15673 h 72478"/>
                <a:gd name="connsiteX1" fmla="*/ 78234 w 122324"/>
                <a:gd name="connsiteY1" fmla="*/ 46112 h 72478"/>
                <a:gd name="connsiteX2" fmla="*/ 108708 w 122324"/>
                <a:gd name="connsiteY2" fmla="*/ 49529 h 72478"/>
                <a:gd name="connsiteX3" fmla="*/ 118992 w 122324"/>
                <a:gd name="connsiteY3" fmla="*/ 72479 h 72478"/>
                <a:gd name="connsiteX4" fmla="*/ 120860 w 122324"/>
                <a:gd name="connsiteY4" fmla="*/ 53071 h 72478"/>
                <a:gd name="connsiteX5" fmla="*/ 87840 w 122324"/>
                <a:gd name="connsiteY5" fmla="*/ 34111 h 72478"/>
                <a:gd name="connsiteX6" fmla="*/ 87690 w 122324"/>
                <a:gd name="connsiteY6" fmla="*/ 33372 h 72478"/>
                <a:gd name="connsiteX7" fmla="*/ 39984 w 122324"/>
                <a:gd name="connsiteY7" fmla="*/ 5661 h 72478"/>
                <a:gd name="connsiteX8" fmla="*/ 29688 w 122324"/>
                <a:gd name="connsiteY8" fmla="*/ 8391 h 72478"/>
                <a:gd name="connsiteX9" fmla="*/ 12644 w 122324"/>
                <a:gd name="connsiteY9" fmla="*/ 213 h 72478"/>
                <a:gd name="connsiteX10" fmla="*/ 3 w 122324"/>
                <a:gd name="connsiteY10" fmla="*/ 12985 h 72478"/>
                <a:gd name="connsiteX11" fmla="*/ 28120 w 122324"/>
                <a:gd name="connsiteY11" fmla="*/ 15673 h 7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324" h="72478">
                  <a:moveTo>
                    <a:pt x="28120" y="15673"/>
                  </a:moveTo>
                  <a:cubicBezTo>
                    <a:pt x="67172" y="4276"/>
                    <a:pt x="83965" y="32642"/>
                    <a:pt x="78234" y="46112"/>
                  </a:cubicBezTo>
                  <a:cubicBezTo>
                    <a:pt x="92254" y="42081"/>
                    <a:pt x="100331" y="43060"/>
                    <a:pt x="108708" y="49529"/>
                  </a:cubicBezTo>
                  <a:cubicBezTo>
                    <a:pt x="117085" y="55998"/>
                    <a:pt x="119832" y="62353"/>
                    <a:pt x="118992" y="72479"/>
                  </a:cubicBezTo>
                  <a:cubicBezTo>
                    <a:pt x="123644" y="64551"/>
                    <a:pt x="122578" y="57790"/>
                    <a:pt x="120860" y="53071"/>
                  </a:cubicBezTo>
                  <a:cubicBezTo>
                    <a:pt x="116396" y="40862"/>
                    <a:pt x="102488" y="33299"/>
                    <a:pt x="87840" y="34111"/>
                  </a:cubicBezTo>
                  <a:lnTo>
                    <a:pt x="87690" y="33372"/>
                  </a:lnTo>
                  <a:cubicBezTo>
                    <a:pt x="83726" y="14777"/>
                    <a:pt x="62369" y="2411"/>
                    <a:pt x="39984" y="5661"/>
                  </a:cubicBezTo>
                  <a:cubicBezTo>
                    <a:pt x="36359" y="6193"/>
                    <a:pt x="32923" y="7172"/>
                    <a:pt x="29688" y="8391"/>
                  </a:cubicBezTo>
                  <a:cubicBezTo>
                    <a:pt x="27192" y="2651"/>
                    <a:pt x="20094" y="-933"/>
                    <a:pt x="12644" y="213"/>
                  </a:cubicBezTo>
                  <a:cubicBezTo>
                    <a:pt x="5045" y="1307"/>
                    <a:pt x="-147" y="6807"/>
                    <a:pt x="3" y="12985"/>
                  </a:cubicBezTo>
                  <a:cubicBezTo>
                    <a:pt x="10487" y="1640"/>
                    <a:pt x="25085" y="4724"/>
                    <a:pt x="28120" y="15673"/>
                  </a:cubicBezTo>
                </a:path>
              </a:pathLst>
            </a:custGeom>
            <a:solidFill>
              <a:srgbClr val="B5DC17"/>
            </a:solidFill>
            <a:ln w="12528"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xmlns="" id="{9AAA363E-0C6D-A4CC-8839-71599C6EC359}"/>
                </a:ext>
              </a:extLst>
            </p:cNvPr>
            <p:cNvSpPr/>
            <p:nvPr/>
          </p:nvSpPr>
          <p:spPr>
            <a:xfrm>
              <a:off x="6241242" y="2603273"/>
              <a:ext cx="241699" cy="67227"/>
            </a:xfrm>
            <a:custGeom>
              <a:avLst/>
              <a:gdLst>
                <a:gd name="connsiteX0" fmla="*/ 170267 w 241699"/>
                <a:gd name="connsiteY0" fmla="*/ 32023 h 67227"/>
                <a:gd name="connsiteX1" fmla="*/ 122310 w 241699"/>
                <a:gd name="connsiteY1" fmla="*/ 35815 h 67227"/>
                <a:gd name="connsiteX2" fmla="*/ 91597 w 241699"/>
                <a:gd name="connsiteY2" fmla="*/ 38294 h 67227"/>
                <a:gd name="connsiteX3" fmla="*/ 32667 w 241699"/>
                <a:gd name="connsiteY3" fmla="*/ 21731 h 67227"/>
                <a:gd name="connsiteX4" fmla="*/ 9692 w 241699"/>
                <a:gd name="connsiteY4" fmla="*/ 0 h 67227"/>
                <a:gd name="connsiteX5" fmla="*/ 826 w 241699"/>
                <a:gd name="connsiteY5" fmla="*/ 18230 h 67227"/>
                <a:gd name="connsiteX6" fmla="*/ 23111 w 241699"/>
                <a:gd name="connsiteY6" fmla="*/ 28939 h 67227"/>
                <a:gd name="connsiteX7" fmla="*/ 24579 w 241699"/>
                <a:gd name="connsiteY7" fmla="*/ 42972 h 67227"/>
                <a:gd name="connsiteX8" fmla="*/ 76021 w 241699"/>
                <a:gd name="connsiteY8" fmla="*/ 65723 h 67227"/>
                <a:gd name="connsiteX9" fmla="*/ 98696 w 241699"/>
                <a:gd name="connsiteY9" fmla="*/ 51316 h 67227"/>
                <a:gd name="connsiteX10" fmla="*/ 115362 w 241699"/>
                <a:gd name="connsiteY10" fmla="*/ 55754 h 67227"/>
                <a:gd name="connsiteX11" fmla="*/ 124317 w 241699"/>
                <a:gd name="connsiteY11" fmla="*/ 49691 h 67227"/>
                <a:gd name="connsiteX12" fmla="*/ 150527 w 241699"/>
                <a:gd name="connsiteY12" fmla="*/ 52420 h 67227"/>
                <a:gd name="connsiteX13" fmla="*/ 168022 w 241699"/>
                <a:gd name="connsiteY13" fmla="*/ 41586 h 67227"/>
                <a:gd name="connsiteX14" fmla="*/ 209758 w 241699"/>
                <a:gd name="connsiteY14" fmla="*/ 47128 h 67227"/>
                <a:gd name="connsiteX15" fmla="*/ 241700 w 241699"/>
                <a:gd name="connsiteY15" fmla="*/ 20793 h 67227"/>
                <a:gd name="connsiteX16" fmla="*/ 170267 w 241699"/>
                <a:gd name="connsiteY16" fmla="*/ 32023 h 6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1699" h="67227">
                  <a:moveTo>
                    <a:pt x="170267" y="32023"/>
                  </a:moveTo>
                  <a:cubicBezTo>
                    <a:pt x="161262" y="41711"/>
                    <a:pt x="130499" y="43461"/>
                    <a:pt x="122310" y="35815"/>
                  </a:cubicBezTo>
                  <a:cubicBezTo>
                    <a:pt x="116391" y="44357"/>
                    <a:pt x="99235" y="47535"/>
                    <a:pt x="91597" y="38294"/>
                  </a:cubicBezTo>
                  <a:cubicBezTo>
                    <a:pt x="65249" y="57296"/>
                    <a:pt x="35452" y="46191"/>
                    <a:pt x="32667" y="21731"/>
                  </a:cubicBezTo>
                  <a:cubicBezTo>
                    <a:pt x="19687" y="25398"/>
                    <a:pt x="4099" y="13636"/>
                    <a:pt x="9692" y="0"/>
                  </a:cubicBezTo>
                  <a:cubicBezTo>
                    <a:pt x="2093" y="3500"/>
                    <a:pt x="-1820" y="11074"/>
                    <a:pt x="826" y="18230"/>
                  </a:cubicBezTo>
                  <a:cubicBezTo>
                    <a:pt x="3710" y="26168"/>
                    <a:pt x="13505" y="30763"/>
                    <a:pt x="23111" y="28939"/>
                  </a:cubicBezTo>
                  <a:cubicBezTo>
                    <a:pt x="22422" y="33492"/>
                    <a:pt x="22873" y="38253"/>
                    <a:pt x="24579" y="42972"/>
                  </a:cubicBezTo>
                  <a:cubicBezTo>
                    <a:pt x="31250" y="61046"/>
                    <a:pt x="54263" y="71255"/>
                    <a:pt x="76021" y="65723"/>
                  </a:cubicBezTo>
                  <a:cubicBezTo>
                    <a:pt x="85766" y="63244"/>
                    <a:pt x="93654" y="57994"/>
                    <a:pt x="98696" y="51316"/>
                  </a:cubicBezTo>
                  <a:cubicBezTo>
                    <a:pt x="102521" y="55431"/>
                    <a:pt x="109092" y="57337"/>
                    <a:pt x="115362" y="55754"/>
                  </a:cubicBezTo>
                  <a:cubicBezTo>
                    <a:pt x="119376" y="54733"/>
                    <a:pt x="122511" y="52493"/>
                    <a:pt x="124317" y="49691"/>
                  </a:cubicBezTo>
                  <a:cubicBezTo>
                    <a:pt x="131967" y="53473"/>
                    <a:pt x="141422" y="54733"/>
                    <a:pt x="150527" y="52420"/>
                  </a:cubicBezTo>
                  <a:cubicBezTo>
                    <a:pt x="157977" y="50545"/>
                    <a:pt x="164047" y="46639"/>
                    <a:pt x="168022" y="41586"/>
                  </a:cubicBezTo>
                  <a:cubicBezTo>
                    <a:pt x="179773" y="48430"/>
                    <a:pt x="194960" y="50785"/>
                    <a:pt x="209758" y="47128"/>
                  </a:cubicBezTo>
                  <a:cubicBezTo>
                    <a:pt x="225535" y="43138"/>
                    <a:pt x="236997" y="32961"/>
                    <a:pt x="241700" y="20793"/>
                  </a:cubicBezTo>
                  <a:cubicBezTo>
                    <a:pt x="213721" y="42284"/>
                    <a:pt x="176989" y="37398"/>
                    <a:pt x="170267" y="32023"/>
                  </a:cubicBezTo>
                </a:path>
              </a:pathLst>
            </a:custGeom>
            <a:solidFill>
              <a:srgbClr val="86B519"/>
            </a:solidFill>
            <a:ln w="12528"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xmlns="" id="{B4DE408C-2C6D-A5F2-D477-0341FD68F3DD}"/>
                </a:ext>
              </a:extLst>
            </p:cNvPr>
            <p:cNvSpPr/>
            <p:nvPr/>
          </p:nvSpPr>
          <p:spPr>
            <a:xfrm>
              <a:off x="5968274" y="2537758"/>
              <a:ext cx="341151" cy="224588"/>
            </a:xfrm>
            <a:custGeom>
              <a:avLst/>
              <a:gdLst>
                <a:gd name="connsiteX0" fmla="*/ 341151 w 341151"/>
                <a:gd name="connsiteY0" fmla="*/ 72432 h 224588"/>
                <a:gd name="connsiteX1" fmla="*/ 283049 w 341151"/>
                <a:gd name="connsiteY1" fmla="*/ 24137 h 224588"/>
                <a:gd name="connsiteX2" fmla="*/ 280115 w 341151"/>
                <a:gd name="connsiteY2" fmla="*/ 24252 h 224588"/>
                <a:gd name="connsiteX3" fmla="*/ 235971 w 341151"/>
                <a:gd name="connsiteY3" fmla="*/ 0 h 224588"/>
                <a:gd name="connsiteX4" fmla="*/ 193645 w 341151"/>
                <a:gd name="connsiteY4" fmla="*/ 21085 h 224588"/>
                <a:gd name="connsiteX5" fmla="*/ 161653 w 341151"/>
                <a:gd name="connsiteY5" fmla="*/ 7282 h 224588"/>
                <a:gd name="connsiteX6" fmla="*/ 123641 w 341151"/>
                <a:gd name="connsiteY6" fmla="*/ 31992 h 224588"/>
                <a:gd name="connsiteX7" fmla="*/ 92050 w 341151"/>
                <a:gd name="connsiteY7" fmla="*/ 24137 h 224588"/>
                <a:gd name="connsiteX8" fmla="*/ 33898 w 341151"/>
                <a:gd name="connsiteY8" fmla="*/ 72432 h 224588"/>
                <a:gd name="connsiteX9" fmla="*/ 0 w 341151"/>
                <a:gd name="connsiteY9" fmla="*/ 100591 h 224588"/>
                <a:gd name="connsiteX10" fmla="*/ 31591 w 341151"/>
                <a:gd name="connsiteY10" fmla="*/ 128676 h 224588"/>
                <a:gd name="connsiteX11" fmla="*/ 25270 w 341151"/>
                <a:gd name="connsiteY11" fmla="*/ 153500 h 224588"/>
                <a:gd name="connsiteX12" fmla="*/ 99349 w 341151"/>
                <a:gd name="connsiteY12" fmla="*/ 214984 h 224588"/>
                <a:gd name="connsiteX13" fmla="*/ 147544 w 341151"/>
                <a:gd name="connsiteY13" fmla="*/ 200087 h 224588"/>
                <a:gd name="connsiteX14" fmla="*/ 173416 w 341151"/>
                <a:gd name="connsiteY14" fmla="*/ 214984 h 224588"/>
                <a:gd name="connsiteX15" fmla="*/ 192717 w 341151"/>
                <a:gd name="connsiteY15" fmla="*/ 208431 h 224588"/>
                <a:gd name="connsiteX16" fmla="*/ 235971 w 341151"/>
                <a:gd name="connsiteY16" fmla="*/ 224589 h 224588"/>
                <a:gd name="connsiteX17" fmla="*/ 294123 w 341151"/>
                <a:gd name="connsiteY17" fmla="*/ 176242 h 224588"/>
                <a:gd name="connsiteX18" fmla="*/ 293145 w 341151"/>
                <a:gd name="connsiteY18" fmla="*/ 167574 h 224588"/>
                <a:gd name="connsiteX19" fmla="*/ 335809 w 341151"/>
                <a:gd name="connsiteY19" fmla="*/ 128759 h 224588"/>
                <a:gd name="connsiteX20" fmla="*/ 325964 w 341151"/>
                <a:gd name="connsiteY20" fmla="*/ 104914 h 224588"/>
                <a:gd name="connsiteX21" fmla="*/ 341151 w 341151"/>
                <a:gd name="connsiteY21" fmla="*/ 72432 h 2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1151" h="224588">
                  <a:moveTo>
                    <a:pt x="341151" y="72432"/>
                  </a:moveTo>
                  <a:cubicBezTo>
                    <a:pt x="341151" y="45784"/>
                    <a:pt x="315141" y="24137"/>
                    <a:pt x="283049" y="24137"/>
                  </a:cubicBezTo>
                  <a:lnTo>
                    <a:pt x="280115" y="24252"/>
                  </a:lnTo>
                  <a:cubicBezTo>
                    <a:pt x="272816" y="9969"/>
                    <a:pt x="255760" y="0"/>
                    <a:pt x="235971" y="0"/>
                  </a:cubicBezTo>
                  <a:cubicBezTo>
                    <a:pt x="217648" y="0"/>
                    <a:pt x="201734" y="8553"/>
                    <a:pt x="193645" y="21085"/>
                  </a:cubicBezTo>
                  <a:cubicBezTo>
                    <a:pt x="186597" y="12782"/>
                    <a:pt x="174884" y="7282"/>
                    <a:pt x="161653" y="7282"/>
                  </a:cubicBezTo>
                  <a:cubicBezTo>
                    <a:pt x="143293" y="7282"/>
                    <a:pt x="127955" y="17783"/>
                    <a:pt x="123641" y="31992"/>
                  </a:cubicBezTo>
                  <a:cubicBezTo>
                    <a:pt x="114574" y="27023"/>
                    <a:pt x="103701" y="24137"/>
                    <a:pt x="92050" y="24137"/>
                  </a:cubicBezTo>
                  <a:cubicBezTo>
                    <a:pt x="59908" y="24137"/>
                    <a:pt x="33898" y="45784"/>
                    <a:pt x="33898" y="72432"/>
                  </a:cubicBezTo>
                  <a:cubicBezTo>
                    <a:pt x="15137" y="72432"/>
                    <a:pt x="0" y="85048"/>
                    <a:pt x="0" y="100591"/>
                  </a:cubicBezTo>
                  <a:cubicBezTo>
                    <a:pt x="0" y="115529"/>
                    <a:pt x="13908" y="127697"/>
                    <a:pt x="31591" y="128676"/>
                  </a:cubicBezTo>
                  <a:cubicBezTo>
                    <a:pt x="27578" y="136239"/>
                    <a:pt x="25270" y="144666"/>
                    <a:pt x="25270" y="153500"/>
                  </a:cubicBezTo>
                  <a:cubicBezTo>
                    <a:pt x="25270" y="187430"/>
                    <a:pt x="58441" y="214984"/>
                    <a:pt x="99349" y="214984"/>
                  </a:cubicBezTo>
                  <a:cubicBezTo>
                    <a:pt x="117760" y="214984"/>
                    <a:pt x="134564" y="209369"/>
                    <a:pt x="147544" y="200087"/>
                  </a:cubicBezTo>
                  <a:cubicBezTo>
                    <a:pt x="151520" y="208754"/>
                    <a:pt x="161565" y="214984"/>
                    <a:pt x="173416" y="214984"/>
                  </a:cubicBezTo>
                  <a:cubicBezTo>
                    <a:pt x="180916" y="214984"/>
                    <a:pt x="187725" y="212505"/>
                    <a:pt x="192717" y="208431"/>
                  </a:cubicBezTo>
                  <a:cubicBezTo>
                    <a:pt x="203401" y="218276"/>
                    <a:pt x="218777" y="224589"/>
                    <a:pt x="235971" y="224589"/>
                  </a:cubicBezTo>
                  <a:cubicBezTo>
                    <a:pt x="268063" y="224589"/>
                    <a:pt x="294123" y="202941"/>
                    <a:pt x="294123" y="176242"/>
                  </a:cubicBezTo>
                  <a:cubicBezTo>
                    <a:pt x="294123" y="173314"/>
                    <a:pt x="293734" y="170429"/>
                    <a:pt x="293145" y="167574"/>
                  </a:cubicBezTo>
                  <a:cubicBezTo>
                    <a:pt x="317048" y="165783"/>
                    <a:pt x="335809" y="149104"/>
                    <a:pt x="335809" y="128759"/>
                  </a:cubicBezTo>
                  <a:cubicBezTo>
                    <a:pt x="335809" y="119759"/>
                    <a:pt x="332084" y="111498"/>
                    <a:pt x="325964" y="104914"/>
                  </a:cubicBezTo>
                  <a:cubicBezTo>
                    <a:pt x="335370" y="96319"/>
                    <a:pt x="341151" y="84964"/>
                    <a:pt x="341151" y="72432"/>
                  </a:cubicBezTo>
                </a:path>
              </a:pathLst>
            </a:custGeom>
            <a:solidFill>
              <a:srgbClr val="72B623"/>
            </a:solidFill>
            <a:ln w="12528"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xmlns="" id="{9BFBE909-6FB5-D83D-D0CC-8A0DEC557FF7}"/>
                </a:ext>
              </a:extLst>
            </p:cNvPr>
            <p:cNvSpPr/>
            <p:nvPr/>
          </p:nvSpPr>
          <p:spPr>
            <a:xfrm>
              <a:off x="6091713" y="2537758"/>
              <a:ext cx="217712" cy="104913"/>
            </a:xfrm>
            <a:custGeom>
              <a:avLst/>
              <a:gdLst>
                <a:gd name="connsiteX0" fmla="*/ 67811 w 217712"/>
                <a:gd name="connsiteY0" fmla="*/ 28002 h 104913"/>
                <a:gd name="connsiteX1" fmla="*/ 127129 w 217712"/>
                <a:gd name="connsiteY1" fmla="*/ 25512 h 104913"/>
                <a:gd name="connsiteX2" fmla="*/ 142906 w 217712"/>
                <a:gd name="connsiteY2" fmla="*/ 45212 h 104913"/>
                <a:gd name="connsiteX3" fmla="*/ 190085 w 217712"/>
                <a:gd name="connsiteY3" fmla="*/ 49931 h 104913"/>
                <a:gd name="connsiteX4" fmla="*/ 202526 w 217712"/>
                <a:gd name="connsiteY4" fmla="*/ 104914 h 104913"/>
                <a:gd name="connsiteX5" fmla="*/ 217713 w 217712"/>
                <a:gd name="connsiteY5" fmla="*/ 72432 h 104913"/>
                <a:gd name="connsiteX6" fmla="*/ 159610 w 217712"/>
                <a:gd name="connsiteY6" fmla="*/ 24137 h 104913"/>
                <a:gd name="connsiteX7" fmla="*/ 156676 w 217712"/>
                <a:gd name="connsiteY7" fmla="*/ 24252 h 104913"/>
                <a:gd name="connsiteX8" fmla="*/ 112532 w 217712"/>
                <a:gd name="connsiteY8" fmla="*/ 0 h 104913"/>
                <a:gd name="connsiteX9" fmla="*/ 70206 w 217712"/>
                <a:gd name="connsiteY9" fmla="*/ 21085 h 104913"/>
                <a:gd name="connsiteX10" fmla="*/ 38214 w 217712"/>
                <a:gd name="connsiteY10" fmla="*/ 7282 h 104913"/>
                <a:gd name="connsiteX11" fmla="*/ 203 w 217712"/>
                <a:gd name="connsiteY11" fmla="*/ 31992 h 104913"/>
                <a:gd name="connsiteX12" fmla="*/ 67811 w 217712"/>
                <a:gd name="connsiteY12" fmla="*/ 28002 h 10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7712" h="104913">
                  <a:moveTo>
                    <a:pt x="67811" y="28002"/>
                  </a:moveTo>
                  <a:cubicBezTo>
                    <a:pt x="80941" y="19897"/>
                    <a:pt x="107879" y="16116"/>
                    <a:pt x="127129" y="25512"/>
                  </a:cubicBezTo>
                  <a:cubicBezTo>
                    <a:pt x="143934" y="33742"/>
                    <a:pt x="142906" y="45212"/>
                    <a:pt x="142906" y="45212"/>
                  </a:cubicBezTo>
                  <a:cubicBezTo>
                    <a:pt x="142906" y="45212"/>
                    <a:pt x="168816" y="36628"/>
                    <a:pt x="190085" y="49931"/>
                  </a:cubicBezTo>
                  <a:cubicBezTo>
                    <a:pt x="205561" y="59702"/>
                    <a:pt x="210702" y="86923"/>
                    <a:pt x="202526" y="104914"/>
                  </a:cubicBezTo>
                  <a:cubicBezTo>
                    <a:pt x="216245" y="92944"/>
                    <a:pt x="217713" y="77849"/>
                    <a:pt x="217713" y="72432"/>
                  </a:cubicBezTo>
                  <a:cubicBezTo>
                    <a:pt x="217713" y="45784"/>
                    <a:pt x="191703" y="24137"/>
                    <a:pt x="159610" y="24137"/>
                  </a:cubicBezTo>
                  <a:lnTo>
                    <a:pt x="156676" y="24252"/>
                  </a:lnTo>
                  <a:cubicBezTo>
                    <a:pt x="149377" y="9969"/>
                    <a:pt x="132321" y="0"/>
                    <a:pt x="112532" y="0"/>
                  </a:cubicBezTo>
                  <a:cubicBezTo>
                    <a:pt x="94210" y="0"/>
                    <a:pt x="78295" y="8553"/>
                    <a:pt x="70206" y="21085"/>
                  </a:cubicBezTo>
                  <a:cubicBezTo>
                    <a:pt x="63158" y="12782"/>
                    <a:pt x="51445" y="7282"/>
                    <a:pt x="38214" y="7282"/>
                  </a:cubicBezTo>
                  <a:cubicBezTo>
                    <a:pt x="19854" y="7282"/>
                    <a:pt x="4517" y="17783"/>
                    <a:pt x="203" y="31992"/>
                  </a:cubicBezTo>
                  <a:cubicBezTo>
                    <a:pt x="-3133" y="30158"/>
                    <a:pt x="35380" y="11032"/>
                    <a:pt x="67811" y="28002"/>
                  </a:cubicBezTo>
                </a:path>
              </a:pathLst>
            </a:custGeom>
            <a:solidFill>
              <a:srgbClr val="8CD024"/>
            </a:solidFill>
            <a:ln w="12528"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xmlns="" id="{A2046744-78DF-6064-54EF-0AB90E93B3DF}"/>
                </a:ext>
              </a:extLst>
            </p:cNvPr>
            <p:cNvSpPr/>
            <p:nvPr/>
          </p:nvSpPr>
          <p:spPr>
            <a:xfrm>
              <a:off x="5968274" y="2627733"/>
              <a:ext cx="294122" cy="134613"/>
            </a:xfrm>
            <a:custGeom>
              <a:avLst/>
              <a:gdLst>
                <a:gd name="connsiteX0" fmla="*/ 196680 w 294122"/>
                <a:gd name="connsiteY0" fmla="*/ 101122 h 134613"/>
                <a:gd name="connsiteX1" fmla="*/ 166218 w 294122"/>
                <a:gd name="connsiteY1" fmla="*/ 99497 h 134613"/>
                <a:gd name="connsiteX2" fmla="*/ 130890 w 294122"/>
                <a:gd name="connsiteY2" fmla="*/ 85454 h 134613"/>
                <a:gd name="connsiteX3" fmla="*/ 46050 w 294122"/>
                <a:gd name="connsiteY3" fmla="*/ 32554 h 134613"/>
                <a:gd name="connsiteX4" fmla="*/ 2446 w 294122"/>
                <a:gd name="connsiteY4" fmla="*/ 0 h 134613"/>
                <a:gd name="connsiteX5" fmla="*/ 0 w 294122"/>
                <a:gd name="connsiteY5" fmla="*/ 10615 h 134613"/>
                <a:gd name="connsiteX6" fmla="*/ 31591 w 294122"/>
                <a:gd name="connsiteY6" fmla="*/ 38701 h 134613"/>
                <a:gd name="connsiteX7" fmla="*/ 25270 w 294122"/>
                <a:gd name="connsiteY7" fmla="*/ 63525 h 134613"/>
                <a:gd name="connsiteX8" fmla="*/ 99349 w 294122"/>
                <a:gd name="connsiteY8" fmla="*/ 125009 h 134613"/>
                <a:gd name="connsiteX9" fmla="*/ 147544 w 294122"/>
                <a:gd name="connsiteY9" fmla="*/ 110112 h 134613"/>
                <a:gd name="connsiteX10" fmla="*/ 173416 w 294122"/>
                <a:gd name="connsiteY10" fmla="*/ 125009 h 134613"/>
                <a:gd name="connsiteX11" fmla="*/ 192717 w 294122"/>
                <a:gd name="connsiteY11" fmla="*/ 118456 h 134613"/>
                <a:gd name="connsiteX12" fmla="*/ 235971 w 294122"/>
                <a:gd name="connsiteY12" fmla="*/ 134614 h 134613"/>
                <a:gd name="connsiteX13" fmla="*/ 294123 w 294122"/>
                <a:gd name="connsiteY13" fmla="*/ 86715 h 134613"/>
                <a:gd name="connsiteX14" fmla="*/ 196680 w 294122"/>
                <a:gd name="connsiteY14" fmla="*/ 101122 h 13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4122" h="134613">
                  <a:moveTo>
                    <a:pt x="196680" y="101122"/>
                  </a:moveTo>
                  <a:cubicBezTo>
                    <a:pt x="185167" y="92454"/>
                    <a:pt x="179436" y="97497"/>
                    <a:pt x="166218" y="99497"/>
                  </a:cubicBezTo>
                  <a:cubicBezTo>
                    <a:pt x="150680" y="101768"/>
                    <a:pt x="138440" y="95632"/>
                    <a:pt x="130890" y="85454"/>
                  </a:cubicBezTo>
                  <a:cubicBezTo>
                    <a:pt x="82394" y="100434"/>
                    <a:pt x="49963" y="72714"/>
                    <a:pt x="46050" y="32554"/>
                  </a:cubicBezTo>
                  <a:cubicBezTo>
                    <a:pt x="20918" y="33242"/>
                    <a:pt x="7888" y="18397"/>
                    <a:pt x="2446" y="0"/>
                  </a:cubicBezTo>
                  <a:cubicBezTo>
                    <a:pt x="878" y="3250"/>
                    <a:pt x="0" y="6834"/>
                    <a:pt x="0" y="10615"/>
                  </a:cubicBezTo>
                  <a:cubicBezTo>
                    <a:pt x="0" y="25554"/>
                    <a:pt x="13908" y="37721"/>
                    <a:pt x="31591" y="38701"/>
                  </a:cubicBezTo>
                  <a:cubicBezTo>
                    <a:pt x="27578" y="46264"/>
                    <a:pt x="25270" y="54691"/>
                    <a:pt x="25270" y="63525"/>
                  </a:cubicBezTo>
                  <a:cubicBezTo>
                    <a:pt x="25270" y="97455"/>
                    <a:pt x="58441" y="125009"/>
                    <a:pt x="99349" y="125009"/>
                  </a:cubicBezTo>
                  <a:cubicBezTo>
                    <a:pt x="117760" y="125009"/>
                    <a:pt x="134564" y="119394"/>
                    <a:pt x="147544" y="110112"/>
                  </a:cubicBezTo>
                  <a:cubicBezTo>
                    <a:pt x="151520" y="118779"/>
                    <a:pt x="161565" y="125009"/>
                    <a:pt x="173416" y="125009"/>
                  </a:cubicBezTo>
                  <a:cubicBezTo>
                    <a:pt x="180916" y="125009"/>
                    <a:pt x="187725" y="122529"/>
                    <a:pt x="192717" y="118456"/>
                  </a:cubicBezTo>
                  <a:cubicBezTo>
                    <a:pt x="203401" y="128301"/>
                    <a:pt x="218777" y="134614"/>
                    <a:pt x="235971" y="134614"/>
                  </a:cubicBezTo>
                  <a:cubicBezTo>
                    <a:pt x="267912" y="134614"/>
                    <a:pt x="293784" y="113206"/>
                    <a:pt x="294123" y="86715"/>
                  </a:cubicBezTo>
                  <a:cubicBezTo>
                    <a:pt x="256989" y="123988"/>
                    <a:pt x="202561" y="105560"/>
                    <a:pt x="196680" y="101122"/>
                  </a:cubicBezTo>
                </a:path>
              </a:pathLst>
            </a:custGeom>
            <a:solidFill>
              <a:srgbClr val="5D961C"/>
            </a:solidFill>
            <a:ln w="12528"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xmlns="" id="{BBF1A601-6A23-688E-1DC8-E1F2981C2FF6}"/>
                </a:ext>
              </a:extLst>
            </p:cNvPr>
            <p:cNvSpPr/>
            <p:nvPr/>
          </p:nvSpPr>
          <p:spPr>
            <a:xfrm>
              <a:off x="6179652" y="2558103"/>
              <a:ext cx="259585" cy="170834"/>
            </a:xfrm>
            <a:custGeom>
              <a:avLst/>
              <a:gdLst>
                <a:gd name="connsiteX0" fmla="*/ 259585 w 259585"/>
                <a:gd name="connsiteY0" fmla="*/ 55066 h 170834"/>
                <a:gd name="connsiteX1" fmla="*/ 215353 w 259585"/>
                <a:gd name="connsiteY1" fmla="*/ 18314 h 170834"/>
                <a:gd name="connsiteX2" fmla="*/ 213096 w 259585"/>
                <a:gd name="connsiteY2" fmla="*/ 18480 h 170834"/>
                <a:gd name="connsiteX3" fmla="*/ 179549 w 259585"/>
                <a:gd name="connsiteY3" fmla="*/ 0 h 170834"/>
                <a:gd name="connsiteX4" fmla="*/ 147356 w 259585"/>
                <a:gd name="connsiteY4" fmla="*/ 16032 h 170834"/>
                <a:gd name="connsiteX5" fmla="*/ 123014 w 259585"/>
                <a:gd name="connsiteY5" fmla="*/ 5542 h 170834"/>
                <a:gd name="connsiteX6" fmla="*/ 94107 w 259585"/>
                <a:gd name="connsiteY6" fmla="*/ 24293 h 170834"/>
                <a:gd name="connsiteX7" fmla="*/ 70054 w 259585"/>
                <a:gd name="connsiteY7" fmla="*/ 18314 h 170834"/>
                <a:gd name="connsiteX8" fmla="*/ 25822 w 259585"/>
                <a:gd name="connsiteY8" fmla="*/ 55066 h 170834"/>
                <a:gd name="connsiteX9" fmla="*/ 0 w 259585"/>
                <a:gd name="connsiteY9" fmla="*/ 76505 h 170834"/>
                <a:gd name="connsiteX10" fmla="*/ 24054 w 259585"/>
                <a:gd name="connsiteY10" fmla="*/ 97913 h 170834"/>
                <a:gd name="connsiteX11" fmla="*/ 19250 w 259585"/>
                <a:gd name="connsiteY11" fmla="*/ 116748 h 170834"/>
                <a:gd name="connsiteX12" fmla="*/ 75597 w 259585"/>
                <a:gd name="connsiteY12" fmla="*/ 163553 h 170834"/>
                <a:gd name="connsiteX13" fmla="*/ 112279 w 259585"/>
                <a:gd name="connsiteY13" fmla="*/ 152240 h 170834"/>
                <a:gd name="connsiteX14" fmla="*/ 131931 w 259585"/>
                <a:gd name="connsiteY14" fmla="*/ 163553 h 170834"/>
                <a:gd name="connsiteX15" fmla="*/ 146629 w 259585"/>
                <a:gd name="connsiteY15" fmla="*/ 158542 h 170834"/>
                <a:gd name="connsiteX16" fmla="*/ 179549 w 259585"/>
                <a:gd name="connsiteY16" fmla="*/ 170835 h 170834"/>
                <a:gd name="connsiteX17" fmla="*/ 223730 w 259585"/>
                <a:gd name="connsiteY17" fmla="*/ 134082 h 170834"/>
                <a:gd name="connsiteX18" fmla="*/ 222991 w 259585"/>
                <a:gd name="connsiteY18" fmla="*/ 127498 h 170834"/>
                <a:gd name="connsiteX19" fmla="*/ 255421 w 259585"/>
                <a:gd name="connsiteY19" fmla="*/ 97955 h 170834"/>
                <a:gd name="connsiteX20" fmla="*/ 248035 w 259585"/>
                <a:gd name="connsiteY20" fmla="*/ 79797 h 170834"/>
                <a:gd name="connsiteX21" fmla="*/ 259585 w 259585"/>
                <a:gd name="connsiteY21" fmla="*/ 55066 h 17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9585" h="170834">
                  <a:moveTo>
                    <a:pt x="259585" y="55066"/>
                  </a:moveTo>
                  <a:cubicBezTo>
                    <a:pt x="259585" y="34794"/>
                    <a:pt x="239745" y="18314"/>
                    <a:pt x="215353" y="18314"/>
                  </a:cubicBezTo>
                  <a:lnTo>
                    <a:pt x="213096" y="18480"/>
                  </a:lnTo>
                  <a:cubicBezTo>
                    <a:pt x="207565" y="7615"/>
                    <a:pt x="194635" y="0"/>
                    <a:pt x="179549" y="0"/>
                  </a:cubicBezTo>
                  <a:cubicBezTo>
                    <a:pt x="165578" y="0"/>
                    <a:pt x="153476" y="6469"/>
                    <a:pt x="147356" y="16032"/>
                  </a:cubicBezTo>
                  <a:cubicBezTo>
                    <a:pt x="141976" y="9688"/>
                    <a:pt x="133109" y="5542"/>
                    <a:pt x="123014" y="5542"/>
                  </a:cubicBezTo>
                  <a:cubicBezTo>
                    <a:pt x="109056" y="5542"/>
                    <a:pt x="97343" y="13511"/>
                    <a:pt x="94107" y="24293"/>
                  </a:cubicBezTo>
                  <a:cubicBezTo>
                    <a:pt x="87197" y="20553"/>
                    <a:pt x="78920" y="18314"/>
                    <a:pt x="70054" y="18314"/>
                  </a:cubicBezTo>
                  <a:cubicBezTo>
                    <a:pt x="45611" y="18314"/>
                    <a:pt x="25822" y="34794"/>
                    <a:pt x="25822" y="55066"/>
                  </a:cubicBezTo>
                  <a:cubicBezTo>
                    <a:pt x="11563" y="55066"/>
                    <a:pt x="0" y="64661"/>
                    <a:pt x="0" y="76505"/>
                  </a:cubicBezTo>
                  <a:cubicBezTo>
                    <a:pt x="0" y="87860"/>
                    <a:pt x="10635" y="97142"/>
                    <a:pt x="24054" y="97913"/>
                  </a:cubicBezTo>
                  <a:cubicBezTo>
                    <a:pt x="20968" y="103653"/>
                    <a:pt x="19250" y="110039"/>
                    <a:pt x="19250" y="116748"/>
                  </a:cubicBezTo>
                  <a:cubicBezTo>
                    <a:pt x="19250" y="142635"/>
                    <a:pt x="44483" y="163553"/>
                    <a:pt x="75597" y="163553"/>
                  </a:cubicBezTo>
                  <a:cubicBezTo>
                    <a:pt x="89655" y="163553"/>
                    <a:pt x="102384" y="159272"/>
                    <a:pt x="112279" y="152240"/>
                  </a:cubicBezTo>
                  <a:cubicBezTo>
                    <a:pt x="115276" y="158824"/>
                    <a:pt x="122914" y="163553"/>
                    <a:pt x="131931" y="163553"/>
                  </a:cubicBezTo>
                  <a:cubicBezTo>
                    <a:pt x="137662" y="163553"/>
                    <a:pt x="142854" y="161636"/>
                    <a:pt x="146629" y="158542"/>
                  </a:cubicBezTo>
                  <a:cubicBezTo>
                    <a:pt x="154705" y="166116"/>
                    <a:pt x="166468" y="170835"/>
                    <a:pt x="179549" y="170835"/>
                  </a:cubicBezTo>
                  <a:cubicBezTo>
                    <a:pt x="203941" y="170835"/>
                    <a:pt x="223730" y="154396"/>
                    <a:pt x="223730" y="134082"/>
                  </a:cubicBezTo>
                  <a:cubicBezTo>
                    <a:pt x="223730" y="131853"/>
                    <a:pt x="223492" y="129655"/>
                    <a:pt x="222991" y="127498"/>
                  </a:cubicBezTo>
                  <a:cubicBezTo>
                    <a:pt x="241225" y="126113"/>
                    <a:pt x="255421" y="113414"/>
                    <a:pt x="255421" y="97955"/>
                  </a:cubicBezTo>
                  <a:cubicBezTo>
                    <a:pt x="255421" y="91111"/>
                    <a:pt x="252687" y="84850"/>
                    <a:pt x="248035" y="79797"/>
                  </a:cubicBezTo>
                  <a:cubicBezTo>
                    <a:pt x="255183" y="73297"/>
                    <a:pt x="259585" y="64619"/>
                    <a:pt x="259585" y="55066"/>
                  </a:cubicBezTo>
                </a:path>
              </a:pathLst>
            </a:custGeom>
            <a:solidFill>
              <a:srgbClr val="72B623"/>
            </a:solidFill>
            <a:ln w="12528"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xmlns="" id="{210C1593-E7FC-BF1C-45AB-AB307702D816}"/>
                </a:ext>
              </a:extLst>
            </p:cNvPr>
            <p:cNvSpPr/>
            <p:nvPr/>
          </p:nvSpPr>
          <p:spPr>
            <a:xfrm>
              <a:off x="6273604" y="2558103"/>
              <a:ext cx="165633" cy="79797"/>
            </a:xfrm>
            <a:custGeom>
              <a:avLst/>
              <a:gdLst>
                <a:gd name="connsiteX0" fmla="*/ 51598 w 165633"/>
                <a:gd name="connsiteY0" fmla="*/ 21283 h 79797"/>
                <a:gd name="connsiteX1" fmla="*/ 96658 w 165633"/>
                <a:gd name="connsiteY1" fmla="*/ 19418 h 79797"/>
                <a:gd name="connsiteX2" fmla="*/ 108710 w 165633"/>
                <a:gd name="connsiteY2" fmla="*/ 34388 h 79797"/>
                <a:gd name="connsiteX3" fmla="*/ 144577 w 165633"/>
                <a:gd name="connsiteY3" fmla="*/ 37971 h 79797"/>
                <a:gd name="connsiteX4" fmla="*/ 154083 w 165633"/>
                <a:gd name="connsiteY4" fmla="*/ 79797 h 79797"/>
                <a:gd name="connsiteX5" fmla="*/ 165633 w 165633"/>
                <a:gd name="connsiteY5" fmla="*/ 55066 h 79797"/>
                <a:gd name="connsiteX6" fmla="*/ 121401 w 165633"/>
                <a:gd name="connsiteY6" fmla="*/ 18314 h 79797"/>
                <a:gd name="connsiteX7" fmla="*/ 119144 w 165633"/>
                <a:gd name="connsiteY7" fmla="*/ 18480 h 79797"/>
                <a:gd name="connsiteX8" fmla="*/ 85597 w 165633"/>
                <a:gd name="connsiteY8" fmla="*/ 0 h 79797"/>
                <a:gd name="connsiteX9" fmla="*/ 53404 w 165633"/>
                <a:gd name="connsiteY9" fmla="*/ 16032 h 79797"/>
                <a:gd name="connsiteX10" fmla="*/ 29062 w 165633"/>
                <a:gd name="connsiteY10" fmla="*/ 5542 h 79797"/>
                <a:gd name="connsiteX11" fmla="*/ 155 w 165633"/>
                <a:gd name="connsiteY11" fmla="*/ 24293 h 79797"/>
                <a:gd name="connsiteX12" fmla="*/ 51598 w 165633"/>
                <a:gd name="connsiteY12" fmla="*/ 21283 h 7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633" h="79797">
                  <a:moveTo>
                    <a:pt x="51598" y="21283"/>
                  </a:moveTo>
                  <a:cubicBezTo>
                    <a:pt x="61593" y="15137"/>
                    <a:pt x="82060" y="12251"/>
                    <a:pt x="96658" y="19418"/>
                  </a:cubicBezTo>
                  <a:cubicBezTo>
                    <a:pt x="109500" y="25637"/>
                    <a:pt x="108710" y="34388"/>
                    <a:pt x="108710" y="34388"/>
                  </a:cubicBezTo>
                  <a:cubicBezTo>
                    <a:pt x="108710" y="34388"/>
                    <a:pt x="128462" y="27835"/>
                    <a:pt x="144577" y="37971"/>
                  </a:cubicBezTo>
                  <a:cubicBezTo>
                    <a:pt x="156378" y="45420"/>
                    <a:pt x="160303" y="66088"/>
                    <a:pt x="154083" y="79797"/>
                  </a:cubicBezTo>
                  <a:cubicBezTo>
                    <a:pt x="164517" y="70692"/>
                    <a:pt x="165633" y="59212"/>
                    <a:pt x="165633" y="55066"/>
                  </a:cubicBezTo>
                  <a:cubicBezTo>
                    <a:pt x="165633" y="34794"/>
                    <a:pt x="145793" y="18314"/>
                    <a:pt x="121401" y="18314"/>
                  </a:cubicBezTo>
                  <a:lnTo>
                    <a:pt x="119144" y="18480"/>
                  </a:lnTo>
                  <a:cubicBezTo>
                    <a:pt x="113613" y="7615"/>
                    <a:pt x="100683" y="0"/>
                    <a:pt x="85597" y="0"/>
                  </a:cubicBezTo>
                  <a:cubicBezTo>
                    <a:pt x="71626" y="0"/>
                    <a:pt x="59524" y="6469"/>
                    <a:pt x="53404" y="16032"/>
                  </a:cubicBezTo>
                  <a:cubicBezTo>
                    <a:pt x="48024" y="9688"/>
                    <a:pt x="39157" y="5542"/>
                    <a:pt x="29062" y="5542"/>
                  </a:cubicBezTo>
                  <a:cubicBezTo>
                    <a:pt x="15104" y="5542"/>
                    <a:pt x="3391" y="13511"/>
                    <a:pt x="155" y="24293"/>
                  </a:cubicBezTo>
                  <a:cubicBezTo>
                    <a:pt x="-2391" y="22918"/>
                    <a:pt x="26855" y="8344"/>
                    <a:pt x="51598" y="21283"/>
                  </a:cubicBezTo>
                </a:path>
              </a:pathLst>
            </a:custGeom>
            <a:solidFill>
              <a:srgbClr val="8CD024"/>
            </a:solidFill>
            <a:ln w="12528"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xmlns="" id="{B0A797A9-3079-3E51-9298-64B701C5AA15}"/>
                </a:ext>
              </a:extLst>
            </p:cNvPr>
            <p:cNvSpPr/>
            <p:nvPr/>
          </p:nvSpPr>
          <p:spPr>
            <a:xfrm>
              <a:off x="6179652" y="2626555"/>
              <a:ext cx="223730" cy="102382"/>
            </a:xfrm>
            <a:custGeom>
              <a:avLst/>
              <a:gdLst>
                <a:gd name="connsiteX0" fmla="*/ 149664 w 223730"/>
                <a:gd name="connsiteY0" fmla="*/ 76901 h 102382"/>
                <a:gd name="connsiteX1" fmla="*/ 126438 w 223730"/>
                <a:gd name="connsiteY1" fmla="*/ 75641 h 102382"/>
                <a:gd name="connsiteX2" fmla="*/ 99600 w 223730"/>
                <a:gd name="connsiteY2" fmla="*/ 65025 h 102382"/>
                <a:gd name="connsiteX3" fmla="*/ 35027 w 223730"/>
                <a:gd name="connsiteY3" fmla="*/ 24783 h 102382"/>
                <a:gd name="connsiteX4" fmla="*/ 1919 w 223730"/>
                <a:gd name="connsiteY4" fmla="*/ 0 h 102382"/>
                <a:gd name="connsiteX5" fmla="*/ 0 w 223730"/>
                <a:gd name="connsiteY5" fmla="*/ 8053 h 102382"/>
                <a:gd name="connsiteX6" fmla="*/ 24054 w 223730"/>
                <a:gd name="connsiteY6" fmla="*/ 29460 h 102382"/>
                <a:gd name="connsiteX7" fmla="*/ 19250 w 223730"/>
                <a:gd name="connsiteY7" fmla="*/ 48295 h 102382"/>
                <a:gd name="connsiteX8" fmla="*/ 75597 w 223730"/>
                <a:gd name="connsiteY8" fmla="*/ 95100 h 102382"/>
                <a:gd name="connsiteX9" fmla="*/ 112279 w 223730"/>
                <a:gd name="connsiteY9" fmla="*/ 83787 h 102382"/>
                <a:gd name="connsiteX10" fmla="*/ 131931 w 223730"/>
                <a:gd name="connsiteY10" fmla="*/ 95100 h 102382"/>
                <a:gd name="connsiteX11" fmla="*/ 146629 w 223730"/>
                <a:gd name="connsiteY11" fmla="*/ 90090 h 102382"/>
                <a:gd name="connsiteX12" fmla="*/ 179549 w 223730"/>
                <a:gd name="connsiteY12" fmla="*/ 102382 h 102382"/>
                <a:gd name="connsiteX13" fmla="*/ 223730 w 223730"/>
                <a:gd name="connsiteY13" fmla="*/ 66005 h 102382"/>
                <a:gd name="connsiteX14" fmla="*/ 149664 w 223730"/>
                <a:gd name="connsiteY14" fmla="*/ 76901 h 10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3730" h="102382">
                  <a:moveTo>
                    <a:pt x="149664" y="76901"/>
                  </a:moveTo>
                  <a:cubicBezTo>
                    <a:pt x="140897" y="70317"/>
                    <a:pt x="136533" y="74182"/>
                    <a:pt x="126438" y="75641"/>
                  </a:cubicBezTo>
                  <a:cubicBezTo>
                    <a:pt x="114637" y="77391"/>
                    <a:pt x="105331" y="72714"/>
                    <a:pt x="99600" y="65025"/>
                  </a:cubicBezTo>
                  <a:cubicBezTo>
                    <a:pt x="62705" y="76380"/>
                    <a:pt x="38062" y="55337"/>
                    <a:pt x="35027" y="24783"/>
                  </a:cubicBezTo>
                  <a:cubicBezTo>
                    <a:pt x="15977" y="25304"/>
                    <a:pt x="5982" y="13991"/>
                    <a:pt x="1919" y="0"/>
                  </a:cubicBezTo>
                  <a:cubicBezTo>
                    <a:pt x="690" y="2479"/>
                    <a:pt x="0" y="5209"/>
                    <a:pt x="0" y="8053"/>
                  </a:cubicBezTo>
                  <a:cubicBezTo>
                    <a:pt x="0" y="19408"/>
                    <a:pt x="10635" y="28690"/>
                    <a:pt x="24054" y="29460"/>
                  </a:cubicBezTo>
                  <a:cubicBezTo>
                    <a:pt x="20968" y="35200"/>
                    <a:pt x="19250" y="41586"/>
                    <a:pt x="19250" y="48295"/>
                  </a:cubicBezTo>
                  <a:cubicBezTo>
                    <a:pt x="19250" y="74182"/>
                    <a:pt x="44483" y="95100"/>
                    <a:pt x="75597" y="95100"/>
                  </a:cubicBezTo>
                  <a:cubicBezTo>
                    <a:pt x="89655" y="95100"/>
                    <a:pt x="102384" y="90819"/>
                    <a:pt x="112279" y="83787"/>
                  </a:cubicBezTo>
                  <a:cubicBezTo>
                    <a:pt x="115276" y="90371"/>
                    <a:pt x="122914" y="95100"/>
                    <a:pt x="131931" y="95100"/>
                  </a:cubicBezTo>
                  <a:cubicBezTo>
                    <a:pt x="137662" y="95100"/>
                    <a:pt x="142854" y="93184"/>
                    <a:pt x="146629" y="90090"/>
                  </a:cubicBezTo>
                  <a:cubicBezTo>
                    <a:pt x="154705" y="97663"/>
                    <a:pt x="166468" y="102382"/>
                    <a:pt x="179549" y="102382"/>
                  </a:cubicBezTo>
                  <a:cubicBezTo>
                    <a:pt x="203840" y="102382"/>
                    <a:pt x="223492" y="86100"/>
                    <a:pt x="223730" y="66005"/>
                  </a:cubicBezTo>
                  <a:cubicBezTo>
                    <a:pt x="195563" y="94319"/>
                    <a:pt x="154116" y="80287"/>
                    <a:pt x="149664" y="76901"/>
                  </a:cubicBezTo>
                </a:path>
              </a:pathLst>
            </a:custGeom>
            <a:solidFill>
              <a:srgbClr val="5D961C"/>
            </a:solidFill>
            <a:ln w="12528"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xmlns="" id="{B0411E6E-8577-B7CD-4456-3F87A1DE7C61}"/>
                </a:ext>
              </a:extLst>
            </p:cNvPr>
            <p:cNvSpPr/>
            <p:nvPr/>
          </p:nvSpPr>
          <p:spPr>
            <a:xfrm>
              <a:off x="6208797" y="2673028"/>
              <a:ext cx="180765" cy="118977"/>
            </a:xfrm>
            <a:custGeom>
              <a:avLst/>
              <a:gdLst>
                <a:gd name="connsiteX0" fmla="*/ 180765 w 180765"/>
                <a:gd name="connsiteY0" fmla="*/ 38367 h 118977"/>
                <a:gd name="connsiteX1" fmla="*/ 149952 w 180765"/>
                <a:gd name="connsiteY1" fmla="*/ 12814 h 118977"/>
                <a:gd name="connsiteX2" fmla="*/ 148435 w 180765"/>
                <a:gd name="connsiteY2" fmla="*/ 12855 h 118977"/>
                <a:gd name="connsiteX3" fmla="*/ 125021 w 180765"/>
                <a:gd name="connsiteY3" fmla="*/ 0 h 118977"/>
                <a:gd name="connsiteX4" fmla="*/ 102685 w 180765"/>
                <a:gd name="connsiteY4" fmla="*/ 11188 h 118977"/>
                <a:gd name="connsiteX5" fmla="*/ 85680 w 180765"/>
                <a:gd name="connsiteY5" fmla="*/ 3865 h 118977"/>
                <a:gd name="connsiteX6" fmla="*/ 65551 w 180765"/>
                <a:gd name="connsiteY6" fmla="*/ 16960 h 118977"/>
                <a:gd name="connsiteX7" fmla="*/ 48747 w 180765"/>
                <a:gd name="connsiteY7" fmla="*/ 12814 h 118977"/>
                <a:gd name="connsiteX8" fmla="*/ 17933 w 180765"/>
                <a:gd name="connsiteY8" fmla="*/ 38367 h 118977"/>
                <a:gd name="connsiteX9" fmla="*/ 0 w 180765"/>
                <a:gd name="connsiteY9" fmla="*/ 53306 h 118977"/>
                <a:gd name="connsiteX10" fmla="*/ 16755 w 180765"/>
                <a:gd name="connsiteY10" fmla="*/ 68193 h 118977"/>
                <a:gd name="connsiteX11" fmla="*/ 13431 w 180765"/>
                <a:gd name="connsiteY11" fmla="*/ 81298 h 118977"/>
                <a:gd name="connsiteX12" fmla="*/ 52672 w 180765"/>
                <a:gd name="connsiteY12" fmla="*/ 113894 h 118977"/>
                <a:gd name="connsiteX13" fmla="*/ 78193 w 180765"/>
                <a:gd name="connsiteY13" fmla="*/ 105997 h 118977"/>
                <a:gd name="connsiteX14" fmla="*/ 91912 w 180765"/>
                <a:gd name="connsiteY14" fmla="*/ 113894 h 118977"/>
                <a:gd name="connsiteX15" fmla="*/ 102096 w 180765"/>
                <a:gd name="connsiteY15" fmla="*/ 110435 h 118977"/>
                <a:gd name="connsiteX16" fmla="*/ 125021 w 180765"/>
                <a:gd name="connsiteY16" fmla="*/ 118977 h 118977"/>
                <a:gd name="connsiteX17" fmla="*/ 155834 w 180765"/>
                <a:gd name="connsiteY17" fmla="*/ 93382 h 118977"/>
                <a:gd name="connsiteX18" fmla="*/ 155345 w 180765"/>
                <a:gd name="connsiteY18" fmla="*/ 88829 h 118977"/>
                <a:gd name="connsiteX19" fmla="*/ 177981 w 180765"/>
                <a:gd name="connsiteY19" fmla="*/ 68234 h 118977"/>
                <a:gd name="connsiteX20" fmla="*/ 172739 w 180765"/>
                <a:gd name="connsiteY20" fmla="*/ 55587 h 118977"/>
                <a:gd name="connsiteX21" fmla="*/ 180765 w 180765"/>
                <a:gd name="connsiteY21" fmla="*/ 38367 h 11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0765" h="118977">
                  <a:moveTo>
                    <a:pt x="180765" y="38367"/>
                  </a:moveTo>
                  <a:cubicBezTo>
                    <a:pt x="180765" y="24252"/>
                    <a:pt x="167008" y="12814"/>
                    <a:pt x="149952" y="12814"/>
                  </a:cubicBezTo>
                  <a:lnTo>
                    <a:pt x="148435" y="12855"/>
                  </a:lnTo>
                  <a:cubicBezTo>
                    <a:pt x="144622" y="5282"/>
                    <a:pt x="135555" y="0"/>
                    <a:pt x="125021" y="0"/>
                  </a:cubicBezTo>
                  <a:cubicBezTo>
                    <a:pt x="115376" y="0"/>
                    <a:pt x="106949" y="4511"/>
                    <a:pt x="102685" y="11188"/>
                  </a:cubicBezTo>
                  <a:cubicBezTo>
                    <a:pt x="98860" y="6751"/>
                    <a:pt x="92640" y="3865"/>
                    <a:pt x="85680" y="3865"/>
                  </a:cubicBezTo>
                  <a:cubicBezTo>
                    <a:pt x="75935" y="3865"/>
                    <a:pt x="67809" y="9438"/>
                    <a:pt x="65551" y="16960"/>
                  </a:cubicBezTo>
                  <a:cubicBezTo>
                    <a:pt x="60748" y="14324"/>
                    <a:pt x="54967" y="12814"/>
                    <a:pt x="48747" y="12814"/>
                  </a:cubicBezTo>
                  <a:cubicBezTo>
                    <a:pt x="31753" y="12814"/>
                    <a:pt x="17933" y="24252"/>
                    <a:pt x="17933" y="38367"/>
                  </a:cubicBezTo>
                  <a:cubicBezTo>
                    <a:pt x="8039" y="38367"/>
                    <a:pt x="0" y="45087"/>
                    <a:pt x="0" y="53306"/>
                  </a:cubicBezTo>
                  <a:cubicBezTo>
                    <a:pt x="0" y="61234"/>
                    <a:pt x="7349" y="67671"/>
                    <a:pt x="16755" y="68193"/>
                  </a:cubicBezTo>
                  <a:cubicBezTo>
                    <a:pt x="14598" y="72182"/>
                    <a:pt x="13431" y="76620"/>
                    <a:pt x="13431" y="81298"/>
                  </a:cubicBezTo>
                  <a:cubicBezTo>
                    <a:pt x="13431" y="99372"/>
                    <a:pt x="30964" y="113894"/>
                    <a:pt x="52672" y="113894"/>
                  </a:cubicBezTo>
                  <a:cubicBezTo>
                    <a:pt x="62416" y="113894"/>
                    <a:pt x="71333" y="110925"/>
                    <a:pt x="78193" y="105997"/>
                  </a:cubicBezTo>
                  <a:cubicBezTo>
                    <a:pt x="80299" y="110643"/>
                    <a:pt x="85642" y="113894"/>
                    <a:pt x="91912" y="113894"/>
                  </a:cubicBezTo>
                  <a:cubicBezTo>
                    <a:pt x="95875" y="113894"/>
                    <a:pt x="99450" y="112591"/>
                    <a:pt x="102096" y="110435"/>
                  </a:cubicBezTo>
                  <a:cubicBezTo>
                    <a:pt x="107727" y="115685"/>
                    <a:pt x="115966" y="118977"/>
                    <a:pt x="125021" y="118977"/>
                  </a:cubicBezTo>
                  <a:cubicBezTo>
                    <a:pt x="142076" y="118977"/>
                    <a:pt x="155834" y="107549"/>
                    <a:pt x="155834" y="93382"/>
                  </a:cubicBezTo>
                  <a:cubicBezTo>
                    <a:pt x="155834" y="91798"/>
                    <a:pt x="155683" y="90330"/>
                    <a:pt x="155345" y="88829"/>
                  </a:cubicBezTo>
                  <a:cubicBezTo>
                    <a:pt x="168036" y="87850"/>
                    <a:pt x="177981" y="79026"/>
                    <a:pt x="177981" y="68234"/>
                  </a:cubicBezTo>
                  <a:cubicBezTo>
                    <a:pt x="177981" y="63432"/>
                    <a:pt x="176024" y="59077"/>
                    <a:pt x="172739" y="55587"/>
                  </a:cubicBezTo>
                  <a:cubicBezTo>
                    <a:pt x="177730" y="51066"/>
                    <a:pt x="180765" y="45045"/>
                    <a:pt x="180765" y="38367"/>
                  </a:cubicBezTo>
                </a:path>
              </a:pathLst>
            </a:custGeom>
            <a:solidFill>
              <a:srgbClr val="72B623"/>
            </a:solidFill>
            <a:ln w="12528"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xmlns="" id="{68D06610-BCAE-86CF-CB68-9986A3D3231A}"/>
                </a:ext>
              </a:extLst>
            </p:cNvPr>
            <p:cNvSpPr/>
            <p:nvPr/>
          </p:nvSpPr>
          <p:spPr>
            <a:xfrm>
              <a:off x="6274241" y="2673028"/>
              <a:ext cx="115321" cy="55587"/>
            </a:xfrm>
            <a:custGeom>
              <a:avLst/>
              <a:gdLst>
                <a:gd name="connsiteX0" fmla="*/ 35912 w 115321"/>
                <a:gd name="connsiteY0" fmla="*/ 14803 h 55587"/>
                <a:gd name="connsiteX1" fmla="*/ 67365 w 115321"/>
                <a:gd name="connsiteY1" fmla="*/ 13501 h 55587"/>
                <a:gd name="connsiteX2" fmla="*/ 75692 w 115321"/>
                <a:gd name="connsiteY2" fmla="*/ 23960 h 55587"/>
                <a:gd name="connsiteX3" fmla="*/ 100686 w 115321"/>
                <a:gd name="connsiteY3" fmla="*/ 26450 h 55587"/>
                <a:gd name="connsiteX4" fmla="*/ 107295 w 115321"/>
                <a:gd name="connsiteY4" fmla="*/ 55587 h 55587"/>
                <a:gd name="connsiteX5" fmla="*/ 115321 w 115321"/>
                <a:gd name="connsiteY5" fmla="*/ 38367 h 55587"/>
                <a:gd name="connsiteX6" fmla="*/ 84508 w 115321"/>
                <a:gd name="connsiteY6" fmla="*/ 12814 h 55587"/>
                <a:gd name="connsiteX7" fmla="*/ 82991 w 115321"/>
                <a:gd name="connsiteY7" fmla="*/ 12855 h 55587"/>
                <a:gd name="connsiteX8" fmla="*/ 59577 w 115321"/>
                <a:gd name="connsiteY8" fmla="*/ 0 h 55587"/>
                <a:gd name="connsiteX9" fmla="*/ 37241 w 115321"/>
                <a:gd name="connsiteY9" fmla="*/ 11188 h 55587"/>
                <a:gd name="connsiteX10" fmla="*/ 20236 w 115321"/>
                <a:gd name="connsiteY10" fmla="*/ 3865 h 55587"/>
                <a:gd name="connsiteX11" fmla="*/ 108 w 115321"/>
                <a:gd name="connsiteY11" fmla="*/ 16960 h 55587"/>
                <a:gd name="connsiteX12" fmla="*/ 35912 w 115321"/>
                <a:gd name="connsiteY12" fmla="*/ 14803 h 55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321" h="55587">
                  <a:moveTo>
                    <a:pt x="35912" y="14803"/>
                  </a:moveTo>
                  <a:cubicBezTo>
                    <a:pt x="42872" y="10532"/>
                    <a:pt x="57181" y="8542"/>
                    <a:pt x="67365" y="13501"/>
                  </a:cubicBezTo>
                  <a:cubicBezTo>
                    <a:pt x="76231" y="17856"/>
                    <a:pt x="75692" y="23960"/>
                    <a:pt x="75692" y="23960"/>
                  </a:cubicBezTo>
                  <a:cubicBezTo>
                    <a:pt x="75692" y="23960"/>
                    <a:pt x="89462" y="19408"/>
                    <a:pt x="100686" y="26450"/>
                  </a:cubicBezTo>
                  <a:cubicBezTo>
                    <a:pt x="108963" y="31659"/>
                    <a:pt x="111659" y="46056"/>
                    <a:pt x="107295" y="55587"/>
                  </a:cubicBezTo>
                  <a:cubicBezTo>
                    <a:pt x="114594" y="49233"/>
                    <a:pt x="115321" y="41263"/>
                    <a:pt x="115321" y="38367"/>
                  </a:cubicBezTo>
                  <a:cubicBezTo>
                    <a:pt x="115321" y="24252"/>
                    <a:pt x="101564" y="12814"/>
                    <a:pt x="84508" y="12814"/>
                  </a:cubicBezTo>
                  <a:lnTo>
                    <a:pt x="82991" y="12855"/>
                  </a:lnTo>
                  <a:cubicBezTo>
                    <a:pt x="79178" y="5282"/>
                    <a:pt x="70111" y="0"/>
                    <a:pt x="59577" y="0"/>
                  </a:cubicBezTo>
                  <a:cubicBezTo>
                    <a:pt x="49933" y="0"/>
                    <a:pt x="41505" y="4511"/>
                    <a:pt x="37241" y="11188"/>
                  </a:cubicBezTo>
                  <a:cubicBezTo>
                    <a:pt x="33416" y="6751"/>
                    <a:pt x="27196" y="3865"/>
                    <a:pt x="20236" y="3865"/>
                  </a:cubicBezTo>
                  <a:cubicBezTo>
                    <a:pt x="10491" y="3865"/>
                    <a:pt x="2365" y="9438"/>
                    <a:pt x="108" y="16960"/>
                  </a:cubicBezTo>
                  <a:cubicBezTo>
                    <a:pt x="-1661" y="15991"/>
                    <a:pt x="18718" y="5855"/>
                    <a:pt x="35912" y="14803"/>
                  </a:cubicBezTo>
                </a:path>
              </a:pathLst>
            </a:custGeom>
            <a:solidFill>
              <a:srgbClr val="8CD024"/>
            </a:solidFill>
            <a:ln w="12528"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xmlns="" id="{AEE9380C-FC83-1E67-5E8C-825737C2F995}"/>
                </a:ext>
              </a:extLst>
            </p:cNvPr>
            <p:cNvSpPr/>
            <p:nvPr/>
          </p:nvSpPr>
          <p:spPr>
            <a:xfrm>
              <a:off x="6208797" y="2720718"/>
              <a:ext cx="155833" cy="71286"/>
            </a:xfrm>
            <a:custGeom>
              <a:avLst/>
              <a:gdLst>
                <a:gd name="connsiteX0" fmla="*/ 104253 w 155833"/>
                <a:gd name="connsiteY0" fmla="*/ 53546 h 71286"/>
                <a:gd name="connsiteX1" fmla="*/ 88087 w 155833"/>
                <a:gd name="connsiteY1" fmla="*/ 52691 h 71286"/>
                <a:gd name="connsiteX2" fmla="*/ 69376 w 155833"/>
                <a:gd name="connsiteY2" fmla="*/ 45243 h 71286"/>
                <a:gd name="connsiteX3" fmla="*/ 24404 w 155833"/>
                <a:gd name="connsiteY3" fmla="*/ 17210 h 71286"/>
                <a:gd name="connsiteX4" fmla="*/ 1329 w 155833"/>
                <a:gd name="connsiteY4" fmla="*/ 0 h 71286"/>
                <a:gd name="connsiteX5" fmla="*/ 0 w 155833"/>
                <a:gd name="connsiteY5" fmla="*/ 5615 h 71286"/>
                <a:gd name="connsiteX6" fmla="*/ 16755 w 155833"/>
                <a:gd name="connsiteY6" fmla="*/ 20502 h 71286"/>
                <a:gd name="connsiteX7" fmla="*/ 13431 w 155833"/>
                <a:gd name="connsiteY7" fmla="*/ 33607 h 71286"/>
                <a:gd name="connsiteX8" fmla="*/ 52672 w 155833"/>
                <a:gd name="connsiteY8" fmla="*/ 66203 h 71286"/>
                <a:gd name="connsiteX9" fmla="*/ 78193 w 155833"/>
                <a:gd name="connsiteY9" fmla="*/ 58306 h 71286"/>
                <a:gd name="connsiteX10" fmla="*/ 91912 w 155833"/>
                <a:gd name="connsiteY10" fmla="*/ 66203 h 71286"/>
                <a:gd name="connsiteX11" fmla="*/ 102096 w 155833"/>
                <a:gd name="connsiteY11" fmla="*/ 62744 h 71286"/>
                <a:gd name="connsiteX12" fmla="*/ 125021 w 155833"/>
                <a:gd name="connsiteY12" fmla="*/ 71286 h 71286"/>
                <a:gd name="connsiteX13" fmla="*/ 155834 w 155833"/>
                <a:gd name="connsiteY13" fmla="*/ 45941 h 71286"/>
                <a:gd name="connsiteX14" fmla="*/ 104253 w 155833"/>
                <a:gd name="connsiteY14" fmla="*/ 53546 h 71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5833" h="71286">
                  <a:moveTo>
                    <a:pt x="104253" y="53546"/>
                  </a:moveTo>
                  <a:cubicBezTo>
                    <a:pt x="98133" y="48993"/>
                    <a:pt x="95085" y="51681"/>
                    <a:pt x="88087" y="52691"/>
                  </a:cubicBezTo>
                  <a:cubicBezTo>
                    <a:pt x="79860" y="53920"/>
                    <a:pt x="73339" y="50618"/>
                    <a:pt x="69376" y="45243"/>
                  </a:cubicBezTo>
                  <a:cubicBezTo>
                    <a:pt x="43705" y="53181"/>
                    <a:pt x="26511" y="38534"/>
                    <a:pt x="24404" y="17210"/>
                  </a:cubicBezTo>
                  <a:cubicBezTo>
                    <a:pt x="11124" y="17616"/>
                    <a:pt x="4164" y="9720"/>
                    <a:pt x="1329" y="0"/>
                  </a:cubicBezTo>
                  <a:cubicBezTo>
                    <a:pt x="501" y="1750"/>
                    <a:pt x="0" y="3615"/>
                    <a:pt x="0" y="5615"/>
                  </a:cubicBezTo>
                  <a:cubicBezTo>
                    <a:pt x="0" y="13543"/>
                    <a:pt x="7349" y="19981"/>
                    <a:pt x="16755" y="20502"/>
                  </a:cubicBezTo>
                  <a:cubicBezTo>
                    <a:pt x="14598" y="24491"/>
                    <a:pt x="13431" y="28929"/>
                    <a:pt x="13431" y="33607"/>
                  </a:cubicBezTo>
                  <a:cubicBezTo>
                    <a:pt x="13431" y="51681"/>
                    <a:pt x="30964" y="66203"/>
                    <a:pt x="52672" y="66203"/>
                  </a:cubicBezTo>
                  <a:cubicBezTo>
                    <a:pt x="62416" y="66203"/>
                    <a:pt x="71333" y="63234"/>
                    <a:pt x="78193" y="58306"/>
                  </a:cubicBezTo>
                  <a:cubicBezTo>
                    <a:pt x="80299" y="62952"/>
                    <a:pt x="85642" y="66203"/>
                    <a:pt x="91912" y="66203"/>
                  </a:cubicBezTo>
                  <a:cubicBezTo>
                    <a:pt x="95875" y="66203"/>
                    <a:pt x="99450" y="64901"/>
                    <a:pt x="102096" y="62744"/>
                  </a:cubicBezTo>
                  <a:cubicBezTo>
                    <a:pt x="107727" y="67994"/>
                    <a:pt x="115966" y="71286"/>
                    <a:pt x="125021" y="71286"/>
                  </a:cubicBezTo>
                  <a:cubicBezTo>
                    <a:pt x="141976" y="71286"/>
                    <a:pt x="155683" y="59983"/>
                    <a:pt x="155834" y="45941"/>
                  </a:cubicBezTo>
                  <a:cubicBezTo>
                    <a:pt x="136194" y="65671"/>
                    <a:pt x="107388" y="55910"/>
                    <a:pt x="104253" y="53546"/>
                  </a:cubicBezTo>
                </a:path>
              </a:pathLst>
            </a:custGeom>
            <a:solidFill>
              <a:srgbClr val="5D961C"/>
            </a:solidFill>
            <a:ln w="12528"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xmlns="" id="{2B27606F-1704-D9BD-3CED-D454A21FB184}"/>
                </a:ext>
              </a:extLst>
            </p:cNvPr>
            <p:cNvSpPr/>
            <p:nvPr/>
          </p:nvSpPr>
          <p:spPr>
            <a:xfrm>
              <a:off x="6045376" y="2678684"/>
              <a:ext cx="180865" cy="118945"/>
            </a:xfrm>
            <a:custGeom>
              <a:avLst/>
              <a:gdLst>
                <a:gd name="connsiteX0" fmla="*/ 180865 w 180865"/>
                <a:gd name="connsiteY0" fmla="*/ 38326 h 118945"/>
                <a:gd name="connsiteX1" fmla="*/ 150052 w 180865"/>
                <a:gd name="connsiteY1" fmla="*/ 12730 h 118945"/>
                <a:gd name="connsiteX2" fmla="*/ 148485 w 180865"/>
                <a:gd name="connsiteY2" fmla="*/ 12814 h 118945"/>
                <a:gd name="connsiteX3" fmla="*/ 125071 w 180865"/>
                <a:gd name="connsiteY3" fmla="*/ 0 h 118945"/>
                <a:gd name="connsiteX4" fmla="*/ 102685 w 180865"/>
                <a:gd name="connsiteY4" fmla="*/ 11147 h 118945"/>
                <a:gd name="connsiteX5" fmla="*/ 85730 w 180865"/>
                <a:gd name="connsiteY5" fmla="*/ 3865 h 118945"/>
                <a:gd name="connsiteX6" fmla="*/ 65602 w 180865"/>
                <a:gd name="connsiteY6" fmla="*/ 16928 h 118945"/>
                <a:gd name="connsiteX7" fmla="*/ 48847 w 180865"/>
                <a:gd name="connsiteY7" fmla="*/ 12730 h 118945"/>
                <a:gd name="connsiteX8" fmla="*/ 18034 w 180865"/>
                <a:gd name="connsiteY8" fmla="*/ 38326 h 118945"/>
                <a:gd name="connsiteX9" fmla="*/ 0 w 180865"/>
                <a:gd name="connsiteY9" fmla="*/ 53306 h 118945"/>
                <a:gd name="connsiteX10" fmla="*/ 16805 w 180865"/>
                <a:gd name="connsiteY10" fmla="*/ 68161 h 118945"/>
                <a:gd name="connsiteX11" fmla="*/ 13431 w 180865"/>
                <a:gd name="connsiteY11" fmla="*/ 81298 h 118945"/>
                <a:gd name="connsiteX12" fmla="*/ 52659 w 180865"/>
                <a:gd name="connsiteY12" fmla="*/ 113852 h 118945"/>
                <a:gd name="connsiteX13" fmla="*/ 78230 w 180865"/>
                <a:gd name="connsiteY13" fmla="*/ 105997 h 118945"/>
                <a:gd name="connsiteX14" fmla="*/ 91900 w 180865"/>
                <a:gd name="connsiteY14" fmla="*/ 113852 h 118945"/>
                <a:gd name="connsiteX15" fmla="*/ 102146 w 180865"/>
                <a:gd name="connsiteY15" fmla="*/ 110393 h 118945"/>
                <a:gd name="connsiteX16" fmla="*/ 125071 w 180865"/>
                <a:gd name="connsiteY16" fmla="*/ 118946 h 118945"/>
                <a:gd name="connsiteX17" fmla="*/ 155934 w 180865"/>
                <a:gd name="connsiteY17" fmla="*/ 93382 h 118945"/>
                <a:gd name="connsiteX18" fmla="*/ 155395 w 180865"/>
                <a:gd name="connsiteY18" fmla="*/ 88746 h 118945"/>
                <a:gd name="connsiteX19" fmla="*/ 178019 w 180865"/>
                <a:gd name="connsiteY19" fmla="*/ 68193 h 118945"/>
                <a:gd name="connsiteX20" fmla="*/ 172789 w 180865"/>
                <a:gd name="connsiteY20" fmla="*/ 55577 h 118945"/>
                <a:gd name="connsiteX21" fmla="*/ 180865 w 180865"/>
                <a:gd name="connsiteY21" fmla="*/ 38326 h 11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0865" h="118945">
                  <a:moveTo>
                    <a:pt x="180865" y="38326"/>
                  </a:moveTo>
                  <a:cubicBezTo>
                    <a:pt x="180865" y="24252"/>
                    <a:pt x="167058" y="12730"/>
                    <a:pt x="150052" y="12730"/>
                  </a:cubicBezTo>
                  <a:lnTo>
                    <a:pt x="148485" y="12814"/>
                  </a:lnTo>
                  <a:cubicBezTo>
                    <a:pt x="144610" y="5282"/>
                    <a:pt x="135655" y="0"/>
                    <a:pt x="125071" y="0"/>
                  </a:cubicBezTo>
                  <a:cubicBezTo>
                    <a:pt x="115364" y="0"/>
                    <a:pt x="106949" y="4469"/>
                    <a:pt x="102685" y="11147"/>
                  </a:cubicBezTo>
                  <a:cubicBezTo>
                    <a:pt x="98960" y="6709"/>
                    <a:pt x="92740" y="3865"/>
                    <a:pt x="85730" y="3865"/>
                  </a:cubicBezTo>
                  <a:cubicBezTo>
                    <a:pt x="75985" y="3865"/>
                    <a:pt x="67847" y="9397"/>
                    <a:pt x="65602" y="16928"/>
                  </a:cubicBezTo>
                  <a:cubicBezTo>
                    <a:pt x="60748" y="14324"/>
                    <a:pt x="55017" y="12730"/>
                    <a:pt x="48847" y="12730"/>
                  </a:cubicBezTo>
                  <a:cubicBezTo>
                    <a:pt x="31791" y="12730"/>
                    <a:pt x="18034" y="24252"/>
                    <a:pt x="18034" y="38326"/>
                  </a:cubicBezTo>
                  <a:cubicBezTo>
                    <a:pt x="8089" y="38326"/>
                    <a:pt x="0" y="45045"/>
                    <a:pt x="0" y="53306"/>
                  </a:cubicBezTo>
                  <a:cubicBezTo>
                    <a:pt x="0" y="61202"/>
                    <a:pt x="7449" y="67630"/>
                    <a:pt x="16805" y="68161"/>
                  </a:cubicBezTo>
                  <a:cubicBezTo>
                    <a:pt x="14648" y="72141"/>
                    <a:pt x="13431" y="76620"/>
                    <a:pt x="13431" y="81298"/>
                  </a:cubicBezTo>
                  <a:cubicBezTo>
                    <a:pt x="13431" y="99288"/>
                    <a:pt x="31014" y="113852"/>
                    <a:pt x="52659" y="113852"/>
                  </a:cubicBezTo>
                  <a:cubicBezTo>
                    <a:pt x="62466" y="113852"/>
                    <a:pt x="71421" y="110883"/>
                    <a:pt x="78230" y="105997"/>
                  </a:cubicBezTo>
                  <a:cubicBezTo>
                    <a:pt x="80337" y="110602"/>
                    <a:pt x="85630" y="113852"/>
                    <a:pt x="91900" y="113852"/>
                  </a:cubicBezTo>
                  <a:cubicBezTo>
                    <a:pt x="95926" y="113852"/>
                    <a:pt x="99550" y="112550"/>
                    <a:pt x="102146" y="110393"/>
                  </a:cubicBezTo>
                  <a:cubicBezTo>
                    <a:pt x="107827" y="115644"/>
                    <a:pt x="115954" y="118946"/>
                    <a:pt x="125071" y="118946"/>
                  </a:cubicBezTo>
                  <a:cubicBezTo>
                    <a:pt x="142114" y="118946"/>
                    <a:pt x="155934" y="107508"/>
                    <a:pt x="155934" y="93382"/>
                  </a:cubicBezTo>
                  <a:cubicBezTo>
                    <a:pt x="155934" y="91798"/>
                    <a:pt x="155683" y="90256"/>
                    <a:pt x="155395" y="88746"/>
                  </a:cubicBezTo>
                  <a:cubicBezTo>
                    <a:pt x="168036" y="87808"/>
                    <a:pt x="178019" y="78985"/>
                    <a:pt x="178019" y="68193"/>
                  </a:cubicBezTo>
                  <a:cubicBezTo>
                    <a:pt x="178019" y="63432"/>
                    <a:pt x="176012" y="59046"/>
                    <a:pt x="172789" y="55577"/>
                  </a:cubicBezTo>
                  <a:cubicBezTo>
                    <a:pt x="177730" y="50983"/>
                    <a:pt x="180865" y="45003"/>
                    <a:pt x="180865" y="38326"/>
                  </a:cubicBezTo>
                </a:path>
              </a:pathLst>
            </a:custGeom>
            <a:solidFill>
              <a:srgbClr val="72B623"/>
            </a:solidFill>
            <a:ln w="12528"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xmlns="" id="{C103C05E-A725-86A0-952C-C1F0C70B8C14}"/>
                </a:ext>
              </a:extLst>
            </p:cNvPr>
            <p:cNvSpPr/>
            <p:nvPr/>
          </p:nvSpPr>
          <p:spPr>
            <a:xfrm>
              <a:off x="6110864" y="2678684"/>
              <a:ext cx="115377" cy="55577"/>
            </a:xfrm>
            <a:custGeom>
              <a:avLst/>
              <a:gdLst>
                <a:gd name="connsiteX0" fmla="*/ 35918 w 115377"/>
                <a:gd name="connsiteY0" fmla="*/ 14803 h 55577"/>
                <a:gd name="connsiteX1" fmla="*/ 67321 w 115377"/>
                <a:gd name="connsiteY1" fmla="*/ 13470 h 55577"/>
                <a:gd name="connsiteX2" fmla="*/ 75698 w 115377"/>
                <a:gd name="connsiteY2" fmla="*/ 23919 h 55577"/>
                <a:gd name="connsiteX3" fmla="*/ 100680 w 115377"/>
                <a:gd name="connsiteY3" fmla="*/ 26408 h 55577"/>
                <a:gd name="connsiteX4" fmla="*/ 107301 w 115377"/>
                <a:gd name="connsiteY4" fmla="*/ 55577 h 55577"/>
                <a:gd name="connsiteX5" fmla="*/ 115377 w 115377"/>
                <a:gd name="connsiteY5" fmla="*/ 38326 h 55577"/>
                <a:gd name="connsiteX6" fmla="*/ 84564 w 115377"/>
                <a:gd name="connsiteY6" fmla="*/ 12730 h 55577"/>
                <a:gd name="connsiteX7" fmla="*/ 82997 w 115377"/>
                <a:gd name="connsiteY7" fmla="*/ 12814 h 55577"/>
                <a:gd name="connsiteX8" fmla="*/ 59583 w 115377"/>
                <a:gd name="connsiteY8" fmla="*/ 0 h 55577"/>
                <a:gd name="connsiteX9" fmla="*/ 37197 w 115377"/>
                <a:gd name="connsiteY9" fmla="*/ 11147 h 55577"/>
                <a:gd name="connsiteX10" fmla="*/ 20242 w 115377"/>
                <a:gd name="connsiteY10" fmla="*/ 3865 h 55577"/>
                <a:gd name="connsiteX11" fmla="*/ 114 w 115377"/>
                <a:gd name="connsiteY11" fmla="*/ 16928 h 55577"/>
                <a:gd name="connsiteX12" fmla="*/ 35918 w 115377"/>
                <a:gd name="connsiteY12" fmla="*/ 14803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377" h="55577">
                  <a:moveTo>
                    <a:pt x="35918" y="14803"/>
                  </a:moveTo>
                  <a:cubicBezTo>
                    <a:pt x="42878" y="10532"/>
                    <a:pt x="57137" y="8501"/>
                    <a:pt x="67321" y="13470"/>
                  </a:cubicBezTo>
                  <a:cubicBezTo>
                    <a:pt x="76287" y="17824"/>
                    <a:pt x="75698" y="23919"/>
                    <a:pt x="75698" y="23919"/>
                  </a:cubicBezTo>
                  <a:cubicBezTo>
                    <a:pt x="75698" y="23919"/>
                    <a:pt x="89468" y="19366"/>
                    <a:pt x="100680" y="26408"/>
                  </a:cubicBezTo>
                  <a:cubicBezTo>
                    <a:pt x="108906" y="31617"/>
                    <a:pt x="111603" y="46024"/>
                    <a:pt x="107301" y="55577"/>
                  </a:cubicBezTo>
                  <a:cubicBezTo>
                    <a:pt x="114600" y="49191"/>
                    <a:pt x="115377" y="41222"/>
                    <a:pt x="115377" y="38326"/>
                  </a:cubicBezTo>
                  <a:cubicBezTo>
                    <a:pt x="115377" y="24252"/>
                    <a:pt x="101570" y="12730"/>
                    <a:pt x="84564" y="12730"/>
                  </a:cubicBezTo>
                  <a:lnTo>
                    <a:pt x="82997" y="12814"/>
                  </a:lnTo>
                  <a:cubicBezTo>
                    <a:pt x="79122" y="5282"/>
                    <a:pt x="70167" y="0"/>
                    <a:pt x="59583" y="0"/>
                  </a:cubicBezTo>
                  <a:cubicBezTo>
                    <a:pt x="49876" y="0"/>
                    <a:pt x="41461" y="4469"/>
                    <a:pt x="37197" y="11147"/>
                  </a:cubicBezTo>
                  <a:cubicBezTo>
                    <a:pt x="33472" y="6709"/>
                    <a:pt x="27252" y="3865"/>
                    <a:pt x="20242" y="3865"/>
                  </a:cubicBezTo>
                  <a:cubicBezTo>
                    <a:pt x="10497" y="3865"/>
                    <a:pt x="2359" y="9397"/>
                    <a:pt x="114" y="16928"/>
                  </a:cubicBezTo>
                  <a:cubicBezTo>
                    <a:pt x="-1705" y="15949"/>
                    <a:pt x="18674" y="5771"/>
                    <a:pt x="35918" y="14803"/>
                  </a:cubicBezTo>
                </a:path>
              </a:pathLst>
            </a:custGeom>
            <a:solidFill>
              <a:srgbClr val="8CD024"/>
            </a:solidFill>
            <a:ln w="12528"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xmlns="" id="{B5CB463A-86A3-2A8B-0207-CEED13B413FB}"/>
                </a:ext>
              </a:extLst>
            </p:cNvPr>
            <p:cNvSpPr/>
            <p:nvPr/>
          </p:nvSpPr>
          <p:spPr>
            <a:xfrm>
              <a:off x="6045376" y="2726333"/>
              <a:ext cx="155933" cy="71296"/>
            </a:xfrm>
            <a:custGeom>
              <a:avLst/>
              <a:gdLst>
                <a:gd name="connsiteX0" fmla="*/ 104303 w 155933"/>
                <a:gd name="connsiteY0" fmla="*/ 53546 h 71296"/>
                <a:gd name="connsiteX1" fmla="*/ 88138 w 155933"/>
                <a:gd name="connsiteY1" fmla="*/ 52691 h 71296"/>
                <a:gd name="connsiteX2" fmla="*/ 69414 w 155933"/>
                <a:gd name="connsiteY2" fmla="*/ 45285 h 71296"/>
                <a:gd name="connsiteX3" fmla="*/ 24442 w 155933"/>
                <a:gd name="connsiteY3" fmla="*/ 17210 h 71296"/>
                <a:gd name="connsiteX4" fmla="*/ 1379 w 155933"/>
                <a:gd name="connsiteY4" fmla="*/ 0 h 71296"/>
                <a:gd name="connsiteX5" fmla="*/ 0 w 155933"/>
                <a:gd name="connsiteY5" fmla="*/ 5657 h 71296"/>
                <a:gd name="connsiteX6" fmla="*/ 16805 w 155933"/>
                <a:gd name="connsiteY6" fmla="*/ 20512 h 71296"/>
                <a:gd name="connsiteX7" fmla="*/ 13431 w 155933"/>
                <a:gd name="connsiteY7" fmla="*/ 33648 h 71296"/>
                <a:gd name="connsiteX8" fmla="*/ 52659 w 155933"/>
                <a:gd name="connsiteY8" fmla="*/ 66203 h 71296"/>
                <a:gd name="connsiteX9" fmla="*/ 78230 w 155933"/>
                <a:gd name="connsiteY9" fmla="*/ 58348 h 71296"/>
                <a:gd name="connsiteX10" fmla="*/ 91900 w 155933"/>
                <a:gd name="connsiteY10" fmla="*/ 66203 h 71296"/>
                <a:gd name="connsiteX11" fmla="*/ 102146 w 155933"/>
                <a:gd name="connsiteY11" fmla="*/ 62744 h 71296"/>
                <a:gd name="connsiteX12" fmla="*/ 125071 w 155933"/>
                <a:gd name="connsiteY12" fmla="*/ 71297 h 71296"/>
                <a:gd name="connsiteX13" fmla="*/ 155934 w 155933"/>
                <a:gd name="connsiteY13" fmla="*/ 45982 h 71296"/>
                <a:gd name="connsiteX14" fmla="*/ 104303 w 155933"/>
                <a:gd name="connsiteY14" fmla="*/ 53546 h 7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5933" h="71296">
                  <a:moveTo>
                    <a:pt x="104303" y="53546"/>
                  </a:moveTo>
                  <a:cubicBezTo>
                    <a:pt x="98171" y="48993"/>
                    <a:pt x="95136" y="51681"/>
                    <a:pt x="88138" y="52691"/>
                  </a:cubicBezTo>
                  <a:cubicBezTo>
                    <a:pt x="79898" y="53952"/>
                    <a:pt x="73440" y="50618"/>
                    <a:pt x="69414" y="45285"/>
                  </a:cubicBezTo>
                  <a:cubicBezTo>
                    <a:pt x="43705" y="53181"/>
                    <a:pt x="26549" y="38534"/>
                    <a:pt x="24442" y="17210"/>
                  </a:cubicBezTo>
                  <a:cubicBezTo>
                    <a:pt x="11174" y="17616"/>
                    <a:pt x="4214" y="9720"/>
                    <a:pt x="1379" y="0"/>
                  </a:cubicBezTo>
                  <a:cubicBezTo>
                    <a:pt x="539" y="1750"/>
                    <a:pt x="0" y="3615"/>
                    <a:pt x="0" y="5657"/>
                  </a:cubicBezTo>
                  <a:cubicBezTo>
                    <a:pt x="0" y="13553"/>
                    <a:pt x="7449" y="19981"/>
                    <a:pt x="16805" y="20512"/>
                  </a:cubicBezTo>
                  <a:cubicBezTo>
                    <a:pt x="14648" y="24491"/>
                    <a:pt x="13431" y="28971"/>
                    <a:pt x="13431" y="33648"/>
                  </a:cubicBezTo>
                  <a:cubicBezTo>
                    <a:pt x="13431" y="51639"/>
                    <a:pt x="31014" y="66203"/>
                    <a:pt x="52659" y="66203"/>
                  </a:cubicBezTo>
                  <a:cubicBezTo>
                    <a:pt x="62466" y="66203"/>
                    <a:pt x="71421" y="63234"/>
                    <a:pt x="78230" y="58348"/>
                  </a:cubicBezTo>
                  <a:cubicBezTo>
                    <a:pt x="80337" y="62952"/>
                    <a:pt x="85630" y="66203"/>
                    <a:pt x="91900" y="66203"/>
                  </a:cubicBezTo>
                  <a:cubicBezTo>
                    <a:pt x="95926" y="66203"/>
                    <a:pt x="99550" y="64901"/>
                    <a:pt x="102146" y="62744"/>
                  </a:cubicBezTo>
                  <a:cubicBezTo>
                    <a:pt x="107827" y="67994"/>
                    <a:pt x="115954" y="71297"/>
                    <a:pt x="125071" y="71297"/>
                  </a:cubicBezTo>
                  <a:cubicBezTo>
                    <a:pt x="142014" y="71297"/>
                    <a:pt x="155733" y="59983"/>
                    <a:pt x="155934" y="45982"/>
                  </a:cubicBezTo>
                  <a:cubicBezTo>
                    <a:pt x="136232" y="65671"/>
                    <a:pt x="107388" y="55952"/>
                    <a:pt x="104303" y="53546"/>
                  </a:cubicBezTo>
                </a:path>
              </a:pathLst>
            </a:custGeom>
            <a:solidFill>
              <a:srgbClr val="5D961C"/>
            </a:solidFill>
            <a:ln w="12528"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xmlns="" id="{B645CFFE-8DA8-A33B-21AB-A2EDF7651075}"/>
                </a:ext>
              </a:extLst>
            </p:cNvPr>
            <p:cNvSpPr/>
            <p:nvPr/>
          </p:nvSpPr>
          <p:spPr>
            <a:xfrm>
              <a:off x="6088630" y="2732521"/>
              <a:ext cx="290949" cy="458772"/>
            </a:xfrm>
            <a:custGeom>
              <a:avLst/>
              <a:gdLst>
                <a:gd name="connsiteX0" fmla="*/ 36206 w 290949"/>
                <a:gd name="connsiteY0" fmla="*/ 458772 h 458772"/>
                <a:gd name="connsiteX1" fmla="*/ 87787 w 290949"/>
                <a:gd name="connsiteY1" fmla="*/ 418321 h 458772"/>
                <a:gd name="connsiteX2" fmla="*/ 70254 w 290949"/>
                <a:gd name="connsiteY2" fmla="*/ 119227 h 458772"/>
                <a:gd name="connsiteX3" fmla="*/ 0 w 290949"/>
                <a:gd name="connsiteY3" fmla="*/ 15053 h 458772"/>
                <a:gd name="connsiteX4" fmla="*/ 132570 w 290949"/>
                <a:gd name="connsiteY4" fmla="*/ 115113 h 458772"/>
                <a:gd name="connsiteX5" fmla="*/ 290950 w 290949"/>
                <a:gd name="connsiteY5" fmla="*/ 0 h 458772"/>
                <a:gd name="connsiteX6" fmla="*/ 158380 w 290949"/>
                <a:gd name="connsiteY6" fmla="*/ 175221 h 458772"/>
                <a:gd name="connsiteX7" fmla="*/ 154906 w 290949"/>
                <a:gd name="connsiteY7" fmla="*/ 398341 h 458772"/>
                <a:gd name="connsiteX8" fmla="*/ 241864 w 290949"/>
                <a:gd name="connsiteY8" fmla="*/ 449251 h 458772"/>
                <a:gd name="connsiteX9" fmla="*/ 129385 w 290949"/>
                <a:gd name="connsiteY9" fmla="*/ 446886 h 458772"/>
                <a:gd name="connsiteX10" fmla="*/ 36206 w 290949"/>
                <a:gd name="connsiteY10" fmla="*/ 458772 h 45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949" h="458772">
                  <a:moveTo>
                    <a:pt x="36206" y="458772"/>
                  </a:moveTo>
                  <a:cubicBezTo>
                    <a:pt x="36206" y="458772"/>
                    <a:pt x="66041" y="447574"/>
                    <a:pt x="87787" y="418321"/>
                  </a:cubicBezTo>
                  <a:cubicBezTo>
                    <a:pt x="105820" y="394070"/>
                    <a:pt x="139029" y="243299"/>
                    <a:pt x="70254" y="119227"/>
                  </a:cubicBezTo>
                  <a:cubicBezTo>
                    <a:pt x="51004" y="84392"/>
                    <a:pt x="41786" y="46504"/>
                    <a:pt x="0" y="15053"/>
                  </a:cubicBezTo>
                  <a:cubicBezTo>
                    <a:pt x="51643" y="15053"/>
                    <a:pt x="84162" y="114060"/>
                    <a:pt x="132570" y="115113"/>
                  </a:cubicBezTo>
                  <a:cubicBezTo>
                    <a:pt x="180916" y="116217"/>
                    <a:pt x="195074" y="9313"/>
                    <a:pt x="290950" y="0"/>
                  </a:cubicBezTo>
                  <a:cubicBezTo>
                    <a:pt x="218589" y="5042"/>
                    <a:pt x="160198" y="144250"/>
                    <a:pt x="158380" y="175221"/>
                  </a:cubicBezTo>
                  <a:cubicBezTo>
                    <a:pt x="154906" y="233860"/>
                    <a:pt x="153087" y="376735"/>
                    <a:pt x="154906" y="398341"/>
                  </a:cubicBezTo>
                  <a:cubicBezTo>
                    <a:pt x="159270" y="449772"/>
                    <a:pt x="256462" y="430041"/>
                    <a:pt x="241864" y="449251"/>
                  </a:cubicBezTo>
                  <a:cubicBezTo>
                    <a:pt x="179059" y="466950"/>
                    <a:pt x="165729" y="442250"/>
                    <a:pt x="129385" y="446886"/>
                  </a:cubicBezTo>
                  <a:cubicBezTo>
                    <a:pt x="92979" y="451522"/>
                    <a:pt x="36206" y="458772"/>
                    <a:pt x="36206" y="458772"/>
                  </a:cubicBezTo>
                </a:path>
              </a:pathLst>
            </a:custGeom>
            <a:solidFill>
              <a:srgbClr val="6F4323"/>
            </a:solidFill>
            <a:ln w="12528"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xmlns="" id="{1C8D897C-604F-D076-E5AF-179BBFE8CD57}"/>
                </a:ext>
              </a:extLst>
            </p:cNvPr>
            <p:cNvSpPr/>
            <p:nvPr/>
          </p:nvSpPr>
          <p:spPr>
            <a:xfrm>
              <a:off x="6154031" y="2552331"/>
              <a:ext cx="129678" cy="328221"/>
            </a:xfrm>
            <a:custGeom>
              <a:avLst/>
              <a:gdLst>
                <a:gd name="connsiteX0" fmla="*/ 24894 w 129678"/>
                <a:gd name="connsiteY0" fmla="*/ 271092 h 328221"/>
                <a:gd name="connsiteX1" fmla="*/ 52371 w 129678"/>
                <a:gd name="connsiteY1" fmla="*/ 271009 h 328221"/>
                <a:gd name="connsiteX2" fmla="*/ 39140 w 129678"/>
                <a:gd name="connsiteY2" fmla="*/ 81423 h 328221"/>
                <a:gd name="connsiteX3" fmla="*/ 0 w 129678"/>
                <a:gd name="connsiteY3" fmla="*/ 29336 h 328221"/>
                <a:gd name="connsiteX4" fmla="*/ 54816 w 129678"/>
                <a:gd name="connsiteY4" fmla="*/ 66484 h 328221"/>
                <a:gd name="connsiteX5" fmla="*/ 61977 w 129678"/>
                <a:gd name="connsiteY5" fmla="*/ 119425 h 328221"/>
                <a:gd name="connsiteX6" fmla="*/ 116204 w 129678"/>
                <a:gd name="connsiteY6" fmla="*/ 69380 h 328221"/>
                <a:gd name="connsiteX7" fmla="*/ 120518 w 129678"/>
                <a:gd name="connsiteY7" fmla="*/ 0 h 328221"/>
                <a:gd name="connsiteX8" fmla="*/ 127416 w 129678"/>
                <a:gd name="connsiteY8" fmla="*/ 81423 h 328221"/>
                <a:gd name="connsiteX9" fmla="*/ 72311 w 129678"/>
                <a:gd name="connsiteY9" fmla="*/ 143396 h 328221"/>
                <a:gd name="connsiteX10" fmla="*/ 79071 w 129678"/>
                <a:gd name="connsiteY10" fmla="*/ 273905 h 328221"/>
                <a:gd name="connsiteX11" fmla="*/ 105959 w 129678"/>
                <a:gd name="connsiteY11" fmla="*/ 271051 h 328221"/>
                <a:gd name="connsiteX12" fmla="*/ 65702 w 129678"/>
                <a:gd name="connsiteY12" fmla="*/ 328221 h 328221"/>
                <a:gd name="connsiteX13" fmla="*/ 24894 w 129678"/>
                <a:gd name="connsiteY13" fmla="*/ 271092 h 32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9678" h="328221">
                  <a:moveTo>
                    <a:pt x="24894" y="271092"/>
                  </a:moveTo>
                  <a:cubicBezTo>
                    <a:pt x="24894" y="271092"/>
                    <a:pt x="47229" y="291031"/>
                    <a:pt x="52371" y="271009"/>
                  </a:cubicBezTo>
                  <a:cubicBezTo>
                    <a:pt x="57513" y="250987"/>
                    <a:pt x="47718" y="105226"/>
                    <a:pt x="39140" y="81423"/>
                  </a:cubicBezTo>
                  <a:cubicBezTo>
                    <a:pt x="23915" y="38940"/>
                    <a:pt x="0" y="29336"/>
                    <a:pt x="0" y="29336"/>
                  </a:cubicBezTo>
                  <a:cubicBezTo>
                    <a:pt x="0" y="29336"/>
                    <a:pt x="34977" y="36982"/>
                    <a:pt x="54816" y="66484"/>
                  </a:cubicBezTo>
                  <a:cubicBezTo>
                    <a:pt x="64812" y="81423"/>
                    <a:pt x="53349" y="115113"/>
                    <a:pt x="61977" y="119425"/>
                  </a:cubicBezTo>
                  <a:cubicBezTo>
                    <a:pt x="70593" y="123707"/>
                    <a:pt x="111062" y="92205"/>
                    <a:pt x="116204" y="69380"/>
                  </a:cubicBezTo>
                  <a:cubicBezTo>
                    <a:pt x="121396" y="46504"/>
                    <a:pt x="120518" y="0"/>
                    <a:pt x="120518" y="0"/>
                  </a:cubicBezTo>
                  <a:cubicBezTo>
                    <a:pt x="120518" y="0"/>
                    <a:pt x="135166" y="50827"/>
                    <a:pt x="127416" y="81423"/>
                  </a:cubicBezTo>
                  <a:cubicBezTo>
                    <a:pt x="121835" y="103476"/>
                    <a:pt x="80049" y="125124"/>
                    <a:pt x="72311" y="143396"/>
                  </a:cubicBezTo>
                  <a:cubicBezTo>
                    <a:pt x="63733" y="163626"/>
                    <a:pt x="76475" y="257425"/>
                    <a:pt x="79071" y="273905"/>
                  </a:cubicBezTo>
                  <a:cubicBezTo>
                    <a:pt x="81616" y="290344"/>
                    <a:pt x="105959" y="271051"/>
                    <a:pt x="105959" y="271051"/>
                  </a:cubicBezTo>
                  <a:cubicBezTo>
                    <a:pt x="105959" y="271051"/>
                    <a:pt x="101256" y="328221"/>
                    <a:pt x="65702" y="328221"/>
                  </a:cubicBezTo>
                  <a:cubicBezTo>
                    <a:pt x="30136" y="328221"/>
                    <a:pt x="24894" y="271092"/>
                    <a:pt x="24894" y="271092"/>
                  </a:cubicBezTo>
                </a:path>
              </a:pathLst>
            </a:custGeom>
            <a:solidFill>
              <a:srgbClr val="6F4323"/>
            </a:solidFill>
            <a:ln w="12528"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xmlns="" id="{9E3CB11B-79CD-2BDD-1453-32E415B975CF}"/>
                </a:ext>
              </a:extLst>
            </p:cNvPr>
            <p:cNvSpPr/>
            <p:nvPr/>
          </p:nvSpPr>
          <p:spPr>
            <a:xfrm>
              <a:off x="6288169" y="2738991"/>
              <a:ext cx="108654" cy="58639"/>
            </a:xfrm>
            <a:custGeom>
              <a:avLst/>
              <a:gdLst>
                <a:gd name="connsiteX0" fmla="*/ 13607 w 108654"/>
                <a:gd name="connsiteY0" fmla="*/ 40076 h 58639"/>
                <a:gd name="connsiteX1" fmla="*/ 49223 w 108654"/>
                <a:gd name="connsiteY1" fmla="*/ 40076 h 58639"/>
                <a:gd name="connsiteX2" fmla="*/ 108655 w 108654"/>
                <a:gd name="connsiteY2" fmla="*/ 0 h 58639"/>
                <a:gd name="connsiteX3" fmla="*/ 54277 w 108654"/>
                <a:gd name="connsiteY3" fmla="*/ 50785 h 58639"/>
                <a:gd name="connsiteX4" fmla="*/ 0 w 108654"/>
                <a:gd name="connsiteY4" fmla="*/ 58640 h 58639"/>
                <a:gd name="connsiteX5" fmla="*/ 13607 w 108654"/>
                <a:gd name="connsiteY5" fmla="*/ 40076 h 58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654" h="58639">
                  <a:moveTo>
                    <a:pt x="13607" y="40076"/>
                  </a:moveTo>
                  <a:cubicBezTo>
                    <a:pt x="13607" y="40076"/>
                    <a:pt x="31052" y="45535"/>
                    <a:pt x="49223" y="40076"/>
                  </a:cubicBezTo>
                  <a:cubicBezTo>
                    <a:pt x="85229" y="29294"/>
                    <a:pt x="108655" y="0"/>
                    <a:pt x="108655" y="0"/>
                  </a:cubicBezTo>
                  <a:cubicBezTo>
                    <a:pt x="108655" y="0"/>
                    <a:pt x="82683" y="41461"/>
                    <a:pt x="54277" y="50785"/>
                  </a:cubicBezTo>
                  <a:cubicBezTo>
                    <a:pt x="37472" y="56233"/>
                    <a:pt x="0" y="58640"/>
                    <a:pt x="0" y="58640"/>
                  </a:cubicBezTo>
                  <a:lnTo>
                    <a:pt x="13607" y="40076"/>
                  </a:lnTo>
                </a:path>
              </a:pathLst>
            </a:custGeom>
            <a:solidFill>
              <a:srgbClr val="6F4323"/>
            </a:solidFill>
            <a:ln w="12528"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xmlns="" id="{335D10BA-4D9C-E954-1646-39751B62CEE5}"/>
                </a:ext>
              </a:extLst>
            </p:cNvPr>
            <p:cNvSpPr/>
            <p:nvPr/>
          </p:nvSpPr>
          <p:spPr>
            <a:xfrm>
              <a:off x="6085156" y="2695727"/>
              <a:ext cx="75577" cy="113330"/>
            </a:xfrm>
            <a:custGeom>
              <a:avLst/>
              <a:gdLst>
                <a:gd name="connsiteX0" fmla="*/ 55167 w 75577"/>
                <a:gd name="connsiteY0" fmla="*/ 83058 h 113330"/>
                <a:gd name="connsiteX1" fmla="*/ 49524 w 75577"/>
                <a:gd name="connsiteY1" fmla="*/ 43263 h 113330"/>
                <a:gd name="connsiteX2" fmla="*/ 0 w 75577"/>
                <a:gd name="connsiteY2" fmla="*/ 0 h 113330"/>
                <a:gd name="connsiteX3" fmla="*/ 68875 w 75577"/>
                <a:gd name="connsiteY3" fmla="*/ 55431 h 113330"/>
                <a:gd name="connsiteX4" fmla="*/ 73879 w 75577"/>
                <a:gd name="connsiteY4" fmla="*/ 113331 h 113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77" h="113330">
                  <a:moveTo>
                    <a:pt x="55167" y="83058"/>
                  </a:moveTo>
                  <a:cubicBezTo>
                    <a:pt x="55167" y="83058"/>
                    <a:pt x="58980" y="66130"/>
                    <a:pt x="49524" y="43263"/>
                  </a:cubicBezTo>
                  <a:cubicBezTo>
                    <a:pt x="43555" y="28814"/>
                    <a:pt x="0" y="0"/>
                    <a:pt x="0" y="0"/>
                  </a:cubicBezTo>
                  <a:cubicBezTo>
                    <a:pt x="0" y="0"/>
                    <a:pt x="58792" y="25804"/>
                    <a:pt x="68875" y="55431"/>
                  </a:cubicBezTo>
                  <a:cubicBezTo>
                    <a:pt x="80049" y="88308"/>
                    <a:pt x="73879" y="113331"/>
                    <a:pt x="73879" y="113331"/>
                  </a:cubicBezTo>
                </a:path>
              </a:pathLst>
            </a:custGeom>
            <a:solidFill>
              <a:srgbClr val="6F4323"/>
            </a:solidFill>
            <a:ln w="12528"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xmlns="" id="{9955CD42-A5A0-9CD5-058E-FB841CF83EAA}"/>
                </a:ext>
              </a:extLst>
            </p:cNvPr>
            <p:cNvSpPr/>
            <p:nvPr/>
          </p:nvSpPr>
          <p:spPr>
            <a:xfrm>
              <a:off x="6006395" y="2377477"/>
              <a:ext cx="370186" cy="258368"/>
            </a:xfrm>
            <a:custGeom>
              <a:avLst/>
              <a:gdLst>
                <a:gd name="connsiteX0" fmla="*/ 320324 w 370186"/>
                <a:gd name="connsiteY0" fmla="*/ 104246 h 258368"/>
                <a:gd name="connsiteX1" fmla="*/ 321503 w 370186"/>
                <a:gd name="connsiteY1" fmla="*/ 74629 h 258368"/>
                <a:gd name="connsiteX2" fmla="*/ 269809 w 370186"/>
                <a:gd name="connsiteY2" fmla="*/ 47690 h 258368"/>
                <a:gd name="connsiteX3" fmla="*/ 269571 w 370186"/>
                <a:gd name="connsiteY3" fmla="*/ 46627 h 258368"/>
                <a:gd name="connsiteX4" fmla="*/ 194814 w 370186"/>
                <a:gd name="connsiteY4" fmla="*/ 7280 h 258368"/>
                <a:gd name="connsiteX5" fmla="*/ 179427 w 370186"/>
                <a:gd name="connsiteY5" fmla="*/ 11958 h 258368"/>
                <a:gd name="connsiteX6" fmla="*/ 152828 w 370186"/>
                <a:gd name="connsiteY6" fmla="*/ 478 h 258368"/>
                <a:gd name="connsiteX7" fmla="*/ 135044 w 370186"/>
                <a:gd name="connsiteY7" fmla="*/ 23719 h 258368"/>
                <a:gd name="connsiteX8" fmla="*/ 135446 w 370186"/>
                <a:gd name="connsiteY8" fmla="*/ 24615 h 258368"/>
                <a:gd name="connsiteX9" fmla="*/ 108595 w 370186"/>
                <a:gd name="connsiteY9" fmla="*/ 23313 h 258368"/>
                <a:gd name="connsiteX10" fmla="*/ 71362 w 370186"/>
                <a:gd name="connsiteY10" fmla="*/ 72056 h 258368"/>
                <a:gd name="connsiteX11" fmla="*/ 49666 w 370186"/>
                <a:gd name="connsiteY11" fmla="*/ 100506 h 258368"/>
                <a:gd name="connsiteX12" fmla="*/ 51233 w 370186"/>
                <a:gd name="connsiteY12" fmla="*/ 104454 h 258368"/>
                <a:gd name="connsiteX13" fmla="*/ 48976 w 370186"/>
                <a:gd name="connsiteY13" fmla="*/ 105027 h 258368"/>
                <a:gd name="connsiteX14" fmla="*/ 19091 w 370186"/>
                <a:gd name="connsiteY14" fmla="*/ 157114 h 258368"/>
                <a:gd name="connsiteX15" fmla="*/ 1659 w 370186"/>
                <a:gd name="connsiteY15" fmla="*/ 187502 h 258368"/>
                <a:gd name="connsiteX16" fmla="*/ 36385 w 370186"/>
                <a:gd name="connsiteY16" fmla="*/ 202440 h 258368"/>
                <a:gd name="connsiteX17" fmla="*/ 39771 w 370186"/>
                <a:gd name="connsiteY17" fmla="*/ 223723 h 258368"/>
                <a:gd name="connsiteX18" fmla="*/ 119719 w 370186"/>
                <a:gd name="connsiteY18" fmla="*/ 255381 h 258368"/>
                <a:gd name="connsiteX19" fmla="*/ 153028 w 370186"/>
                <a:gd name="connsiteY19" fmla="*/ 232192 h 258368"/>
                <a:gd name="connsiteX20" fmla="*/ 178699 w 370186"/>
                <a:gd name="connsiteY20" fmla="*/ 238005 h 258368"/>
                <a:gd name="connsiteX21" fmla="*/ 191880 w 370186"/>
                <a:gd name="connsiteY21" fmla="*/ 228244 h 258368"/>
                <a:gd name="connsiteX22" fmla="*/ 231798 w 370186"/>
                <a:gd name="connsiteY22" fmla="*/ 230922 h 258368"/>
                <a:gd name="connsiteX23" fmla="*/ 257469 w 370186"/>
                <a:gd name="connsiteY23" fmla="*/ 213472 h 258368"/>
                <a:gd name="connsiteX24" fmla="*/ 321302 w 370186"/>
                <a:gd name="connsiteY24" fmla="*/ 219493 h 258368"/>
                <a:gd name="connsiteX25" fmla="*/ 365936 w 370186"/>
                <a:gd name="connsiteY25" fmla="*/ 141603 h 258368"/>
                <a:gd name="connsiteX26" fmla="*/ 320324 w 370186"/>
                <a:gd name="connsiteY26" fmla="*/ 104246 h 258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70186" h="258368">
                  <a:moveTo>
                    <a:pt x="320324" y="104246"/>
                  </a:moveTo>
                  <a:cubicBezTo>
                    <a:pt x="325027" y="95172"/>
                    <a:pt x="325805" y="84640"/>
                    <a:pt x="321503" y="74629"/>
                  </a:cubicBezTo>
                  <a:cubicBezTo>
                    <a:pt x="313753" y="56398"/>
                    <a:pt x="291957" y="45648"/>
                    <a:pt x="269809" y="47690"/>
                  </a:cubicBezTo>
                  <a:lnTo>
                    <a:pt x="269571" y="46627"/>
                  </a:lnTo>
                  <a:cubicBezTo>
                    <a:pt x="262022" y="18635"/>
                    <a:pt x="228512" y="968"/>
                    <a:pt x="194814" y="7280"/>
                  </a:cubicBezTo>
                  <a:cubicBezTo>
                    <a:pt x="189322" y="8291"/>
                    <a:pt x="184230" y="9926"/>
                    <a:pt x="179427" y="11958"/>
                  </a:cubicBezTo>
                  <a:cubicBezTo>
                    <a:pt x="175175" y="3457"/>
                    <a:pt x="164052" y="-1637"/>
                    <a:pt x="152828" y="478"/>
                  </a:cubicBezTo>
                  <a:cubicBezTo>
                    <a:pt x="140199" y="2843"/>
                    <a:pt x="132260" y="13218"/>
                    <a:pt x="135044" y="23719"/>
                  </a:cubicBezTo>
                  <a:lnTo>
                    <a:pt x="135446" y="24615"/>
                  </a:lnTo>
                  <a:cubicBezTo>
                    <a:pt x="127068" y="22167"/>
                    <a:pt x="117851" y="21563"/>
                    <a:pt x="108595" y="23313"/>
                  </a:cubicBezTo>
                  <a:cubicBezTo>
                    <a:pt x="82096" y="28199"/>
                    <a:pt x="65442" y="50044"/>
                    <a:pt x="71362" y="72056"/>
                  </a:cubicBezTo>
                  <a:cubicBezTo>
                    <a:pt x="55936" y="74910"/>
                    <a:pt x="46179" y="87682"/>
                    <a:pt x="49666" y="100506"/>
                  </a:cubicBezTo>
                  <a:cubicBezTo>
                    <a:pt x="50054" y="101850"/>
                    <a:pt x="50543" y="103194"/>
                    <a:pt x="51233" y="104454"/>
                  </a:cubicBezTo>
                  <a:lnTo>
                    <a:pt x="48976" y="105027"/>
                  </a:lnTo>
                  <a:cubicBezTo>
                    <a:pt x="23405" y="112507"/>
                    <a:pt x="10036" y="135863"/>
                    <a:pt x="19091" y="157114"/>
                  </a:cubicBezTo>
                  <a:cubicBezTo>
                    <a:pt x="4154" y="161500"/>
                    <a:pt x="-3633" y="175136"/>
                    <a:pt x="1659" y="187502"/>
                  </a:cubicBezTo>
                  <a:cubicBezTo>
                    <a:pt x="6700" y="199388"/>
                    <a:pt x="21988" y="205816"/>
                    <a:pt x="36385" y="202440"/>
                  </a:cubicBezTo>
                  <a:cubicBezTo>
                    <a:pt x="35745" y="209482"/>
                    <a:pt x="36774" y="216681"/>
                    <a:pt x="39771" y="223723"/>
                  </a:cubicBezTo>
                  <a:cubicBezTo>
                    <a:pt x="51333" y="250787"/>
                    <a:pt x="87088" y="264945"/>
                    <a:pt x="119719" y="255381"/>
                  </a:cubicBezTo>
                  <a:cubicBezTo>
                    <a:pt x="134417" y="251027"/>
                    <a:pt x="145880" y="242610"/>
                    <a:pt x="153028" y="232192"/>
                  </a:cubicBezTo>
                  <a:cubicBezTo>
                    <a:pt x="159148" y="238172"/>
                    <a:pt x="169294" y="240776"/>
                    <a:pt x="178699" y="238005"/>
                  </a:cubicBezTo>
                  <a:cubicBezTo>
                    <a:pt x="184669" y="236214"/>
                    <a:pt x="189284" y="232640"/>
                    <a:pt x="191880" y="228244"/>
                  </a:cubicBezTo>
                  <a:cubicBezTo>
                    <a:pt x="203681" y="233609"/>
                    <a:pt x="218078" y="234953"/>
                    <a:pt x="231798" y="230922"/>
                  </a:cubicBezTo>
                  <a:cubicBezTo>
                    <a:pt x="243022" y="227630"/>
                    <a:pt x="251888" y="221327"/>
                    <a:pt x="257469" y="213472"/>
                  </a:cubicBezTo>
                  <a:cubicBezTo>
                    <a:pt x="275942" y="223108"/>
                    <a:pt x="299155" y="226004"/>
                    <a:pt x="321302" y="219493"/>
                  </a:cubicBezTo>
                  <a:cubicBezTo>
                    <a:pt x="359515" y="208222"/>
                    <a:pt x="379505" y="173344"/>
                    <a:pt x="365936" y="141603"/>
                  </a:cubicBezTo>
                  <a:cubicBezTo>
                    <a:pt x="358135" y="123289"/>
                    <a:pt x="340892" y="110069"/>
                    <a:pt x="320324" y="104246"/>
                  </a:cubicBezTo>
                </a:path>
              </a:pathLst>
            </a:custGeom>
            <a:solidFill>
              <a:srgbClr val="9ED51E"/>
            </a:solidFill>
            <a:ln w="12528"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xmlns="" id="{78069FF4-E37B-5E42-1562-650A7D7B61A9}"/>
                </a:ext>
              </a:extLst>
            </p:cNvPr>
            <p:cNvSpPr/>
            <p:nvPr/>
          </p:nvSpPr>
          <p:spPr>
            <a:xfrm>
              <a:off x="6140958" y="2377477"/>
              <a:ext cx="189919" cy="104245"/>
            </a:xfrm>
            <a:custGeom>
              <a:avLst/>
              <a:gdLst>
                <a:gd name="connsiteX0" fmla="*/ 43008 w 189919"/>
                <a:gd name="connsiteY0" fmla="*/ 23146 h 104245"/>
                <a:gd name="connsiteX1" fmla="*/ 121727 w 189919"/>
                <a:gd name="connsiteY1" fmla="*/ 66483 h 104245"/>
                <a:gd name="connsiteX2" fmla="*/ 168217 w 189919"/>
                <a:gd name="connsiteY2" fmla="*/ 69941 h 104245"/>
                <a:gd name="connsiteX3" fmla="*/ 185761 w 189919"/>
                <a:gd name="connsiteY3" fmla="*/ 104246 h 104245"/>
                <a:gd name="connsiteX4" fmla="*/ 186940 w 189919"/>
                <a:gd name="connsiteY4" fmla="*/ 74629 h 104245"/>
                <a:gd name="connsiteX5" fmla="*/ 135246 w 189919"/>
                <a:gd name="connsiteY5" fmla="*/ 47690 h 104245"/>
                <a:gd name="connsiteX6" fmla="*/ 135008 w 189919"/>
                <a:gd name="connsiteY6" fmla="*/ 46627 h 104245"/>
                <a:gd name="connsiteX7" fmla="*/ 60251 w 189919"/>
                <a:gd name="connsiteY7" fmla="*/ 7280 h 104245"/>
                <a:gd name="connsiteX8" fmla="*/ 44864 w 189919"/>
                <a:gd name="connsiteY8" fmla="*/ 11958 h 104245"/>
                <a:gd name="connsiteX9" fmla="*/ 18264 w 189919"/>
                <a:gd name="connsiteY9" fmla="*/ 478 h 104245"/>
                <a:gd name="connsiteX10" fmla="*/ 42 w 189919"/>
                <a:gd name="connsiteY10" fmla="*/ 20625 h 104245"/>
                <a:gd name="connsiteX11" fmla="*/ 43008 w 189919"/>
                <a:gd name="connsiteY11" fmla="*/ 23146 h 10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9919" h="104245">
                  <a:moveTo>
                    <a:pt x="43008" y="23146"/>
                  </a:moveTo>
                  <a:cubicBezTo>
                    <a:pt x="101398" y="3655"/>
                    <a:pt x="129327" y="45690"/>
                    <a:pt x="121727" y="66483"/>
                  </a:cubicBezTo>
                  <a:cubicBezTo>
                    <a:pt x="142646" y="59524"/>
                    <a:pt x="154998" y="60586"/>
                    <a:pt x="168217" y="69941"/>
                  </a:cubicBezTo>
                  <a:cubicBezTo>
                    <a:pt x="181547" y="79306"/>
                    <a:pt x="186100" y="88828"/>
                    <a:pt x="185761" y="104246"/>
                  </a:cubicBezTo>
                  <a:cubicBezTo>
                    <a:pt x="192170" y="91922"/>
                    <a:pt x="190025" y="81703"/>
                    <a:pt x="186940" y="74629"/>
                  </a:cubicBezTo>
                  <a:cubicBezTo>
                    <a:pt x="179190" y="56398"/>
                    <a:pt x="157394" y="45648"/>
                    <a:pt x="135246" y="47690"/>
                  </a:cubicBezTo>
                  <a:lnTo>
                    <a:pt x="135008" y="46627"/>
                  </a:lnTo>
                  <a:cubicBezTo>
                    <a:pt x="127458" y="18635"/>
                    <a:pt x="93949" y="968"/>
                    <a:pt x="60251" y="7280"/>
                  </a:cubicBezTo>
                  <a:cubicBezTo>
                    <a:pt x="54759" y="8291"/>
                    <a:pt x="49667" y="9926"/>
                    <a:pt x="44864" y="11958"/>
                  </a:cubicBezTo>
                  <a:cubicBezTo>
                    <a:pt x="40612" y="3457"/>
                    <a:pt x="29488" y="-1637"/>
                    <a:pt x="18264" y="478"/>
                  </a:cubicBezTo>
                  <a:cubicBezTo>
                    <a:pt x="6852" y="2593"/>
                    <a:pt x="-635" y="11270"/>
                    <a:pt x="42" y="20625"/>
                  </a:cubicBezTo>
                  <a:cubicBezTo>
                    <a:pt x="15079" y="2759"/>
                    <a:pt x="37565" y="6749"/>
                    <a:pt x="43008" y="23146"/>
                  </a:cubicBezTo>
                </a:path>
              </a:pathLst>
            </a:custGeom>
            <a:solidFill>
              <a:srgbClr val="B5DC17"/>
            </a:solidFill>
            <a:ln w="12528"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xmlns="" id="{6145392D-7D94-7DC3-5422-0AE68DA0DE3B}"/>
                </a:ext>
              </a:extLst>
            </p:cNvPr>
            <p:cNvSpPr/>
            <p:nvPr/>
          </p:nvSpPr>
          <p:spPr>
            <a:xfrm>
              <a:off x="6006382" y="2536778"/>
              <a:ext cx="367654" cy="99066"/>
            </a:xfrm>
            <a:custGeom>
              <a:avLst/>
              <a:gdLst>
                <a:gd name="connsiteX0" fmla="*/ 260129 w 367654"/>
                <a:gd name="connsiteY0" fmla="*/ 39482 h 99066"/>
                <a:gd name="connsiteX1" fmla="*/ 187630 w 367654"/>
                <a:gd name="connsiteY1" fmla="*/ 47982 h 99066"/>
                <a:gd name="connsiteX2" fmla="*/ 141190 w 367654"/>
                <a:gd name="connsiteY2" fmla="*/ 53473 h 99066"/>
                <a:gd name="connsiteX3" fmla="*/ 50319 w 367654"/>
                <a:gd name="connsiteY3" fmla="*/ 31700 h 99066"/>
                <a:gd name="connsiteX4" fmla="*/ 13624 w 367654"/>
                <a:gd name="connsiteY4" fmla="*/ 0 h 99066"/>
                <a:gd name="connsiteX5" fmla="*/ 1672 w 367654"/>
                <a:gd name="connsiteY5" fmla="*/ 28200 h 99066"/>
                <a:gd name="connsiteX6" fmla="*/ 36398 w 367654"/>
                <a:gd name="connsiteY6" fmla="*/ 43138 h 99066"/>
                <a:gd name="connsiteX7" fmla="*/ 39784 w 367654"/>
                <a:gd name="connsiteY7" fmla="*/ 64421 h 99066"/>
                <a:gd name="connsiteX8" fmla="*/ 119733 w 367654"/>
                <a:gd name="connsiteY8" fmla="*/ 96080 h 99066"/>
                <a:gd name="connsiteX9" fmla="*/ 153042 w 367654"/>
                <a:gd name="connsiteY9" fmla="*/ 72890 h 99066"/>
                <a:gd name="connsiteX10" fmla="*/ 178713 w 367654"/>
                <a:gd name="connsiteY10" fmla="*/ 78703 h 99066"/>
                <a:gd name="connsiteX11" fmla="*/ 191893 w 367654"/>
                <a:gd name="connsiteY11" fmla="*/ 68942 h 99066"/>
                <a:gd name="connsiteX12" fmla="*/ 231811 w 367654"/>
                <a:gd name="connsiteY12" fmla="*/ 71620 h 99066"/>
                <a:gd name="connsiteX13" fmla="*/ 257483 w 367654"/>
                <a:gd name="connsiteY13" fmla="*/ 54170 h 99066"/>
                <a:gd name="connsiteX14" fmla="*/ 321316 w 367654"/>
                <a:gd name="connsiteY14" fmla="*/ 60192 h 99066"/>
                <a:gd name="connsiteX15" fmla="*/ 367655 w 367654"/>
                <a:gd name="connsiteY15" fmla="*/ 18480 h 99066"/>
                <a:gd name="connsiteX16" fmla="*/ 260129 w 367654"/>
                <a:gd name="connsiteY16" fmla="*/ 39482 h 99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7654" h="99066">
                  <a:moveTo>
                    <a:pt x="260129" y="39482"/>
                  </a:moveTo>
                  <a:cubicBezTo>
                    <a:pt x="247249" y="54733"/>
                    <a:pt x="200760" y="59171"/>
                    <a:pt x="187630" y="47982"/>
                  </a:cubicBezTo>
                  <a:cubicBezTo>
                    <a:pt x="179302" y="61327"/>
                    <a:pt x="153531" y="67067"/>
                    <a:pt x="141190" y="53473"/>
                  </a:cubicBezTo>
                  <a:cubicBezTo>
                    <a:pt x="102677" y="83870"/>
                    <a:pt x="56627" y="68651"/>
                    <a:pt x="50319" y="31700"/>
                  </a:cubicBezTo>
                  <a:cubicBezTo>
                    <a:pt x="30968" y="38013"/>
                    <a:pt x="6325" y="21001"/>
                    <a:pt x="13624" y="0"/>
                  </a:cubicBezTo>
                  <a:cubicBezTo>
                    <a:pt x="2300" y="5782"/>
                    <a:pt x="-2942" y="17418"/>
                    <a:pt x="1672" y="28200"/>
                  </a:cubicBezTo>
                  <a:cubicBezTo>
                    <a:pt x="6714" y="40086"/>
                    <a:pt x="22001" y="46514"/>
                    <a:pt x="36398" y="43138"/>
                  </a:cubicBezTo>
                  <a:cubicBezTo>
                    <a:pt x="35759" y="50181"/>
                    <a:pt x="36787" y="57379"/>
                    <a:pt x="39784" y="64421"/>
                  </a:cubicBezTo>
                  <a:cubicBezTo>
                    <a:pt x="51347" y="91485"/>
                    <a:pt x="87101" y="105643"/>
                    <a:pt x="119733" y="96080"/>
                  </a:cubicBezTo>
                  <a:cubicBezTo>
                    <a:pt x="134431" y="91725"/>
                    <a:pt x="145893" y="83308"/>
                    <a:pt x="153042" y="72890"/>
                  </a:cubicBezTo>
                  <a:cubicBezTo>
                    <a:pt x="159162" y="78870"/>
                    <a:pt x="169307" y="81474"/>
                    <a:pt x="178713" y="78703"/>
                  </a:cubicBezTo>
                  <a:cubicBezTo>
                    <a:pt x="184683" y="76912"/>
                    <a:pt x="189297" y="73338"/>
                    <a:pt x="191893" y="68942"/>
                  </a:cubicBezTo>
                  <a:cubicBezTo>
                    <a:pt x="203695" y="74307"/>
                    <a:pt x="218092" y="75651"/>
                    <a:pt x="231811" y="71620"/>
                  </a:cubicBezTo>
                  <a:cubicBezTo>
                    <a:pt x="243035" y="68328"/>
                    <a:pt x="251902" y="62025"/>
                    <a:pt x="257483" y="54170"/>
                  </a:cubicBezTo>
                  <a:cubicBezTo>
                    <a:pt x="275955" y="63807"/>
                    <a:pt x="299169" y="66702"/>
                    <a:pt x="321316" y="60192"/>
                  </a:cubicBezTo>
                  <a:cubicBezTo>
                    <a:pt x="344931" y="53191"/>
                    <a:pt x="361635" y="37159"/>
                    <a:pt x="367655" y="18480"/>
                  </a:cubicBezTo>
                  <a:cubicBezTo>
                    <a:pt x="327047" y="52577"/>
                    <a:pt x="270763" y="47295"/>
                    <a:pt x="260129" y="39482"/>
                  </a:cubicBezTo>
                </a:path>
              </a:pathLst>
            </a:custGeom>
            <a:solidFill>
              <a:srgbClr val="86B519"/>
            </a:solidFill>
            <a:ln w="12528"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xmlns="" id="{E6B6C18F-0414-204F-8591-0EDF0168C1E4}"/>
                </a:ext>
              </a:extLst>
            </p:cNvPr>
            <p:cNvSpPr/>
            <p:nvPr/>
          </p:nvSpPr>
          <p:spPr>
            <a:xfrm>
              <a:off x="6262920" y="2609272"/>
              <a:ext cx="227319" cy="172929"/>
            </a:xfrm>
            <a:custGeom>
              <a:avLst/>
              <a:gdLst>
                <a:gd name="connsiteX0" fmla="*/ 213801 w 227319"/>
                <a:gd name="connsiteY0" fmla="*/ 107050 h 172929"/>
                <a:gd name="connsiteX1" fmla="*/ 226631 w 227319"/>
                <a:gd name="connsiteY1" fmla="*/ 90726 h 172929"/>
                <a:gd name="connsiteX2" fmla="*/ 208660 w 227319"/>
                <a:gd name="connsiteY2" fmla="*/ 60901 h 172929"/>
                <a:gd name="connsiteX3" fmla="*/ 208898 w 227319"/>
                <a:gd name="connsiteY3" fmla="*/ 60255 h 172929"/>
                <a:gd name="connsiteX4" fmla="*/ 183126 w 227319"/>
                <a:gd name="connsiteY4" fmla="*/ 16919 h 172929"/>
                <a:gd name="connsiteX5" fmla="*/ 172554 w 227319"/>
                <a:gd name="connsiteY5" fmla="*/ 15169 h 172929"/>
                <a:gd name="connsiteX6" fmla="*/ 162308 w 227319"/>
                <a:gd name="connsiteY6" fmla="*/ 1168 h 172929"/>
                <a:gd name="connsiteX7" fmla="*/ 142820 w 227319"/>
                <a:gd name="connsiteY7" fmla="*/ 9179 h 172929"/>
                <a:gd name="connsiteX8" fmla="*/ 142669 w 227319"/>
                <a:gd name="connsiteY8" fmla="*/ 9793 h 172929"/>
                <a:gd name="connsiteX9" fmla="*/ 128072 w 227319"/>
                <a:gd name="connsiteY9" fmla="*/ 1408 h 172929"/>
                <a:gd name="connsiteX10" fmla="*/ 87113 w 227319"/>
                <a:gd name="connsiteY10" fmla="*/ 18253 h 172929"/>
                <a:gd name="connsiteX11" fmla="*/ 63210 w 227319"/>
                <a:gd name="connsiteY11" fmla="*/ 28107 h 172929"/>
                <a:gd name="connsiteX12" fmla="*/ 62420 w 227319"/>
                <a:gd name="connsiteY12" fmla="*/ 30753 h 172929"/>
                <a:gd name="connsiteX13" fmla="*/ 60953 w 227319"/>
                <a:gd name="connsiteY13" fmla="*/ 30420 h 172929"/>
                <a:gd name="connsiteX14" fmla="*/ 22690 w 227319"/>
                <a:gd name="connsiteY14" fmla="*/ 51213 h 172929"/>
                <a:gd name="connsiteX15" fmla="*/ 405 w 227319"/>
                <a:gd name="connsiteY15" fmla="*/ 63349 h 172929"/>
                <a:gd name="connsiteX16" fmla="*/ 13774 w 227319"/>
                <a:gd name="connsiteY16" fmla="*/ 81611 h 172929"/>
                <a:gd name="connsiteX17" fmla="*/ 6976 w 227319"/>
                <a:gd name="connsiteY17" fmla="*/ 94560 h 172929"/>
                <a:gd name="connsiteX18" fmla="*/ 38855 w 227319"/>
                <a:gd name="connsiteY18" fmla="*/ 134969 h 172929"/>
                <a:gd name="connsiteX19" fmla="*/ 67123 w 227319"/>
                <a:gd name="connsiteY19" fmla="*/ 131469 h 172929"/>
                <a:gd name="connsiteX20" fmla="*/ 79124 w 227319"/>
                <a:gd name="connsiteY20" fmla="*/ 142001 h 172929"/>
                <a:gd name="connsiteX21" fmla="*/ 90599 w 227319"/>
                <a:gd name="connsiteY21" fmla="*/ 140251 h 172929"/>
                <a:gd name="connsiteX22" fmla="*/ 111906 w 227319"/>
                <a:gd name="connsiteY22" fmla="*/ 153158 h 172929"/>
                <a:gd name="connsiteX23" fmla="*/ 133502 w 227319"/>
                <a:gd name="connsiteY23" fmla="*/ 150595 h 172929"/>
                <a:gd name="connsiteX24" fmla="*/ 166873 w 227319"/>
                <a:gd name="connsiteY24" fmla="*/ 172076 h 172929"/>
                <a:gd name="connsiteX25" fmla="*/ 224035 w 227319"/>
                <a:gd name="connsiteY25" fmla="*/ 141032 h 172929"/>
                <a:gd name="connsiteX26" fmla="*/ 213801 w 227319"/>
                <a:gd name="connsiteY26" fmla="*/ 107050 h 17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7319" h="172929">
                  <a:moveTo>
                    <a:pt x="213801" y="107050"/>
                  </a:moveTo>
                  <a:cubicBezTo>
                    <a:pt x="220172" y="103300"/>
                    <a:pt x="224913" y="97612"/>
                    <a:pt x="226631" y="90726"/>
                  </a:cubicBezTo>
                  <a:cubicBezTo>
                    <a:pt x="229766" y="78278"/>
                    <a:pt x="221928" y="66068"/>
                    <a:pt x="208660" y="60901"/>
                  </a:cubicBezTo>
                  <a:lnTo>
                    <a:pt x="208898" y="60255"/>
                  </a:lnTo>
                  <a:cubicBezTo>
                    <a:pt x="216247" y="42390"/>
                    <a:pt x="204684" y="22982"/>
                    <a:pt x="183126" y="16919"/>
                  </a:cubicBezTo>
                  <a:cubicBezTo>
                    <a:pt x="179602" y="15940"/>
                    <a:pt x="176078" y="15408"/>
                    <a:pt x="172554" y="15169"/>
                  </a:cubicBezTo>
                  <a:cubicBezTo>
                    <a:pt x="173671" y="9137"/>
                    <a:pt x="169507" y="3199"/>
                    <a:pt x="162308" y="1168"/>
                  </a:cubicBezTo>
                  <a:cubicBezTo>
                    <a:pt x="154282" y="-1072"/>
                    <a:pt x="145504" y="2512"/>
                    <a:pt x="142820" y="9179"/>
                  </a:cubicBezTo>
                  <a:lnTo>
                    <a:pt x="142669" y="9793"/>
                  </a:lnTo>
                  <a:cubicBezTo>
                    <a:pt x="138894" y="6054"/>
                    <a:pt x="133991" y="3074"/>
                    <a:pt x="128072" y="1408"/>
                  </a:cubicBezTo>
                  <a:cubicBezTo>
                    <a:pt x="111166" y="-3312"/>
                    <a:pt x="92794" y="4220"/>
                    <a:pt x="87113" y="18253"/>
                  </a:cubicBezTo>
                  <a:cubicBezTo>
                    <a:pt x="77218" y="15492"/>
                    <a:pt x="66546" y="19888"/>
                    <a:pt x="63210" y="28107"/>
                  </a:cubicBezTo>
                  <a:lnTo>
                    <a:pt x="62420" y="30753"/>
                  </a:lnTo>
                  <a:lnTo>
                    <a:pt x="60953" y="30420"/>
                  </a:lnTo>
                  <a:cubicBezTo>
                    <a:pt x="43470" y="27368"/>
                    <a:pt x="26315" y="36733"/>
                    <a:pt x="22690" y="51213"/>
                  </a:cubicBezTo>
                  <a:cubicBezTo>
                    <a:pt x="12507" y="49463"/>
                    <a:pt x="2512" y="54880"/>
                    <a:pt x="405" y="63349"/>
                  </a:cubicBezTo>
                  <a:cubicBezTo>
                    <a:pt x="-1652" y="71485"/>
                    <a:pt x="4330" y="79423"/>
                    <a:pt x="13774" y="81611"/>
                  </a:cubicBezTo>
                  <a:cubicBezTo>
                    <a:pt x="10550" y="85403"/>
                    <a:pt x="8143" y="89716"/>
                    <a:pt x="6976" y="94560"/>
                  </a:cubicBezTo>
                  <a:cubicBezTo>
                    <a:pt x="2273" y="113030"/>
                    <a:pt x="16570" y="131136"/>
                    <a:pt x="38855" y="134969"/>
                  </a:cubicBezTo>
                  <a:cubicBezTo>
                    <a:pt x="48851" y="136719"/>
                    <a:pt x="58796" y="135292"/>
                    <a:pt x="67123" y="131469"/>
                  </a:cubicBezTo>
                  <a:cubicBezTo>
                    <a:pt x="68113" y="136552"/>
                    <a:pt x="72716" y="140907"/>
                    <a:pt x="79124" y="142001"/>
                  </a:cubicBezTo>
                  <a:cubicBezTo>
                    <a:pt x="83250" y="142740"/>
                    <a:pt x="87263" y="141959"/>
                    <a:pt x="90599" y="140251"/>
                  </a:cubicBezTo>
                  <a:cubicBezTo>
                    <a:pt x="95001" y="146647"/>
                    <a:pt x="102551" y="151481"/>
                    <a:pt x="111906" y="153158"/>
                  </a:cubicBezTo>
                  <a:cubicBezTo>
                    <a:pt x="119494" y="154460"/>
                    <a:pt x="127143" y="153397"/>
                    <a:pt x="133502" y="150595"/>
                  </a:cubicBezTo>
                  <a:cubicBezTo>
                    <a:pt x="139873" y="161252"/>
                    <a:pt x="151774" y="169430"/>
                    <a:pt x="166873" y="172076"/>
                  </a:cubicBezTo>
                  <a:cubicBezTo>
                    <a:pt x="192983" y="176597"/>
                    <a:pt x="218605" y="162721"/>
                    <a:pt x="224035" y="141032"/>
                  </a:cubicBezTo>
                  <a:cubicBezTo>
                    <a:pt x="227170" y="128490"/>
                    <a:pt x="222906" y="116166"/>
                    <a:pt x="213801" y="107050"/>
                  </a:cubicBezTo>
                </a:path>
              </a:pathLst>
            </a:custGeom>
            <a:solidFill>
              <a:srgbClr val="9ED51E"/>
            </a:solidFill>
            <a:ln w="12528"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xmlns="" id="{832FCF36-491A-D626-969D-01F21D85B573}"/>
                </a:ext>
              </a:extLst>
            </p:cNvPr>
            <p:cNvSpPr/>
            <p:nvPr/>
          </p:nvSpPr>
          <p:spPr>
            <a:xfrm>
              <a:off x="6406768" y="2609763"/>
              <a:ext cx="83471" cy="106558"/>
            </a:xfrm>
            <a:custGeom>
              <a:avLst/>
              <a:gdLst>
                <a:gd name="connsiteX0" fmla="*/ 23063 w 83471"/>
                <a:gd name="connsiteY0" fmla="*/ 20449 h 106558"/>
                <a:gd name="connsiteX1" fmla="*/ 49474 w 83471"/>
                <a:gd name="connsiteY1" fmla="*/ 67171 h 106558"/>
                <a:gd name="connsiteX2" fmla="*/ 74167 w 83471"/>
                <a:gd name="connsiteY2" fmla="*/ 82349 h 106558"/>
                <a:gd name="connsiteX3" fmla="*/ 69953 w 83471"/>
                <a:gd name="connsiteY3" fmla="*/ 106559 h 106558"/>
                <a:gd name="connsiteX4" fmla="*/ 82783 w 83471"/>
                <a:gd name="connsiteY4" fmla="*/ 90235 h 106558"/>
                <a:gd name="connsiteX5" fmla="*/ 64812 w 83471"/>
                <a:gd name="connsiteY5" fmla="*/ 60410 h 106558"/>
                <a:gd name="connsiteX6" fmla="*/ 65050 w 83471"/>
                <a:gd name="connsiteY6" fmla="*/ 59764 h 106558"/>
                <a:gd name="connsiteX7" fmla="*/ 39278 w 83471"/>
                <a:gd name="connsiteY7" fmla="*/ 16427 h 106558"/>
                <a:gd name="connsiteX8" fmla="*/ 28706 w 83471"/>
                <a:gd name="connsiteY8" fmla="*/ 14677 h 106558"/>
                <a:gd name="connsiteX9" fmla="*/ 18460 w 83471"/>
                <a:gd name="connsiteY9" fmla="*/ 676 h 106558"/>
                <a:gd name="connsiteX10" fmla="*/ 0 w 83471"/>
                <a:gd name="connsiteY10" fmla="*/ 6864 h 106558"/>
                <a:gd name="connsiteX11" fmla="*/ 23063 w 83471"/>
                <a:gd name="connsiteY11" fmla="*/ 20449 h 10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471" h="106558">
                  <a:moveTo>
                    <a:pt x="23063" y="20449"/>
                  </a:moveTo>
                  <a:cubicBezTo>
                    <a:pt x="63921" y="26064"/>
                    <a:pt x="62253" y="57649"/>
                    <a:pt x="49474" y="67171"/>
                  </a:cubicBezTo>
                  <a:cubicBezTo>
                    <a:pt x="64072" y="69202"/>
                    <a:pt x="70581" y="73275"/>
                    <a:pt x="74167" y="82349"/>
                  </a:cubicBezTo>
                  <a:cubicBezTo>
                    <a:pt x="77792" y="91339"/>
                    <a:pt x="76512" y="97975"/>
                    <a:pt x="69953" y="106559"/>
                  </a:cubicBezTo>
                  <a:cubicBezTo>
                    <a:pt x="78569" y="101433"/>
                    <a:pt x="81566" y="95079"/>
                    <a:pt x="82783" y="90235"/>
                  </a:cubicBezTo>
                  <a:cubicBezTo>
                    <a:pt x="85918" y="77786"/>
                    <a:pt x="78080" y="65577"/>
                    <a:pt x="64812" y="60410"/>
                  </a:cubicBezTo>
                  <a:lnTo>
                    <a:pt x="65050" y="59764"/>
                  </a:lnTo>
                  <a:cubicBezTo>
                    <a:pt x="72399" y="41898"/>
                    <a:pt x="60836" y="22490"/>
                    <a:pt x="39278" y="16427"/>
                  </a:cubicBezTo>
                  <a:cubicBezTo>
                    <a:pt x="35754" y="15448"/>
                    <a:pt x="32230" y="14917"/>
                    <a:pt x="28706" y="14677"/>
                  </a:cubicBezTo>
                  <a:cubicBezTo>
                    <a:pt x="29823" y="8646"/>
                    <a:pt x="25659" y="2708"/>
                    <a:pt x="18460" y="676"/>
                  </a:cubicBezTo>
                  <a:cubicBezTo>
                    <a:pt x="11212" y="-1365"/>
                    <a:pt x="3424" y="1364"/>
                    <a:pt x="0" y="6864"/>
                  </a:cubicBezTo>
                  <a:cubicBezTo>
                    <a:pt x="15726" y="1083"/>
                    <a:pt x="26738" y="9667"/>
                    <a:pt x="23063" y="20449"/>
                  </a:cubicBezTo>
                </a:path>
              </a:pathLst>
            </a:custGeom>
            <a:solidFill>
              <a:srgbClr val="B5DC17"/>
            </a:solidFill>
            <a:ln w="12528"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xmlns="" id="{F1DAFCDE-9825-655C-C840-96696E81808F}"/>
                </a:ext>
              </a:extLst>
            </p:cNvPr>
            <p:cNvSpPr/>
            <p:nvPr/>
          </p:nvSpPr>
          <p:spPr>
            <a:xfrm>
              <a:off x="6262920" y="2660162"/>
              <a:ext cx="210126" cy="122039"/>
            </a:xfrm>
            <a:custGeom>
              <a:avLst/>
              <a:gdLst>
                <a:gd name="connsiteX0" fmla="*/ 141001 w 210126"/>
                <a:gd name="connsiteY0" fmla="*/ 92215 h 122039"/>
                <a:gd name="connsiteX1" fmla="*/ 96769 w 210126"/>
                <a:gd name="connsiteY1" fmla="*/ 76380 h 122039"/>
                <a:gd name="connsiteX2" fmla="*/ 68452 w 210126"/>
                <a:gd name="connsiteY2" fmla="*/ 66286 h 122039"/>
                <a:gd name="connsiteX3" fmla="*/ 26315 w 210126"/>
                <a:gd name="connsiteY3" fmla="*/ 28242 h 122039"/>
                <a:gd name="connsiteX4" fmla="*/ 18727 w 210126"/>
                <a:gd name="connsiteY4" fmla="*/ 0 h 122039"/>
                <a:gd name="connsiteX5" fmla="*/ 405 w 210126"/>
                <a:gd name="connsiteY5" fmla="*/ 12459 h 122039"/>
                <a:gd name="connsiteX6" fmla="*/ 13774 w 210126"/>
                <a:gd name="connsiteY6" fmla="*/ 30721 h 122039"/>
                <a:gd name="connsiteX7" fmla="*/ 6976 w 210126"/>
                <a:gd name="connsiteY7" fmla="*/ 43670 h 122039"/>
                <a:gd name="connsiteX8" fmla="*/ 38855 w 210126"/>
                <a:gd name="connsiteY8" fmla="*/ 84079 h 122039"/>
                <a:gd name="connsiteX9" fmla="*/ 67123 w 210126"/>
                <a:gd name="connsiteY9" fmla="*/ 80578 h 122039"/>
                <a:gd name="connsiteX10" fmla="*/ 79124 w 210126"/>
                <a:gd name="connsiteY10" fmla="*/ 91111 h 122039"/>
                <a:gd name="connsiteX11" fmla="*/ 90599 w 210126"/>
                <a:gd name="connsiteY11" fmla="*/ 89361 h 122039"/>
                <a:gd name="connsiteX12" fmla="*/ 111906 w 210126"/>
                <a:gd name="connsiteY12" fmla="*/ 102268 h 122039"/>
                <a:gd name="connsiteX13" fmla="*/ 133502 w 210126"/>
                <a:gd name="connsiteY13" fmla="*/ 99705 h 122039"/>
                <a:gd name="connsiteX14" fmla="*/ 166873 w 210126"/>
                <a:gd name="connsiteY14" fmla="*/ 121186 h 122039"/>
                <a:gd name="connsiteX15" fmla="*/ 210127 w 210126"/>
                <a:gd name="connsiteY15" fmla="*/ 110893 h 122039"/>
                <a:gd name="connsiteX16" fmla="*/ 141001 w 210126"/>
                <a:gd name="connsiteY16" fmla="*/ 92215 h 12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0126" h="122039">
                  <a:moveTo>
                    <a:pt x="141001" y="92215"/>
                  </a:moveTo>
                  <a:cubicBezTo>
                    <a:pt x="127532" y="97100"/>
                    <a:pt x="99503" y="86350"/>
                    <a:pt x="96769" y="76380"/>
                  </a:cubicBezTo>
                  <a:cubicBezTo>
                    <a:pt x="86624" y="81506"/>
                    <a:pt x="69769" y="77443"/>
                    <a:pt x="68452" y="66286"/>
                  </a:cubicBezTo>
                  <a:cubicBezTo>
                    <a:pt x="34203" y="72432"/>
                    <a:pt x="14664" y="50785"/>
                    <a:pt x="26315" y="28242"/>
                  </a:cubicBezTo>
                  <a:cubicBezTo>
                    <a:pt x="12795" y="26293"/>
                    <a:pt x="5948" y="9771"/>
                    <a:pt x="18727" y="0"/>
                  </a:cubicBezTo>
                  <a:cubicBezTo>
                    <a:pt x="10061" y="42"/>
                    <a:pt x="2273" y="5094"/>
                    <a:pt x="405" y="12459"/>
                  </a:cubicBezTo>
                  <a:cubicBezTo>
                    <a:pt x="-1652" y="20595"/>
                    <a:pt x="4330" y="28533"/>
                    <a:pt x="13774" y="30721"/>
                  </a:cubicBezTo>
                  <a:cubicBezTo>
                    <a:pt x="10550" y="34513"/>
                    <a:pt x="8143" y="38826"/>
                    <a:pt x="6976" y="43670"/>
                  </a:cubicBezTo>
                  <a:cubicBezTo>
                    <a:pt x="2273" y="62140"/>
                    <a:pt x="16570" y="80245"/>
                    <a:pt x="38855" y="84079"/>
                  </a:cubicBezTo>
                  <a:cubicBezTo>
                    <a:pt x="48851" y="85829"/>
                    <a:pt x="58796" y="84402"/>
                    <a:pt x="67123" y="80578"/>
                  </a:cubicBezTo>
                  <a:cubicBezTo>
                    <a:pt x="68113" y="85662"/>
                    <a:pt x="72716" y="90017"/>
                    <a:pt x="79124" y="91111"/>
                  </a:cubicBezTo>
                  <a:cubicBezTo>
                    <a:pt x="83250" y="91850"/>
                    <a:pt x="87263" y="91069"/>
                    <a:pt x="90599" y="89361"/>
                  </a:cubicBezTo>
                  <a:cubicBezTo>
                    <a:pt x="95001" y="95757"/>
                    <a:pt x="102551" y="100591"/>
                    <a:pt x="111906" y="102268"/>
                  </a:cubicBezTo>
                  <a:cubicBezTo>
                    <a:pt x="119494" y="103570"/>
                    <a:pt x="127143" y="102507"/>
                    <a:pt x="133502" y="99705"/>
                  </a:cubicBezTo>
                  <a:cubicBezTo>
                    <a:pt x="139873" y="110362"/>
                    <a:pt x="151774" y="118540"/>
                    <a:pt x="166873" y="121186"/>
                  </a:cubicBezTo>
                  <a:cubicBezTo>
                    <a:pt x="183038" y="123998"/>
                    <a:pt x="199003" y="119685"/>
                    <a:pt x="210127" y="110893"/>
                  </a:cubicBezTo>
                  <a:cubicBezTo>
                    <a:pt x="173232" y="118540"/>
                    <a:pt x="143798" y="99622"/>
                    <a:pt x="141001" y="92215"/>
                  </a:cubicBezTo>
                </a:path>
              </a:pathLst>
            </a:custGeom>
            <a:solidFill>
              <a:srgbClr val="86B519"/>
            </a:solidFill>
            <a:ln w="12528"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xmlns="" id="{605E1E14-0792-B44B-AC63-778100F0B36C}"/>
                </a:ext>
              </a:extLst>
            </p:cNvPr>
            <p:cNvSpPr/>
            <p:nvPr/>
          </p:nvSpPr>
          <p:spPr>
            <a:xfrm>
              <a:off x="5933152" y="2552937"/>
              <a:ext cx="227598" cy="181173"/>
            </a:xfrm>
            <a:custGeom>
              <a:avLst/>
              <a:gdLst>
                <a:gd name="connsiteX0" fmla="*/ 176986 w 227598"/>
                <a:gd name="connsiteY0" fmla="*/ 40168 h 181173"/>
                <a:gd name="connsiteX1" fmla="*/ 169098 w 227598"/>
                <a:gd name="connsiteY1" fmla="*/ 21730 h 181173"/>
                <a:gd name="connsiteX2" fmla="*/ 129669 w 227598"/>
                <a:gd name="connsiteY2" fmla="*/ 15625 h 181173"/>
                <a:gd name="connsiteX3" fmla="*/ 129180 w 227598"/>
                <a:gd name="connsiteY3" fmla="*/ 15021 h 181173"/>
                <a:gd name="connsiteX4" fmla="*/ 72006 w 227598"/>
                <a:gd name="connsiteY4" fmla="*/ 5906 h 181173"/>
                <a:gd name="connsiteX5" fmla="*/ 63979 w 227598"/>
                <a:gd name="connsiteY5" fmla="*/ 11844 h 181173"/>
                <a:gd name="connsiteX6" fmla="*/ 44328 w 227598"/>
                <a:gd name="connsiteY6" fmla="*/ 10135 h 181173"/>
                <a:gd name="connsiteX7" fmla="*/ 40214 w 227598"/>
                <a:gd name="connsiteY7" fmla="*/ 27918 h 181173"/>
                <a:gd name="connsiteX8" fmla="*/ 40704 w 227598"/>
                <a:gd name="connsiteY8" fmla="*/ 28407 h 181173"/>
                <a:gd name="connsiteX9" fmla="*/ 23849 w 227598"/>
                <a:gd name="connsiteY9" fmla="*/ 32918 h 181173"/>
                <a:gd name="connsiteX10" fmla="*/ 15283 w 227598"/>
                <a:gd name="connsiteY10" fmla="*/ 70233 h 181173"/>
                <a:gd name="connsiteX11" fmla="*/ 10179 w 227598"/>
                <a:gd name="connsiteY11" fmla="*/ 91964 h 181173"/>
                <a:gd name="connsiteX12" fmla="*/ 12286 w 227598"/>
                <a:gd name="connsiteY12" fmla="*/ 94089 h 181173"/>
                <a:gd name="connsiteX13" fmla="*/ 11119 w 227598"/>
                <a:gd name="connsiteY13" fmla="*/ 94901 h 181173"/>
                <a:gd name="connsiteX14" fmla="*/ 7934 w 227598"/>
                <a:gd name="connsiteY14" fmla="*/ 132779 h 181173"/>
                <a:gd name="connsiteX15" fmla="*/ 6066 w 227598"/>
                <a:gd name="connsiteY15" fmla="*/ 154875 h 181173"/>
                <a:gd name="connsiteX16" fmla="*/ 31687 w 227598"/>
                <a:gd name="connsiteY16" fmla="*/ 157073 h 181173"/>
                <a:gd name="connsiteX17" fmla="*/ 39964 w 227598"/>
                <a:gd name="connsiteY17" fmla="*/ 169448 h 181173"/>
                <a:gd name="connsiteX18" fmla="*/ 98016 w 227598"/>
                <a:gd name="connsiteY18" fmla="*/ 172740 h 181173"/>
                <a:gd name="connsiteX19" fmla="*/ 111685 w 227598"/>
                <a:gd name="connsiteY19" fmla="*/ 151906 h 181173"/>
                <a:gd name="connsiteX20" fmla="*/ 129080 w 227598"/>
                <a:gd name="connsiteY20" fmla="*/ 150364 h 181173"/>
                <a:gd name="connsiteX21" fmla="*/ 134322 w 227598"/>
                <a:gd name="connsiteY21" fmla="*/ 141738 h 181173"/>
                <a:gd name="connsiteX22" fmla="*/ 159554 w 227598"/>
                <a:gd name="connsiteY22" fmla="*/ 135342 h 181173"/>
                <a:gd name="connsiteX23" fmla="*/ 170176 w 227598"/>
                <a:gd name="connsiteY23" fmla="*/ 119559 h 181173"/>
                <a:gd name="connsiteX24" fmla="*/ 210934 w 227598"/>
                <a:gd name="connsiteY24" fmla="*/ 110444 h 181173"/>
                <a:gd name="connsiteX25" fmla="*/ 215687 w 227598"/>
                <a:gd name="connsiteY25" fmla="*/ 53836 h 181173"/>
                <a:gd name="connsiteX26" fmla="*/ 176986 w 227598"/>
                <a:gd name="connsiteY26" fmla="*/ 40168 h 18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7598" h="181173">
                  <a:moveTo>
                    <a:pt x="176986" y="40168"/>
                  </a:moveTo>
                  <a:cubicBezTo>
                    <a:pt x="177237" y="33658"/>
                    <a:pt x="174641" y="27063"/>
                    <a:pt x="169098" y="21730"/>
                  </a:cubicBezTo>
                  <a:cubicBezTo>
                    <a:pt x="159065" y="12125"/>
                    <a:pt x="142599" y="9927"/>
                    <a:pt x="129669" y="15625"/>
                  </a:cubicBezTo>
                  <a:lnTo>
                    <a:pt x="129180" y="15021"/>
                  </a:lnTo>
                  <a:cubicBezTo>
                    <a:pt x="116388" y="-605"/>
                    <a:pt x="90767" y="-4720"/>
                    <a:pt x="72006" y="5906"/>
                  </a:cubicBezTo>
                  <a:cubicBezTo>
                    <a:pt x="68921" y="7614"/>
                    <a:pt x="66224" y="9604"/>
                    <a:pt x="63979" y="11844"/>
                  </a:cubicBezTo>
                  <a:cubicBezTo>
                    <a:pt x="58825" y="7489"/>
                    <a:pt x="50598" y="6593"/>
                    <a:pt x="44328" y="10135"/>
                  </a:cubicBezTo>
                  <a:cubicBezTo>
                    <a:pt x="37280" y="14125"/>
                    <a:pt x="35461" y="22053"/>
                    <a:pt x="40214" y="27918"/>
                  </a:cubicBezTo>
                  <a:lnTo>
                    <a:pt x="40704" y="28407"/>
                  </a:lnTo>
                  <a:cubicBezTo>
                    <a:pt x="34872" y="28564"/>
                    <a:pt x="29041" y="30032"/>
                    <a:pt x="23849" y="32918"/>
                  </a:cubicBezTo>
                  <a:cubicBezTo>
                    <a:pt x="9113" y="41262"/>
                    <a:pt x="5238" y="57993"/>
                    <a:pt x="15283" y="70233"/>
                  </a:cubicBezTo>
                  <a:cubicBezTo>
                    <a:pt x="6605" y="75077"/>
                    <a:pt x="4410" y="84849"/>
                    <a:pt x="10179" y="91964"/>
                  </a:cubicBezTo>
                  <a:lnTo>
                    <a:pt x="12286" y="94089"/>
                  </a:lnTo>
                  <a:lnTo>
                    <a:pt x="11119" y="94901"/>
                  </a:lnTo>
                  <a:cubicBezTo>
                    <a:pt x="-2362" y="104621"/>
                    <a:pt x="-3779" y="121591"/>
                    <a:pt x="7934" y="132779"/>
                  </a:cubicBezTo>
                  <a:cubicBezTo>
                    <a:pt x="96" y="138478"/>
                    <a:pt x="-794" y="148364"/>
                    <a:pt x="6066" y="154875"/>
                  </a:cubicBezTo>
                  <a:cubicBezTo>
                    <a:pt x="12637" y="161104"/>
                    <a:pt x="23798" y="162042"/>
                    <a:pt x="31687" y="157073"/>
                  </a:cubicBezTo>
                  <a:cubicBezTo>
                    <a:pt x="33304" y="161510"/>
                    <a:pt x="36051" y="165698"/>
                    <a:pt x="39964" y="169448"/>
                  </a:cubicBezTo>
                  <a:cubicBezTo>
                    <a:pt x="54812" y="183647"/>
                    <a:pt x="80822" y="185200"/>
                    <a:pt x="98016" y="172740"/>
                  </a:cubicBezTo>
                  <a:cubicBezTo>
                    <a:pt x="105766" y="167167"/>
                    <a:pt x="110368" y="159719"/>
                    <a:pt x="111685" y="151906"/>
                  </a:cubicBezTo>
                  <a:cubicBezTo>
                    <a:pt x="117178" y="154354"/>
                    <a:pt x="124126" y="153947"/>
                    <a:pt x="129080" y="150364"/>
                  </a:cubicBezTo>
                  <a:cubicBezTo>
                    <a:pt x="132265" y="148041"/>
                    <a:pt x="133983" y="144905"/>
                    <a:pt x="134322" y="141738"/>
                  </a:cubicBezTo>
                  <a:cubicBezTo>
                    <a:pt x="143138" y="142676"/>
                    <a:pt x="152293" y="140592"/>
                    <a:pt x="159554" y="135342"/>
                  </a:cubicBezTo>
                  <a:cubicBezTo>
                    <a:pt x="165423" y="131112"/>
                    <a:pt x="169010" y="125456"/>
                    <a:pt x="170176" y="119559"/>
                  </a:cubicBezTo>
                  <a:cubicBezTo>
                    <a:pt x="184235" y="121758"/>
                    <a:pt x="199321" y="118820"/>
                    <a:pt x="210934" y="110444"/>
                  </a:cubicBezTo>
                  <a:cubicBezTo>
                    <a:pt x="231125" y="95912"/>
                    <a:pt x="233282" y="70608"/>
                    <a:pt x="215687" y="53836"/>
                  </a:cubicBezTo>
                  <a:cubicBezTo>
                    <a:pt x="205642" y="44190"/>
                    <a:pt x="191195" y="39596"/>
                    <a:pt x="176986" y="40168"/>
                  </a:cubicBezTo>
                </a:path>
              </a:pathLst>
            </a:custGeom>
            <a:solidFill>
              <a:srgbClr val="9ED51E"/>
            </a:solidFill>
            <a:ln w="12528"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xmlns="" id="{15B57EFE-D277-7239-2E27-3A88ADCA3648}"/>
                </a:ext>
              </a:extLst>
            </p:cNvPr>
            <p:cNvSpPr/>
            <p:nvPr/>
          </p:nvSpPr>
          <p:spPr>
            <a:xfrm>
              <a:off x="5970742" y="2552937"/>
              <a:ext cx="139410" cy="40168"/>
            </a:xfrm>
            <a:custGeom>
              <a:avLst/>
              <a:gdLst>
                <a:gd name="connsiteX0" fmla="*/ 28496 w 139410"/>
                <a:gd name="connsiteY0" fmla="*/ 19042 h 40168"/>
                <a:gd name="connsiteX1" fmla="*/ 89232 w 139410"/>
                <a:gd name="connsiteY1" fmla="*/ 29834 h 40168"/>
                <a:gd name="connsiteX2" fmla="*/ 118728 w 139410"/>
                <a:gd name="connsiteY2" fmla="*/ 22626 h 40168"/>
                <a:gd name="connsiteX3" fmla="*/ 139395 w 139410"/>
                <a:gd name="connsiteY3" fmla="*/ 40168 h 40168"/>
                <a:gd name="connsiteX4" fmla="*/ 131507 w 139410"/>
                <a:gd name="connsiteY4" fmla="*/ 21730 h 40168"/>
                <a:gd name="connsiteX5" fmla="*/ 92078 w 139410"/>
                <a:gd name="connsiteY5" fmla="*/ 15625 h 40168"/>
                <a:gd name="connsiteX6" fmla="*/ 91589 w 139410"/>
                <a:gd name="connsiteY6" fmla="*/ 15021 h 40168"/>
                <a:gd name="connsiteX7" fmla="*/ 34415 w 139410"/>
                <a:gd name="connsiteY7" fmla="*/ 5906 h 40168"/>
                <a:gd name="connsiteX8" fmla="*/ 26389 w 139410"/>
                <a:gd name="connsiteY8" fmla="*/ 11844 h 40168"/>
                <a:gd name="connsiteX9" fmla="*/ 6737 w 139410"/>
                <a:gd name="connsiteY9" fmla="*/ 10135 h 40168"/>
                <a:gd name="connsiteX10" fmla="*/ 1445 w 139410"/>
                <a:gd name="connsiteY10" fmla="*/ 26126 h 40168"/>
                <a:gd name="connsiteX11" fmla="*/ 28496 w 139410"/>
                <a:gd name="connsiteY11" fmla="*/ 19042 h 4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410" h="40168">
                  <a:moveTo>
                    <a:pt x="28496" y="19042"/>
                  </a:moveTo>
                  <a:cubicBezTo>
                    <a:pt x="58569" y="-4553"/>
                    <a:pt x="87814" y="15583"/>
                    <a:pt x="89232" y="29834"/>
                  </a:cubicBezTo>
                  <a:cubicBezTo>
                    <a:pt x="100017" y="21407"/>
                    <a:pt x="107855" y="19532"/>
                    <a:pt x="118728" y="22626"/>
                  </a:cubicBezTo>
                  <a:cubicBezTo>
                    <a:pt x="129501" y="25678"/>
                    <a:pt x="135132" y="30605"/>
                    <a:pt x="139395" y="40168"/>
                  </a:cubicBezTo>
                  <a:cubicBezTo>
                    <a:pt x="139696" y="31293"/>
                    <a:pt x="135432" y="25480"/>
                    <a:pt x="131507" y="21730"/>
                  </a:cubicBezTo>
                  <a:cubicBezTo>
                    <a:pt x="121474" y="12125"/>
                    <a:pt x="105008" y="9927"/>
                    <a:pt x="92078" y="15625"/>
                  </a:cubicBezTo>
                  <a:lnTo>
                    <a:pt x="91589" y="15021"/>
                  </a:lnTo>
                  <a:cubicBezTo>
                    <a:pt x="78798" y="-605"/>
                    <a:pt x="53176" y="-4720"/>
                    <a:pt x="34415" y="5906"/>
                  </a:cubicBezTo>
                  <a:cubicBezTo>
                    <a:pt x="31330" y="7614"/>
                    <a:pt x="28634" y="9604"/>
                    <a:pt x="26389" y="11844"/>
                  </a:cubicBezTo>
                  <a:cubicBezTo>
                    <a:pt x="21235" y="7489"/>
                    <a:pt x="13008" y="6593"/>
                    <a:pt x="6737" y="10135"/>
                  </a:cubicBezTo>
                  <a:cubicBezTo>
                    <a:pt x="367" y="13719"/>
                    <a:pt x="-1690" y="20511"/>
                    <a:pt x="1445" y="26126"/>
                  </a:cubicBezTo>
                  <a:cubicBezTo>
                    <a:pt x="5471" y="12167"/>
                    <a:pt x="20357" y="10135"/>
                    <a:pt x="28496" y="19042"/>
                  </a:cubicBezTo>
                </a:path>
              </a:pathLst>
            </a:custGeom>
            <a:solidFill>
              <a:srgbClr val="B5DC17"/>
            </a:solidFill>
            <a:ln w="12528"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xmlns="" id="{6CDD0F69-DEA8-CFA1-B694-E0BE48076504}"/>
                </a:ext>
              </a:extLst>
            </p:cNvPr>
            <p:cNvSpPr/>
            <p:nvPr/>
          </p:nvSpPr>
          <p:spPr>
            <a:xfrm>
              <a:off x="5934602" y="2628545"/>
              <a:ext cx="226104" cy="105565"/>
            </a:xfrm>
            <a:custGeom>
              <a:avLst/>
              <a:gdLst>
                <a:gd name="connsiteX0" fmla="*/ 166079 w 226104"/>
                <a:gd name="connsiteY0" fmla="*/ 34471 h 105565"/>
                <a:gd name="connsiteX1" fmla="*/ 124155 w 226104"/>
                <a:gd name="connsiteY1" fmla="*/ 54119 h 105565"/>
                <a:gd name="connsiteX2" fmla="*/ 97355 w 226104"/>
                <a:gd name="connsiteY2" fmla="*/ 66776 h 105565"/>
                <a:gd name="connsiteX3" fmla="*/ 35428 w 226104"/>
                <a:gd name="connsiteY3" fmla="*/ 71703 h 105565"/>
                <a:gd name="connsiteX4" fmla="*/ 3737 w 226104"/>
                <a:gd name="connsiteY4" fmla="*/ 59660 h 105565"/>
                <a:gd name="connsiteX5" fmla="*/ 4615 w 226104"/>
                <a:gd name="connsiteY5" fmla="*/ 79266 h 105565"/>
                <a:gd name="connsiteX6" fmla="*/ 30236 w 226104"/>
                <a:gd name="connsiteY6" fmla="*/ 81464 h 105565"/>
                <a:gd name="connsiteX7" fmla="*/ 38513 w 226104"/>
                <a:gd name="connsiteY7" fmla="*/ 93840 h 105565"/>
                <a:gd name="connsiteX8" fmla="*/ 96565 w 226104"/>
                <a:gd name="connsiteY8" fmla="*/ 97132 h 105565"/>
                <a:gd name="connsiteX9" fmla="*/ 110235 w 226104"/>
                <a:gd name="connsiteY9" fmla="*/ 76297 h 105565"/>
                <a:gd name="connsiteX10" fmla="*/ 127629 w 226104"/>
                <a:gd name="connsiteY10" fmla="*/ 74755 h 105565"/>
                <a:gd name="connsiteX11" fmla="*/ 132871 w 226104"/>
                <a:gd name="connsiteY11" fmla="*/ 66130 h 105565"/>
                <a:gd name="connsiteX12" fmla="*/ 158103 w 226104"/>
                <a:gd name="connsiteY12" fmla="*/ 59733 h 105565"/>
                <a:gd name="connsiteX13" fmla="*/ 168725 w 226104"/>
                <a:gd name="connsiteY13" fmla="*/ 43951 h 105565"/>
                <a:gd name="connsiteX14" fmla="*/ 209484 w 226104"/>
                <a:gd name="connsiteY14" fmla="*/ 34836 h 105565"/>
                <a:gd name="connsiteX15" fmla="*/ 225799 w 226104"/>
                <a:gd name="connsiteY15" fmla="*/ 0 h 105565"/>
                <a:gd name="connsiteX16" fmla="*/ 166079 w 226104"/>
                <a:gd name="connsiteY16" fmla="*/ 34471 h 10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6104" h="105565">
                  <a:moveTo>
                    <a:pt x="166079" y="34471"/>
                  </a:moveTo>
                  <a:cubicBezTo>
                    <a:pt x="162656" y="46347"/>
                    <a:pt x="135467" y="58358"/>
                    <a:pt x="124155" y="54119"/>
                  </a:cubicBezTo>
                  <a:cubicBezTo>
                    <a:pt x="122976" y="64015"/>
                    <a:pt x="108867" y="72682"/>
                    <a:pt x="97355" y="66776"/>
                  </a:cubicBezTo>
                  <a:cubicBezTo>
                    <a:pt x="82607" y="93142"/>
                    <a:pt x="49988" y="93027"/>
                    <a:pt x="35428" y="71703"/>
                  </a:cubicBezTo>
                  <a:cubicBezTo>
                    <a:pt x="25395" y="79391"/>
                    <a:pt x="5405" y="73943"/>
                    <a:pt x="3737" y="59660"/>
                  </a:cubicBezTo>
                  <a:cubicBezTo>
                    <a:pt x="-1455" y="65390"/>
                    <a:pt x="-1305" y="73609"/>
                    <a:pt x="4615" y="79266"/>
                  </a:cubicBezTo>
                  <a:cubicBezTo>
                    <a:pt x="11186" y="85496"/>
                    <a:pt x="22348" y="86433"/>
                    <a:pt x="30236" y="81464"/>
                  </a:cubicBezTo>
                  <a:cubicBezTo>
                    <a:pt x="31854" y="85902"/>
                    <a:pt x="34600" y="90090"/>
                    <a:pt x="38513" y="93840"/>
                  </a:cubicBezTo>
                  <a:cubicBezTo>
                    <a:pt x="53361" y="108039"/>
                    <a:pt x="79371" y="109591"/>
                    <a:pt x="96565" y="97132"/>
                  </a:cubicBezTo>
                  <a:cubicBezTo>
                    <a:pt x="104315" y="91559"/>
                    <a:pt x="108918" y="84110"/>
                    <a:pt x="110235" y="76297"/>
                  </a:cubicBezTo>
                  <a:cubicBezTo>
                    <a:pt x="115727" y="78745"/>
                    <a:pt x="122675" y="78339"/>
                    <a:pt x="127629" y="74755"/>
                  </a:cubicBezTo>
                  <a:cubicBezTo>
                    <a:pt x="130814" y="72432"/>
                    <a:pt x="132532" y="69297"/>
                    <a:pt x="132871" y="66130"/>
                  </a:cubicBezTo>
                  <a:cubicBezTo>
                    <a:pt x="141687" y="67067"/>
                    <a:pt x="150842" y="64984"/>
                    <a:pt x="158103" y="59733"/>
                  </a:cubicBezTo>
                  <a:cubicBezTo>
                    <a:pt x="163973" y="55504"/>
                    <a:pt x="167559" y="49847"/>
                    <a:pt x="168725" y="43951"/>
                  </a:cubicBezTo>
                  <a:cubicBezTo>
                    <a:pt x="182784" y="46149"/>
                    <a:pt x="197871" y="43212"/>
                    <a:pt x="209484" y="34836"/>
                  </a:cubicBezTo>
                  <a:cubicBezTo>
                    <a:pt x="221974" y="25845"/>
                    <a:pt x="227517" y="12699"/>
                    <a:pt x="225799" y="0"/>
                  </a:cubicBezTo>
                  <a:cubicBezTo>
                    <a:pt x="210863" y="29054"/>
                    <a:pt x="174858" y="37075"/>
                    <a:pt x="166079" y="34471"/>
                  </a:cubicBezTo>
                </a:path>
              </a:pathLst>
            </a:custGeom>
            <a:solidFill>
              <a:srgbClr val="86B519"/>
            </a:solidFill>
            <a:ln w="12528"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xmlns="" id="{18DE4F1F-83EC-40C6-C494-F1F04E55CFEF}"/>
                </a:ext>
              </a:extLst>
            </p:cNvPr>
            <p:cNvSpPr/>
            <p:nvPr/>
          </p:nvSpPr>
          <p:spPr>
            <a:xfrm>
              <a:off x="5979432" y="2678055"/>
              <a:ext cx="142801" cy="105106"/>
            </a:xfrm>
            <a:custGeom>
              <a:avLst/>
              <a:gdLst>
                <a:gd name="connsiteX0" fmla="*/ 118064 w 142801"/>
                <a:gd name="connsiteY0" fmla="*/ 31912 h 105106"/>
                <a:gd name="connsiteX1" fmla="*/ 115957 w 142801"/>
                <a:gd name="connsiteY1" fmla="*/ 20276 h 105106"/>
                <a:gd name="connsiteX2" fmla="*/ 93622 w 142801"/>
                <a:gd name="connsiteY2" fmla="*/ 12911 h 105106"/>
                <a:gd name="connsiteX3" fmla="*/ 93433 w 142801"/>
                <a:gd name="connsiteY3" fmla="*/ 12505 h 105106"/>
                <a:gd name="connsiteX4" fmla="*/ 61053 w 142801"/>
                <a:gd name="connsiteY4" fmla="*/ 1639 h 105106"/>
                <a:gd name="connsiteX5" fmla="*/ 55460 w 142801"/>
                <a:gd name="connsiteY5" fmla="*/ 4410 h 105106"/>
                <a:gd name="connsiteX6" fmla="*/ 44198 w 142801"/>
                <a:gd name="connsiteY6" fmla="*/ 1514 h 105106"/>
                <a:gd name="connsiteX7" fmla="*/ 39244 w 142801"/>
                <a:gd name="connsiteY7" fmla="*/ 11526 h 105106"/>
                <a:gd name="connsiteX8" fmla="*/ 39495 w 142801"/>
                <a:gd name="connsiteY8" fmla="*/ 11900 h 105106"/>
                <a:gd name="connsiteX9" fmla="*/ 28960 w 142801"/>
                <a:gd name="connsiteY9" fmla="*/ 12953 h 105106"/>
                <a:gd name="connsiteX10" fmla="*/ 18677 w 142801"/>
                <a:gd name="connsiteY10" fmla="*/ 34079 h 105106"/>
                <a:gd name="connsiteX11" fmla="*/ 12695 w 142801"/>
                <a:gd name="connsiteY11" fmla="*/ 46361 h 105106"/>
                <a:gd name="connsiteX12" fmla="*/ 13623 w 142801"/>
                <a:gd name="connsiteY12" fmla="*/ 47872 h 105106"/>
                <a:gd name="connsiteX13" fmla="*/ 12795 w 142801"/>
                <a:gd name="connsiteY13" fmla="*/ 48236 h 105106"/>
                <a:gd name="connsiteX14" fmla="*/ 5685 w 142801"/>
                <a:gd name="connsiteY14" fmla="*/ 70165 h 105106"/>
                <a:gd name="connsiteX15" fmla="*/ 1521 w 142801"/>
                <a:gd name="connsiteY15" fmla="*/ 83031 h 105106"/>
                <a:gd name="connsiteX16" fmla="*/ 16269 w 142801"/>
                <a:gd name="connsiteY16" fmla="*/ 86770 h 105106"/>
                <a:gd name="connsiteX17" fmla="*/ 19404 w 142801"/>
                <a:gd name="connsiteY17" fmla="*/ 94833 h 105106"/>
                <a:gd name="connsiteX18" fmla="*/ 53114 w 142801"/>
                <a:gd name="connsiteY18" fmla="*/ 102355 h 105106"/>
                <a:gd name="connsiteX19" fmla="*/ 64088 w 142801"/>
                <a:gd name="connsiteY19" fmla="*/ 91406 h 105106"/>
                <a:gd name="connsiteX20" fmla="*/ 74572 w 142801"/>
                <a:gd name="connsiteY20" fmla="*/ 92187 h 105106"/>
                <a:gd name="connsiteX21" fmla="*/ 78836 w 142801"/>
                <a:gd name="connsiteY21" fmla="*/ 87583 h 105106"/>
                <a:gd name="connsiteX22" fmla="*/ 94550 w 142801"/>
                <a:gd name="connsiteY22" fmla="*/ 86281 h 105106"/>
                <a:gd name="connsiteX23" fmla="*/ 103027 w 142801"/>
                <a:gd name="connsiteY23" fmla="*/ 77978 h 105106"/>
                <a:gd name="connsiteX24" fmla="*/ 128310 w 142801"/>
                <a:gd name="connsiteY24" fmla="*/ 76561 h 105106"/>
                <a:gd name="connsiteX25" fmla="*/ 138944 w 142801"/>
                <a:gd name="connsiteY25" fmla="*/ 43674 h 105106"/>
                <a:gd name="connsiteX26" fmla="*/ 118064 w 142801"/>
                <a:gd name="connsiteY26" fmla="*/ 31912 h 105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2801" h="105106">
                  <a:moveTo>
                    <a:pt x="118064" y="31912"/>
                  </a:moveTo>
                  <a:cubicBezTo>
                    <a:pt x="119092" y="28089"/>
                    <a:pt x="118515" y="23985"/>
                    <a:pt x="115957" y="20276"/>
                  </a:cubicBezTo>
                  <a:cubicBezTo>
                    <a:pt x="111405" y="13682"/>
                    <a:pt x="102049" y="10796"/>
                    <a:pt x="93622" y="12911"/>
                  </a:cubicBezTo>
                  <a:lnTo>
                    <a:pt x="93433" y="12505"/>
                  </a:lnTo>
                  <a:cubicBezTo>
                    <a:pt x="88091" y="2087"/>
                    <a:pt x="73594" y="-2798"/>
                    <a:pt x="61053" y="1639"/>
                  </a:cubicBezTo>
                  <a:cubicBezTo>
                    <a:pt x="58984" y="2379"/>
                    <a:pt x="57127" y="3306"/>
                    <a:pt x="55460" y="4410"/>
                  </a:cubicBezTo>
                  <a:cubicBezTo>
                    <a:pt x="53114" y="1358"/>
                    <a:pt x="48361" y="56"/>
                    <a:pt x="44198" y="1514"/>
                  </a:cubicBezTo>
                  <a:cubicBezTo>
                    <a:pt x="39495" y="3191"/>
                    <a:pt x="37238" y="7661"/>
                    <a:pt x="39244" y="11526"/>
                  </a:cubicBezTo>
                  <a:lnTo>
                    <a:pt x="39495" y="11900"/>
                  </a:lnTo>
                  <a:cubicBezTo>
                    <a:pt x="36059" y="11452"/>
                    <a:pt x="32384" y="11775"/>
                    <a:pt x="28960" y="12953"/>
                  </a:cubicBezTo>
                  <a:cubicBezTo>
                    <a:pt x="19116" y="16411"/>
                    <a:pt x="14513" y="25891"/>
                    <a:pt x="18677" y="34079"/>
                  </a:cubicBezTo>
                  <a:cubicBezTo>
                    <a:pt x="12946" y="36152"/>
                    <a:pt x="10249" y="41642"/>
                    <a:pt x="12695" y="46361"/>
                  </a:cubicBezTo>
                  <a:lnTo>
                    <a:pt x="13623" y="47872"/>
                  </a:lnTo>
                  <a:lnTo>
                    <a:pt x="12795" y="48236"/>
                  </a:lnTo>
                  <a:cubicBezTo>
                    <a:pt x="3540" y="52674"/>
                    <a:pt x="354" y="62477"/>
                    <a:pt x="5685" y="70165"/>
                  </a:cubicBezTo>
                  <a:cubicBezTo>
                    <a:pt x="254" y="72770"/>
                    <a:pt x="-1614" y="78509"/>
                    <a:pt x="1521" y="83031"/>
                  </a:cubicBezTo>
                  <a:cubicBezTo>
                    <a:pt x="4468" y="87343"/>
                    <a:pt x="10977" y="88927"/>
                    <a:pt x="16269" y="86770"/>
                  </a:cubicBezTo>
                  <a:cubicBezTo>
                    <a:pt x="16620" y="89541"/>
                    <a:pt x="17648" y="92261"/>
                    <a:pt x="19404" y="94833"/>
                  </a:cubicBezTo>
                  <a:cubicBezTo>
                    <a:pt x="26164" y="104678"/>
                    <a:pt x="41301" y="108012"/>
                    <a:pt x="53114" y="102355"/>
                  </a:cubicBezTo>
                  <a:cubicBezTo>
                    <a:pt x="58457" y="99834"/>
                    <a:pt x="62169" y="95886"/>
                    <a:pt x="64088" y="91406"/>
                  </a:cubicBezTo>
                  <a:cubicBezTo>
                    <a:pt x="66972" y="93406"/>
                    <a:pt x="71086" y="93813"/>
                    <a:pt x="74572" y="92187"/>
                  </a:cubicBezTo>
                  <a:cubicBezTo>
                    <a:pt x="76729" y="91083"/>
                    <a:pt x="78196" y="89458"/>
                    <a:pt x="78836" y="87583"/>
                  </a:cubicBezTo>
                  <a:cubicBezTo>
                    <a:pt x="83877" y="88969"/>
                    <a:pt x="89608" y="88646"/>
                    <a:pt x="94550" y="86281"/>
                  </a:cubicBezTo>
                  <a:cubicBezTo>
                    <a:pt x="98625" y="84374"/>
                    <a:pt x="101510" y="81395"/>
                    <a:pt x="103027" y="77978"/>
                  </a:cubicBezTo>
                  <a:cubicBezTo>
                    <a:pt x="111016" y="80624"/>
                    <a:pt x="120271" y="80385"/>
                    <a:pt x="128310" y="76561"/>
                  </a:cubicBezTo>
                  <a:cubicBezTo>
                    <a:pt x="142118" y="69925"/>
                    <a:pt x="146921" y="55237"/>
                    <a:pt x="138944" y="43674"/>
                  </a:cubicBezTo>
                  <a:cubicBezTo>
                    <a:pt x="134380" y="37048"/>
                    <a:pt x="126542" y="32933"/>
                    <a:pt x="118064" y="31912"/>
                  </a:cubicBezTo>
                </a:path>
              </a:pathLst>
            </a:custGeom>
            <a:solidFill>
              <a:srgbClr val="9ED51E"/>
            </a:solidFill>
            <a:ln w="12528"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xmlns="" id="{7EB9BD69-25F7-8663-A871-9CBFCD4E17B2}"/>
                </a:ext>
              </a:extLst>
            </p:cNvPr>
            <p:cNvSpPr/>
            <p:nvPr/>
          </p:nvSpPr>
          <p:spPr>
            <a:xfrm>
              <a:off x="6018013" y="2678055"/>
              <a:ext cx="80014" cy="31912"/>
            </a:xfrm>
            <a:custGeom>
              <a:avLst/>
              <a:gdLst>
                <a:gd name="connsiteX0" fmla="*/ 17130 w 80014"/>
                <a:gd name="connsiteY0" fmla="*/ 8848 h 31912"/>
                <a:gd name="connsiteX1" fmla="*/ 51367 w 80014"/>
                <a:gd name="connsiteY1" fmla="*/ 21016 h 31912"/>
                <a:gd name="connsiteX2" fmla="*/ 69739 w 80014"/>
                <a:gd name="connsiteY2" fmla="*/ 19630 h 31912"/>
                <a:gd name="connsiteX3" fmla="*/ 79484 w 80014"/>
                <a:gd name="connsiteY3" fmla="*/ 31912 h 31912"/>
                <a:gd name="connsiteX4" fmla="*/ 77377 w 80014"/>
                <a:gd name="connsiteY4" fmla="*/ 20276 h 31912"/>
                <a:gd name="connsiteX5" fmla="*/ 55041 w 80014"/>
                <a:gd name="connsiteY5" fmla="*/ 12911 h 31912"/>
                <a:gd name="connsiteX6" fmla="*/ 54853 w 80014"/>
                <a:gd name="connsiteY6" fmla="*/ 12505 h 31912"/>
                <a:gd name="connsiteX7" fmla="*/ 22472 w 80014"/>
                <a:gd name="connsiteY7" fmla="*/ 1639 h 31912"/>
                <a:gd name="connsiteX8" fmla="*/ 16879 w 80014"/>
                <a:gd name="connsiteY8" fmla="*/ 4410 h 31912"/>
                <a:gd name="connsiteX9" fmla="*/ 5617 w 80014"/>
                <a:gd name="connsiteY9" fmla="*/ 1514 h 31912"/>
                <a:gd name="connsiteX10" fmla="*/ 275 w 80014"/>
                <a:gd name="connsiteY10" fmla="*/ 10390 h 31912"/>
                <a:gd name="connsiteX11" fmla="*/ 17130 w 80014"/>
                <a:gd name="connsiteY11" fmla="*/ 8848 h 3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14" h="31912">
                  <a:moveTo>
                    <a:pt x="17130" y="8848"/>
                  </a:moveTo>
                  <a:cubicBezTo>
                    <a:pt x="38149" y="-2184"/>
                    <a:pt x="52546" y="12505"/>
                    <a:pt x="51367" y="21016"/>
                  </a:cubicBezTo>
                  <a:cubicBezTo>
                    <a:pt x="58916" y="17109"/>
                    <a:pt x="63770" y="16734"/>
                    <a:pt x="69739" y="19630"/>
                  </a:cubicBezTo>
                  <a:cubicBezTo>
                    <a:pt x="75721" y="22474"/>
                    <a:pt x="78317" y="25850"/>
                    <a:pt x="79484" y="31912"/>
                  </a:cubicBezTo>
                  <a:cubicBezTo>
                    <a:pt x="80913" y="26704"/>
                    <a:pt x="79195" y="22881"/>
                    <a:pt x="77377" y="20276"/>
                  </a:cubicBezTo>
                  <a:cubicBezTo>
                    <a:pt x="72825" y="13682"/>
                    <a:pt x="63469" y="10796"/>
                    <a:pt x="55041" y="12911"/>
                  </a:cubicBezTo>
                  <a:lnTo>
                    <a:pt x="54853" y="12505"/>
                  </a:lnTo>
                  <a:cubicBezTo>
                    <a:pt x="49511" y="2087"/>
                    <a:pt x="35013" y="-2798"/>
                    <a:pt x="22472" y="1639"/>
                  </a:cubicBezTo>
                  <a:cubicBezTo>
                    <a:pt x="20403" y="2379"/>
                    <a:pt x="18547" y="3306"/>
                    <a:pt x="16879" y="4410"/>
                  </a:cubicBezTo>
                  <a:cubicBezTo>
                    <a:pt x="14534" y="1358"/>
                    <a:pt x="9781" y="56"/>
                    <a:pt x="5617" y="1514"/>
                  </a:cubicBezTo>
                  <a:cubicBezTo>
                    <a:pt x="1354" y="2983"/>
                    <a:pt x="-803" y="6765"/>
                    <a:pt x="275" y="10390"/>
                  </a:cubicBezTo>
                  <a:cubicBezTo>
                    <a:pt x="4539" y="2577"/>
                    <a:pt x="13606" y="2827"/>
                    <a:pt x="17130" y="8848"/>
                  </a:cubicBezTo>
                </a:path>
              </a:pathLst>
            </a:custGeom>
            <a:solidFill>
              <a:srgbClr val="B5DC17"/>
            </a:solidFill>
            <a:ln w="12528"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xmlns="" id="{D5935FAA-3CAC-95A3-1342-7892A2DD406F}"/>
                </a:ext>
              </a:extLst>
            </p:cNvPr>
            <p:cNvSpPr/>
            <p:nvPr/>
          </p:nvSpPr>
          <p:spPr>
            <a:xfrm>
              <a:off x="5979429" y="2735647"/>
              <a:ext cx="142710" cy="47515"/>
            </a:xfrm>
            <a:custGeom>
              <a:avLst/>
              <a:gdLst>
                <a:gd name="connsiteX0" fmla="*/ 102792 w 142710"/>
                <a:gd name="connsiteY0" fmla="*/ 14574 h 47515"/>
                <a:gd name="connsiteX1" fmla="*/ 75353 w 142710"/>
                <a:gd name="connsiteY1" fmla="*/ 22095 h 47515"/>
                <a:gd name="connsiteX2" fmla="*/ 57821 w 142710"/>
                <a:gd name="connsiteY2" fmla="*/ 26981 h 47515"/>
                <a:gd name="connsiteX3" fmla="*/ 20737 w 142710"/>
                <a:gd name="connsiteY3" fmla="*/ 23929 h 47515"/>
                <a:gd name="connsiteX4" fmla="*/ 3681 w 142710"/>
                <a:gd name="connsiteY4" fmla="*/ 13803 h 47515"/>
                <a:gd name="connsiteX5" fmla="*/ 1524 w 142710"/>
                <a:gd name="connsiteY5" fmla="*/ 25439 h 47515"/>
                <a:gd name="connsiteX6" fmla="*/ 16273 w 142710"/>
                <a:gd name="connsiteY6" fmla="*/ 29179 h 47515"/>
                <a:gd name="connsiteX7" fmla="*/ 19408 w 142710"/>
                <a:gd name="connsiteY7" fmla="*/ 37242 h 47515"/>
                <a:gd name="connsiteX8" fmla="*/ 53118 w 142710"/>
                <a:gd name="connsiteY8" fmla="*/ 44764 h 47515"/>
                <a:gd name="connsiteX9" fmla="*/ 64091 w 142710"/>
                <a:gd name="connsiteY9" fmla="*/ 33815 h 47515"/>
                <a:gd name="connsiteX10" fmla="*/ 74575 w 142710"/>
                <a:gd name="connsiteY10" fmla="*/ 34596 h 47515"/>
                <a:gd name="connsiteX11" fmla="*/ 78839 w 142710"/>
                <a:gd name="connsiteY11" fmla="*/ 29992 h 47515"/>
                <a:gd name="connsiteX12" fmla="*/ 94553 w 142710"/>
                <a:gd name="connsiteY12" fmla="*/ 28690 h 47515"/>
                <a:gd name="connsiteX13" fmla="*/ 103031 w 142710"/>
                <a:gd name="connsiteY13" fmla="*/ 20387 h 47515"/>
                <a:gd name="connsiteX14" fmla="*/ 128313 w 142710"/>
                <a:gd name="connsiteY14" fmla="*/ 18970 h 47515"/>
                <a:gd name="connsiteX15" fmla="*/ 142710 w 142710"/>
                <a:gd name="connsiteY15" fmla="*/ 0 h 47515"/>
                <a:gd name="connsiteX16" fmla="*/ 102792 w 142710"/>
                <a:gd name="connsiteY16" fmla="*/ 14574 h 47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710" h="47515">
                  <a:moveTo>
                    <a:pt x="102792" y="14574"/>
                  </a:moveTo>
                  <a:cubicBezTo>
                    <a:pt x="99118" y="21199"/>
                    <a:pt x="81435" y="25679"/>
                    <a:pt x="75353" y="22095"/>
                  </a:cubicBezTo>
                  <a:cubicBezTo>
                    <a:pt x="73246" y="27794"/>
                    <a:pt x="63740" y="31585"/>
                    <a:pt x="57821" y="26981"/>
                  </a:cubicBezTo>
                  <a:cubicBezTo>
                    <a:pt x="45468" y="41107"/>
                    <a:pt x="26268" y="37930"/>
                    <a:pt x="20737" y="23929"/>
                  </a:cubicBezTo>
                  <a:cubicBezTo>
                    <a:pt x="13677" y="27512"/>
                    <a:pt x="2653" y="22387"/>
                    <a:pt x="3681" y="13803"/>
                  </a:cubicBezTo>
                  <a:cubicBezTo>
                    <a:pt x="-131" y="16689"/>
                    <a:pt x="-1210" y="21533"/>
                    <a:pt x="1524" y="25439"/>
                  </a:cubicBezTo>
                  <a:cubicBezTo>
                    <a:pt x="4471" y="29752"/>
                    <a:pt x="10980" y="31336"/>
                    <a:pt x="16273" y="29179"/>
                  </a:cubicBezTo>
                  <a:cubicBezTo>
                    <a:pt x="16624" y="31950"/>
                    <a:pt x="17652" y="34669"/>
                    <a:pt x="19408" y="37242"/>
                  </a:cubicBezTo>
                  <a:cubicBezTo>
                    <a:pt x="26167" y="47087"/>
                    <a:pt x="41304" y="50420"/>
                    <a:pt x="53118" y="44764"/>
                  </a:cubicBezTo>
                  <a:cubicBezTo>
                    <a:pt x="58460" y="42243"/>
                    <a:pt x="62172" y="38294"/>
                    <a:pt x="64091" y="33815"/>
                  </a:cubicBezTo>
                  <a:cubicBezTo>
                    <a:pt x="66976" y="35815"/>
                    <a:pt x="71089" y="36221"/>
                    <a:pt x="74575" y="34596"/>
                  </a:cubicBezTo>
                  <a:cubicBezTo>
                    <a:pt x="76732" y="33492"/>
                    <a:pt x="78200" y="31867"/>
                    <a:pt x="78839" y="29992"/>
                  </a:cubicBezTo>
                  <a:cubicBezTo>
                    <a:pt x="83881" y="31377"/>
                    <a:pt x="89612" y="31054"/>
                    <a:pt x="94553" y="28690"/>
                  </a:cubicBezTo>
                  <a:cubicBezTo>
                    <a:pt x="98629" y="26783"/>
                    <a:pt x="101513" y="23804"/>
                    <a:pt x="103031" y="20387"/>
                  </a:cubicBezTo>
                  <a:cubicBezTo>
                    <a:pt x="111019" y="23033"/>
                    <a:pt x="120275" y="22793"/>
                    <a:pt x="128313" y="18970"/>
                  </a:cubicBezTo>
                  <a:cubicBezTo>
                    <a:pt x="136879" y="14855"/>
                    <a:pt x="141983" y="7657"/>
                    <a:pt x="142710" y="0"/>
                  </a:cubicBezTo>
                  <a:cubicBezTo>
                    <a:pt x="129881" y="15668"/>
                    <a:pt x="107595" y="16928"/>
                    <a:pt x="102792" y="14574"/>
                  </a:cubicBezTo>
                </a:path>
              </a:pathLst>
            </a:custGeom>
            <a:solidFill>
              <a:srgbClr val="86B519"/>
            </a:solidFill>
            <a:ln w="12528"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xmlns="" id="{6C046123-BA0D-E0A7-8E91-D229D17BCEA3}"/>
                </a:ext>
              </a:extLst>
            </p:cNvPr>
            <p:cNvSpPr/>
            <p:nvPr/>
          </p:nvSpPr>
          <p:spPr>
            <a:xfrm>
              <a:off x="2702266" y="2536681"/>
              <a:ext cx="226534" cy="156358"/>
            </a:xfrm>
            <a:custGeom>
              <a:avLst/>
              <a:gdLst>
                <a:gd name="connsiteX0" fmla="*/ 197980 w 226534"/>
                <a:gd name="connsiteY0" fmla="*/ 67362 h 156358"/>
                <a:gd name="connsiteX1" fmla="*/ 199694 w 226534"/>
                <a:gd name="connsiteY1" fmla="*/ 49257 h 156358"/>
                <a:gd name="connsiteX2" fmla="*/ 169028 w 226534"/>
                <a:gd name="connsiteY2" fmla="*/ 31682 h 156358"/>
                <a:gd name="connsiteX3" fmla="*/ 168930 w 226534"/>
                <a:gd name="connsiteY3" fmla="*/ 30985 h 156358"/>
                <a:gd name="connsiteX4" fmla="*/ 124548 w 226534"/>
                <a:gd name="connsiteY4" fmla="*/ 5306 h 156358"/>
                <a:gd name="connsiteX5" fmla="*/ 115043 w 226534"/>
                <a:gd name="connsiteY5" fmla="*/ 7795 h 156358"/>
                <a:gd name="connsiteX6" fmla="*/ 99220 w 226534"/>
                <a:gd name="connsiteY6" fmla="*/ 180 h 156358"/>
                <a:gd name="connsiteX7" fmla="*/ 87610 w 226534"/>
                <a:gd name="connsiteY7" fmla="*/ 13983 h 156358"/>
                <a:gd name="connsiteX8" fmla="*/ 87807 w 226534"/>
                <a:gd name="connsiteY8" fmla="*/ 14504 h 156358"/>
                <a:gd name="connsiteX9" fmla="*/ 71444 w 226534"/>
                <a:gd name="connsiteY9" fmla="*/ 13087 h 156358"/>
                <a:gd name="connsiteX10" fmla="*/ 47098 w 226534"/>
                <a:gd name="connsiteY10" fmla="*/ 42016 h 156358"/>
                <a:gd name="connsiteX11" fmla="*/ 32940 w 226534"/>
                <a:gd name="connsiteY11" fmla="*/ 58820 h 156358"/>
                <a:gd name="connsiteX12" fmla="*/ 33724 w 226534"/>
                <a:gd name="connsiteY12" fmla="*/ 61299 h 156358"/>
                <a:gd name="connsiteX13" fmla="*/ 32401 w 226534"/>
                <a:gd name="connsiteY13" fmla="*/ 61632 h 156358"/>
                <a:gd name="connsiteX14" fmla="*/ 12413 w 226534"/>
                <a:gd name="connsiteY14" fmla="*/ 92718 h 156358"/>
                <a:gd name="connsiteX15" fmla="*/ 755 w 226534"/>
                <a:gd name="connsiteY15" fmla="*/ 110865 h 156358"/>
                <a:gd name="connsiteX16" fmla="*/ 21476 w 226534"/>
                <a:gd name="connsiteY16" fmla="*/ 120762 h 156358"/>
                <a:gd name="connsiteX17" fmla="*/ 22799 w 226534"/>
                <a:gd name="connsiteY17" fmla="*/ 133815 h 156358"/>
                <a:gd name="connsiteX18" fmla="*/ 70514 w 226534"/>
                <a:gd name="connsiteY18" fmla="*/ 154983 h 156358"/>
                <a:gd name="connsiteX19" fmla="*/ 91677 w 226534"/>
                <a:gd name="connsiteY19" fmla="*/ 141596 h 156358"/>
                <a:gd name="connsiteX20" fmla="*/ 107107 w 226534"/>
                <a:gd name="connsiteY20" fmla="*/ 145701 h 156358"/>
                <a:gd name="connsiteX21" fmla="*/ 115485 w 226534"/>
                <a:gd name="connsiteY21" fmla="*/ 140044 h 156358"/>
                <a:gd name="connsiteX22" fmla="*/ 139783 w 226534"/>
                <a:gd name="connsiteY22" fmla="*/ 142607 h 156358"/>
                <a:gd name="connsiteX23" fmla="*/ 155998 w 226534"/>
                <a:gd name="connsiteY23" fmla="*/ 132554 h 156358"/>
                <a:gd name="connsiteX24" fmla="*/ 194747 w 226534"/>
                <a:gd name="connsiteY24" fmla="*/ 137680 h 156358"/>
                <a:gd name="connsiteX25" fmla="*/ 224581 w 226534"/>
                <a:gd name="connsiteY25" fmla="*/ 91218 h 156358"/>
                <a:gd name="connsiteX26" fmla="*/ 197980 w 226534"/>
                <a:gd name="connsiteY26" fmla="*/ 67362 h 15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6534" h="156358">
                  <a:moveTo>
                    <a:pt x="197980" y="67362"/>
                  </a:moveTo>
                  <a:cubicBezTo>
                    <a:pt x="201164" y="61914"/>
                    <a:pt x="201997" y="55528"/>
                    <a:pt x="199694" y="49257"/>
                  </a:cubicBezTo>
                  <a:cubicBezTo>
                    <a:pt x="195531" y="37985"/>
                    <a:pt x="182599" y="30943"/>
                    <a:pt x="169028" y="31682"/>
                  </a:cubicBezTo>
                  <a:lnTo>
                    <a:pt x="168930" y="30985"/>
                  </a:lnTo>
                  <a:cubicBezTo>
                    <a:pt x="165207" y="13733"/>
                    <a:pt x="145367" y="2253"/>
                    <a:pt x="124548" y="5306"/>
                  </a:cubicBezTo>
                  <a:cubicBezTo>
                    <a:pt x="121216" y="5795"/>
                    <a:pt x="118032" y="6650"/>
                    <a:pt x="115043" y="7795"/>
                  </a:cubicBezTo>
                  <a:cubicBezTo>
                    <a:pt x="112741" y="2503"/>
                    <a:pt x="106128" y="-830"/>
                    <a:pt x="99220" y="180"/>
                  </a:cubicBezTo>
                  <a:cubicBezTo>
                    <a:pt x="91431" y="1368"/>
                    <a:pt x="86239" y="7462"/>
                    <a:pt x="87610" y="13983"/>
                  </a:cubicBezTo>
                  <a:lnTo>
                    <a:pt x="87807" y="14504"/>
                  </a:lnTo>
                  <a:cubicBezTo>
                    <a:pt x="82760" y="12837"/>
                    <a:pt x="77176" y="12265"/>
                    <a:pt x="71444" y="13087"/>
                  </a:cubicBezTo>
                  <a:cubicBezTo>
                    <a:pt x="55131" y="15525"/>
                    <a:pt x="44256" y="28422"/>
                    <a:pt x="47098" y="42016"/>
                  </a:cubicBezTo>
                  <a:cubicBezTo>
                    <a:pt x="37643" y="43402"/>
                    <a:pt x="31275" y="50923"/>
                    <a:pt x="32940" y="58820"/>
                  </a:cubicBezTo>
                  <a:lnTo>
                    <a:pt x="33724" y="61299"/>
                  </a:lnTo>
                  <a:lnTo>
                    <a:pt x="32401" y="61632"/>
                  </a:lnTo>
                  <a:cubicBezTo>
                    <a:pt x="16480" y="65622"/>
                    <a:pt x="7563" y="79530"/>
                    <a:pt x="12413" y="92718"/>
                  </a:cubicBezTo>
                  <a:cubicBezTo>
                    <a:pt x="3155" y="95083"/>
                    <a:pt x="-2038" y="103177"/>
                    <a:pt x="755" y="110865"/>
                  </a:cubicBezTo>
                  <a:cubicBezTo>
                    <a:pt x="3449" y="118230"/>
                    <a:pt x="12561" y="122502"/>
                    <a:pt x="21476" y="120762"/>
                  </a:cubicBezTo>
                  <a:cubicBezTo>
                    <a:pt x="20839" y="125074"/>
                    <a:pt x="21232" y="129460"/>
                    <a:pt x="22799" y="133815"/>
                  </a:cubicBezTo>
                  <a:cubicBezTo>
                    <a:pt x="28923" y="150628"/>
                    <a:pt x="50331" y="160067"/>
                    <a:pt x="70514" y="154983"/>
                  </a:cubicBezTo>
                  <a:cubicBezTo>
                    <a:pt x="79674" y="152660"/>
                    <a:pt x="86925" y="147774"/>
                    <a:pt x="91677" y="141596"/>
                  </a:cubicBezTo>
                  <a:cubicBezTo>
                    <a:pt x="95203" y="145420"/>
                    <a:pt x="101229" y="147211"/>
                    <a:pt x="107107" y="145701"/>
                  </a:cubicBezTo>
                  <a:cubicBezTo>
                    <a:pt x="110831" y="144763"/>
                    <a:pt x="113721" y="142690"/>
                    <a:pt x="115485" y="140044"/>
                  </a:cubicBezTo>
                  <a:cubicBezTo>
                    <a:pt x="122490" y="143628"/>
                    <a:pt x="131308" y="144763"/>
                    <a:pt x="139783" y="142607"/>
                  </a:cubicBezTo>
                  <a:cubicBezTo>
                    <a:pt x="146690" y="140857"/>
                    <a:pt x="152275" y="137242"/>
                    <a:pt x="155998" y="132554"/>
                  </a:cubicBezTo>
                  <a:cubicBezTo>
                    <a:pt x="166874" y="138867"/>
                    <a:pt x="181031" y="141148"/>
                    <a:pt x="194747" y="137680"/>
                  </a:cubicBezTo>
                  <a:cubicBezTo>
                    <a:pt x="218457" y="131658"/>
                    <a:pt x="231782" y="110865"/>
                    <a:pt x="224581" y="91218"/>
                  </a:cubicBezTo>
                  <a:cubicBezTo>
                    <a:pt x="220368" y="79821"/>
                    <a:pt x="210325" y="71352"/>
                    <a:pt x="197980" y="67362"/>
                  </a:cubicBezTo>
                </a:path>
              </a:pathLst>
            </a:custGeom>
            <a:solidFill>
              <a:srgbClr val="9ED51E"/>
            </a:solidFill>
            <a:ln w="12528"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xmlns="" id="{41406106-4B35-3A76-D96A-7424BB089F40}"/>
                </a:ext>
              </a:extLst>
            </p:cNvPr>
            <p:cNvSpPr/>
            <p:nvPr/>
          </p:nvSpPr>
          <p:spPr>
            <a:xfrm>
              <a:off x="2789726" y="2536681"/>
              <a:ext cx="113609" cy="67362"/>
            </a:xfrm>
            <a:custGeom>
              <a:avLst/>
              <a:gdLst>
                <a:gd name="connsiteX0" fmla="*/ 26115 w 113609"/>
                <a:gd name="connsiteY0" fmla="*/ 14588 h 67362"/>
                <a:gd name="connsiteX1" fmla="*/ 72702 w 113609"/>
                <a:gd name="connsiteY1" fmla="*/ 42871 h 67362"/>
                <a:gd name="connsiteX2" fmla="*/ 100968 w 113609"/>
                <a:gd name="connsiteY2" fmla="*/ 46048 h 67362"/>
                <a:gd name="connsiteX3" fmla="*/ 110520 w 113609"/>
                <a:gd name="connsiteY3" fmla="*/ 67362 h 67362"/>
                <a:gd name="connsiteX4" fmla="*/ 112235 w 113609"/>
                <a:gd name="connsiteY4" fmla="*/ 49257 h 67362"/>
                <a:gd name="connsiteX5" fmla="*/ 81568 w 113609"/>
                <a:gd name="connsiteY5" fmla="*/ 31682 h 67362"/>
                <a:gd name="connsiteX6" fmla="*/ 81470 w 113609"/>
                <a:gd name="connsiteY6" fmla="*/ 30985 h 67362"/>
                <a:gd name="connsiteX7" fmla="*/ 37088 w 113609"/>
                <a:gd name="connsiteY7" fmla="*/ 5306 h 67362"/>
                <a:gd name="connsiteX8" fmla="*/ 27583 w 113609"/>
                <a:gd name="connsiteY8" fmla="*/ 7795 h 67362"/>
                <a:gd name="connsiteX9" fmla="*/ 11760 w 113609"/>
                <a:gd name="connsiteY9" fmla="*/ 180 h 67362"/>
                <a:gd name="connsiteX10" fmla="*/ 3 w 113609"/>
                <a:gd name="connsiteY10" fmla="*/ 12066 h 67362"/>
                <a:gd name="connsiteX11" fmla="*/ 26115 w 113609"/>
                <a:gd name="connsiteY11" fmla="*/ 14588 h 6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609" h="67362">
                  <a:moveTo>
                    <a:pt x="26115" y="14588"/>
                  </a:moveTo>
                  <a:cubicBezTo>
                    <a:pt x="62366" y="4004"/>
                    <a:pt x="77993" y="30339"/>
                    <a:pt x="72702" y="42871"/>
                  </a:cubicBezTo>
                  <a:cubicBezTo>
                    <a:pt x="85684" y="39089"/>
                    <a:pt x="93179" y="39985"/>
                    <a:pt x="100968" y="46048"/>
                  </a:cubicBezTo>
                  <a:cubicBezTo>
                    <a:pt x="108708" y="52028"/>
                    <a:pt x="111255" y="57924"/>
                    <a:pt x="110520" y="67362"/>
                  </a:cubicBezTo>
                  <a:cubicBezTo>
                    <a:pt x="114832" y="59966"/>
                    <a:pt x="113852" y="53736"/>
                    <a:pt x="112235" y="49257"/>
                  </a:cubicBezTo>
                  <a:cubicBezTo>
                    <a:pt x="108071" y="37985"/>
                    <a:pt x="95139" y="30943"/>
                    <a:pt x="81568" y="31682"/>
                  </a:cubicBezTo>
                  <a:lnTo>
                    <a:pt x="81470" y="30985"/>
                  </a:lnTo>
                  <a:cubicBezTo>
                    <a:pt x="77747" y="13733"/>
                    <a:pt x="57907" y="2253"/>
                    <a:pt x="37088" y="5306"/>
                  </a:cubicBezTo>
                  <a:cubicBezTo>
                    <a:pt x="33756" y="5795"/>
                    <a:pt x="30572" y="6650"/>
                    <a:pt x="27583" y="7795"/>
                  </a:cubicBezTo>
                  <a:cubicBezTo>
                    <a:pt x="25281" y="2503"/>
                    <a:pt x="18668" y="-830"/>
                    <a:pt x="11760" y="180"/>
                  </a:cubicBezTo>
                  <a:cubicBezTo>
                    <a:pt x="4706" y="1243"/>
                    <a:pt x="-144" y="6327"/>
                    <a:pt x="3" y="12066"/>
                  </a:cubicBezTo>
                  <a:cubicBezTo>
                    <a:pt x="9704" y="1482"/>
                    <a:pt x="23273" y="4451"/>
                    <a:pt x="26115" y="14588"/>
                  </a:cubicBezTo>
                </a:path>
              </a:pathLst>
            </a:custGeom>
            <a:solidFill>
              <a:srgbClr val="B5DC17"/>
            </a:solidFill>
            <a:ln w="12528"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xmlns="" id="{5DE8203A-5073-F035-4A80-DFA62754BD09}"/>
                </a:ext>
              </a:extLst>
            </p:cNvPr>
            <p:cNvSpPr/>
            <p:nvPr/>
          </p:nvSpPr>
          <p:spPr>
            <a:xfrm>
              <a:off x="2702257" y="2630618"/>
              <a:ext cx="224394" cy="62421"/>
            </a:xfrm>
            <a:custGeom>
              <a:avLst/>
              <a:gdLst>
                <a:gd name="connsiteX0" fmla="*/ 158113 w 224394"/>
                <a:gd name="connsiteY0" fmla="*/ 29752 h 62421"/>
                <a:gd name="connsiteX1" fmla="*/ 113584 w 224394"/>
                <a:gd name="connsiteY1" fmla="*/ 33252 h 62421"/>
                <a:gd name="connsiteX2" fmla="*/ 85072 w 224394"/>
                <a:gd name="connsiteY2" fmla="*/ 35523 h 62421"/>
                <a:gd name="connsiteX3" fmla="*/ 30352 w 224394"/>
                <a:gd name="connsiteY3" fmla="*/ 20189 h 62421"/>
                <a:gd name="connsiteX4" fmla="*/ 8994 w 224394"/>
                <a:gd name="connsiteY4" fmla="*/ 0 h 62421"/>
                <a:gd name="connsiteX5" fmla="*/ 765 w 224394"/>
                <a:gd name="connsiteY5" fmla="*/ 16928 h 62421"/>
                <a:gd name="connsiteX6" fmla="*/ 21486 w 224394"/>
                <a:gd name="connsiteY6" fmla="*/ 26825 h 62421"/>
                <a:gd name="connsiteX7" fmla="*/ 22809 w 224394"/>
                <a:gd name="connsiteY7" fmla="*/ 39878 h 62421"/>
                <a:gd name="connsiteX8" fmla="*/ 70524 w 224394"/>
                <a:gd name="connsiteY8" fmla="*/ 61046 h 62421"/>
                <a:gd name="connsiteX9" fmla="*/ 91686 w 224394"/>
                <a:gd name="connsiteY9" fmla="*/ 47659 h 62421"/>
                <a:gd name="connsiteX10" fmla="*/ 107117 w 224394"/>
                <a:gd name="connsiteY10" fmla="*/ 51764 h 62421"/>
                <a:gd name="connsiteX11" fmla="*/ 115494 w 224394"/>
                <a:gd name="connsiteY11" fmla="*/ 46107 h 62421"/>
                <a:gd name="connsiteX12" fmla="*/ 139792 w 224394"/>
                <a:gd name="connsiteY12" fmla="*/ 48670 h 62421"/>
                <a:gd name="connsiteX13" fmla="*/ 156008 w 224394"/>
                <a:gd name="connsiteY13" fmla="*/ 38617 h 62421"/>
                <a:gd name="connsiteX14" fmla="*/ 194757 w 224394"/>
                <a:gd name="connsiteY14" fmla="*/ 43743 h 62421"/>
                <a:gd name="connsiteX15" fmla="*/ 224395 w 224394"/>
                <a:gd name="connsiteY15" fmla="*/ 19335 h 62421"/>
                <a:gd name="connsiteX16" fmla="*/ 158113 w 224394"/>
                <a:gd name="connsiteY16" fmla="*/ 29752 h 62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4394" h="62421">
                  <a:moveTo>
                    <a:pt x="158113" y="29752"/>
                  </a:moveTo>
                  <a:cubicBezTo>
                    <a:pt x="149737" y="38742"/>
                    <a:pt x="121225" y="40367"/>
                    <a:pt x="113584" y="33252"/>
                  </a:cubicBezTo>
                  <a:cubicBezTo>
                    <a:pt x="108047" y="41222"/>
                    <a:pt x="92175" y="44118"/>
                    <a:pt x="85072" y="35523"/>
                  </a:cubicBezTo>
                  <a:cubicBezTo>
                    <a:pt x="60579" y="53233"/>
                    <a:pt x="32950" y="42889"/>
                    <a:pt x="30352" y="20189"/>
                  </a:cubicBezTo>
                  <a:cubicBezTo>
                    <a:pt x="18253" y="23606"/>
                    <a:pt x="3851" y="12657"/>
                    <a:pt x="8994" y="0"/>
                  </a:cubicBezTo>
                  <a:cubicBezTo>
                    <a:pt x="1940" y="3302"/>
                    <a:pt x="-1686" y="10261"/>
                    <a:pt x="765" y="16928"/>
                  </a:cubicBezTo>
                  <a:cubicBezTo>
                    <a:pt x="3458" y="24293"/>
                    <a:pt x="12571" y="28565"/>
                    <a:pt x="21486" y="26825"/>
                  </a:cubicBezTo>
                  <a:cubicBezTo>
                    <a:pt x="20849" y="31137"/>
                    <a:pt x="21241" y="35523"/>
                    <a:pt x="22809" y="39878"/>
                  </a:cubicBezTo>
                  <a:cubicBezTo>
                    <a:pt x="28933" y="56691"/>
                    <a:pt x="50340" y="66130"/>
                    <a:pt x="70524" y="61046"/>
                  </a:cubicBezTo>
                  <a:cubicBezTo>
                    <a:pt x="79683" y="58723"/>
                    <a:pt x="86935" y="53837"/>
                    <a:pt x="91686" y="47659"/>
                  </a:cubicBezTo>
                  <a:cubicBezTo>
                    <a:pt x="95213" y="51483"/>
                    <a:pt x="101239" y="53274"/>
                    <a:pt x="107117" y="51764"/>
                  </a:cubicBezTo>
                  <a:cubicBezTo>
                    <a:pt x="110840" y="50827"/>
                    <a:pt x="113731" y="48753"/>
                    <a:pt x="115494" y="46107"/>
                  </a:cubicBezTo>
                  <a:cubicBezTo>
                    <a:pt x="122499" y="49691"/>
                    <a:pt x="131317" y="50827"/>
                    <a:pt x="139792" y="48670"/>
                  </a:cubicBezTo>
                  <a:cubicBezTo>
                    <a:pt x="146700" y="46920"/>
                    <a:pt x="152284" y="43305"/>
                    <a:pt x="156008" y="38617"/>
                  </a:cubicBezTo>
                  <a:cubicBezTo>
                    <a:pt x="166883" y="44930"/>
                    <a:pt x="181041" y="47212"/>
                    <a:pt x="194757" y="43743"/>
                  </a:cubicBezTo>
                  <a:cubicBezTo>
                    <a:pt x="209404" y="40044"/>
                    <a:pt x="220133" y="30648"/>
                    <a:pt x="224395" y="19335"/>
                  </a:cubicBezTo>
                  <a:cubicBezTo>
                    <a:pt x="198480" y="39274"/>
                    <a:pt x="164335" y="34752"/>
                    <a:pt x="158113" y="29752"/>
                  </a:cubicBezTo>
                </a:path>
              </a:pathLst>
            </a:custGeom>
            <a:solidFill>
              <a:srgbClr val="86B519"/>
            </a:solidFill>
            <a:ln w="12528"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xmlns="" id="{6AADF3CB-60C1-CE01-82BA-06C216BD94D9}"/>
                </a:ext>
              </a:extLst>
            </p:cNvPr>
            <p:cNvSpPr/>
            <p:nvPr/>
          </p:nvSpPr>
          <p:spPr>
            <a:xfrm>
              <a:off x="2448773" y="2569781"/>
              <a:ext cx="316855" cy="208514"/>
            </a:xfrm>
            <a:custGeom>
              <a:avLst/>
              <a:gdLst>
                <a:gd name="connsiteX0" fmla="*/ 316856 w 316855"/>
                <a:gd name="connsiteY0" fmla="*/ 67265 h 208514"/>
                <a:gd name="connsiteX1" fmla="*/ 262822 w 316855"/>
                <a:gd name="connsiteY1" fmla="*/ 22429 h 208514"/>
                <a:gd name="connsiteX2" fmla="*/ 260127 w 316855"/>
                <a:gd name="connsiteY2" fmla="*/ 22553 h 208514"/>
                <a:gd name="connsiteX3" fmla="*/ 219124 w 316855"/>
                <a:gd name="connsiteY3" fmla="*/ 0 h 208514"/>
                <a:gd name="connsiteX4" fmla="*/ 179836 w 316855"/>
                <a:gd name="connsiteY4" fmla="*/ 19574 h 208514"/>
                <a:gd name="connsiteX5" fmla="*/ 150100 w 316855"/>
                <a:gd name="connsiteY5" fmla="*/ 6802 h 208514"/>
                <a:gd name="connsiteX6" fmla="*/ 114878 w 316855"/>
                <a:gd name="connsiteY6" fmla="*/ 29669 h 208514"/>
                <a:gd name="connsiteX7" fmla="*/ 85484 w 316855"/>
                <a:gd name="connsiteY7" fmla="*/ 22429 h 208514"/>
                <a:gd name="connsiteX8" fmla="*/ 31499 w 316855"/>
                <a:gd name="connsiteY8" fmla="*/ 67265 h 208514"/>
                <a:gd name="connsiteX9" fmla="*/ 0 w 316855"/>
                <a:gd name="connsiteY9" fmla="*/ 93392 h 208514"/>
                <a:gd name="connsiteX10" fmla="*/ 29394 w 316855"/>
                <a:gd name="connsiteY10" fmla="*/ 119477 h 208514"/>
                <a:gd name="connsiteX11" fmla="*/ 23514 w 316855"/>
                <a:gd name="connsiteY11" fmla="*/ 142510 h 208514"/>
                <a:gd name="connsiteX12" fmla="*/ 92245 w 316855"/>
                <a:gd name="connsiteY12" fmla="*/ 199649 h 208514"/>
                <a:gd name="connsiteX13" fmla="*/ 137020 w 316855"/>
                <a:gd name="connsiteY13" fmla="*/ 185763 h 208514"/>
                <a:gd name="connsiteX14" fmla="*/ 161024 w 316855"/>
                <a:gd name="connsiteY14" fmla="*/ 199649 h 208514"/>
                <a:gd name="connsiteX15" fmla="*/ 178954 w 316855"/>
                <a:gd name="connsiteY15" fmla="*/ 193545 h 208514"/>
                <a:gd name="connsiteX16" fmla="*/ 219124 w 316855"/>
                <a:gd name="connsiteY16" fmla="*/ 208515 h 208514"/>
                <a:gd name="connsiteX17" fmla="*/ 273109 w 316855"/>
                <a:gd name="connsiteY17" fmla="*/ 163668 h 208514"/>
                <a:gd name="connsiteX18" fmla="*/ 272177 w 316855"/>
                <a:gd name="connsiteY18" fmla="*/ 155657 h 208514"/>
                <a:gd name="connsiteX19" fmla="*/ 311858 w 316855"/>
                <a:gd name="connsiteY19" fmla="*/ 119560 h 208514"/>
                <a:gd name="connsiteX20" fmla="*/ 302697 w 316855"/>
                <a:gd name="connsiteY20" fmla="*/ 97423 h 208514"/>
                <a:gd name="connsiteX21" fmla="*/ 316856 w 316855"/>
                <a:gd name="connsiteY21" fmla="*/ 67265 h 208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6855" h="208514">
                  <a:moveTo>
                    <a:pt x="316856" y="67265"/>
                  </a:moveTo>
                  <a:cubicBezTo>
                    <a:pt x="316856" y="42492"/>
                    <a:pt x="292607" y="22429"/>
                    <a:pt x="262822" y="22429"/>
                  </a:cubicBezTo>
                  <a:lnTo>
                    <a:pt x="260127" y="22553"/>
                  </a:lnTo>
                  <a:cubicBezTo>
                    <a:pt x="253366" y="9282"/>
                    <a:pt x="237543" y="0"/>
                    <a:pt x="219124" y="0"/>
                  </a:cubicBezTo>
                  <a:cubicBezTo>
                    <a:pt x="202125" y="0"/>
                    <a:pt x="187330" y="7938"/>
                    <a:pt x="179836" y="19574"/>
                  </a:cubicBezTo>
                  <a:cubicBezTo>
                    <a:pt x="173271" y="11845"/>
                    <a:pt x="162395" y="6802"/>
                    <a:pt x="150100" y="6802"/>
                  </a:cubicBezTo>
                  <a:cubicBezTo>
                    <a:pt x="133101" y="6802"/>
                    <a:pt x="118797" y="16522"/>
                    <a:pt x="114878" y="29669"/>
                  </a:cubicBezTo>
                  <a:cubicBezTo>
                    <a:pt x="106402" y="25116"/>
                    <a:pt x="96311" y="22429"/>
                    <a:pt x="85484" y="22429"/>
                  </a:cubicBezTo>
                  <a:cubicBezTo>
                    <a:pt x="55699" y="22429"/>
                    <a:pt x="31499" y="42492"/>
                    <a:pt x="31499" y="67265"/>
                  </a:cubicBezTo>
                  <a:cubicBezTo>
                    <a:pt x="14109" y="67265"/>
                    <a:pt x="0" y="78953"/>
                    <a:pt x="0" y="93392"/>
                  </a:cubicBezTo>
                  <a:cubicBezTo>
                    <a:pt x="0" y="107268"/>
                    <a:pt x="12982" y="118540"/>
                    <a:pt x="29394" y="119477"/>
                  </a:cubicBezTo>
                  <a:cubicBezTo>
                    <a:pt x="25621" y="126519"/>
                    <a:pt x="23514" y="134291"/>
                    <a:pt x="23514" y="142510"/>
                  </a:cubicBezTo>
                  <a:cubicBezTo>
                    <a:pt x="23514" y="174044"/>
                    <a:pt x="54278" y="199649"/>
                    <a:pt x="92245" y="199649"/>
                  </a:cubicBezTo>
                  <a:cubicBezTo>
                    <a:pt x="109391" y="199649"/>
                    <a:pt x="124969" y="194399"/>
                    <a:pt x="137020" y="185763"/>
                  </a:cubicBezTo>
                  <a:cubicBezTo>
                    <a:pt x="140694" y="193868"/>
                    <a:pt x="150002" y="199649"/>
                    <a:pt x="161024" y="199649"/>
                  </a:cubicBezTo>
                  <a:cubicBezTo>
                    <a:pt x="167981" y="199649"/>
                    <a:pt x="174300" y="197285"/>
                    <a:pt x="178954" y="193545"/>
                  </a:cubicBezTo>
                  <a:cubicBezTo>
                    <a:pt x="188849" y="202691"/>
                    <a:pt x="203153" y="208515"/>
                    <a:pt x="219124" y="208515"/>
                  </a:cubicBezTo>
                  <a:cubicBezTo>
                    <a:pt x="248958" y="208515"/>
                    <a:pt x="273109" y="188451"/>
                    <a:pt x="273109" y="163668"/>
                  </a:cubicBezTo>
                  <a:cubicBezTo>
                    <a:pt x="273109" y="160949"/>
                    <a:pt x="272766" y="158261"/>
                    <a:pt x="272177" y="155657"/>
                  </a:cubicBezTo>
                  <a:cubicBezTo>
                    <a:pt x="294419" y="153948"/>
                    <a:pt x="311858" y="138437"/>
                    <a:pt x="311858" y="119560"/>
                  </a:cubicBezTo>
                  <a:cubicBezTo>
                    <a:pt x="311858" y="111216"/>
                    <a:pt x="308381" y="103570"/>
                    <a:pt x="302697" y="97423"/>
                  </a:cubicBezTo>
                  <a:cubicBezTo>
                    <a:pt x="311418" y="89444"/>
                    <a:pt x="316856" y="78912"/>
                    <a:pt x="316856" y="67265"/>
                  </a:cubicBezTo>
                </a:path>
              </a:pathLst>
            </a:custGeom>
            <a:solidFill>
              <a:srgbClr val="72B623"/>
            </a:solidFill>
            <a:ln w="12528"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xmlns="" id="{20F6C62A-975B-AF5F-71E1-36CB9AFB9047}"/>
                </a:ext>
              </a:extLst>
            </p:cNvPr>
            <p:cNvSpPr/>
            <p:nvPr/>
          </p:nvSpPr>
          <p:spPr>
            <a:xfrm>
              <a:off x="2563457" y="2569781"/>
              <a:ext cx="202171" cy="97423"/>
            </a:xfrm>
            <a:custGeom>
              <a:avLst/>
              <a:gdLst>
                <a:gd name="connsiteX0" fmla="*/ 62898 w 202171"/>
                <a:gd name="connsiteY0" fmla="*/ 26012 h 97423"/>
                <a:gd name="connsiteX1" fmla="*/ 118009 w 202171"/>
                <a:gd name="connsiteY1" fmla="*/ 23689 h 97423"/>
                <a:gd name="connsiteX2" fmla="*/ 132656 w 202171"/>
                <a:gd name="connsiteY2" fmla="*/ 42003 h 97423"/>
                <a:gd name="connsiteX3" fmla="*/ 176452 w 202171"/>
                <a:gd name="connsiteY3" fmla="*/ 46399 h 97423"/>
                <a:gd name="connsiteX4" fmla="*/ 188012 w 202171"/>
                <a:gd name="connsiteY4" fmla="*/ 97423 h 97423"/>
                <a:gd name="connsiteX5" fmla="*/ 202171 w 202171"/>
                <a:gd name="connsiteY5" fmla="*/ 67265 h 97423"/>
                <a:gd name="connsiteX6" fmla="*/ 148137 w 202171"/>
                <a:gd name="connsiteY6" fmla="*/ 22429 h 97423"/>
                <a:gd name="connsiteX7" fmla="*/ 145442 w 202171"/>
                <a:gd name="connsiteY7" fmla="*/ 22553 h 97423"/>
                <a:gd name="connsiteX8" fmla="*/ 104439 w 202171"/>
                <a:gd name="connsiteY8" fmla="*/ 0 h 97423"/>
                <a:gd name="connsiteX9" fmla="*/ 65151 w 202171"/>
                <a:gd name="connsiteY9" fmla="*/ 19574 h 97423"/>
                <a:gd name="connsiteX10" fmla="*/ 35415 w 202171"/>
                <a:gd name="connsiteY10" fmla="*/ 6802 h 97423"/>
                <a:gd name="connsiteX11" fmla="*/ 193 w 202171"/>
                <a:gd name="connsiteY11" fmla="*/ 29669 h 97423"/>
                <a:gd name="connsiteX12" fmla="*/ 62898 w 202171"/>
                <a:gd name="connsiteY12" fmla="*/ 26012 h 97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171" h="97423">
                  <a:moveTo>
                    <a:pt x="62898" y="26012"/>
                  </a:moveTo>
                  <a:cubicBezTo>
                    <a:pt x="75144" y="18522"/>
                    <a:pt x="100128" y="14980"/>
                    <a:pt x="118009" y="23689"/>
                  </a:cubicBezTo>
                  <a:cubicBezTo>
                    <a:pt x="133587" y="31294"/>
                    <a:pt x="132656" y="42003"/>
                    <a:pt x="132656" y="42003"/>
                  </a:cubicBezTo>
                  <a:cubicBezTo>
                    <a:pt x="132656" y="42003"/>
                    <a:pt x="156710" y="33982"/>
                    <a:pt x="176452" y="46399"/>
                  </a:cubicBezTo>
                  <a:cubicBezTo>
                    <a:pt x="190903" y="55431"/>
                    <a:pt x="195655" y="80703"/>
                    <a:pt x="188012" y="97423"/>
                  </a:cubicBezTo>
                  <a:cubicBezTo>
                    <a:pt x="200799" y="86318"/>
                    <a:pt x="202171" y="72276"/>
                    <a:pt x="202171" y="67265"/>
                  </a:cubicBezTo>
                  <a:cubicBezTo>
                    <a:pt x="202171" y="42492"/>
                    <a:pt x="177922" y="22429"/>
                    <a:pt x="148137" y="22429"/>
                  </a:cubicBezTo>
                  <a:lnTo>
                    <a:pt x="145442" y="22553"/>
                  </a:lnTo>
                  <a:cubicBezTo>
                    <a:pt x="138681" y="9282"/>
                    <a:pt x="122858" y="0"/>
                    <a:pt x="104439" y="0"/>
                  </a:cubicBezTo>
                  <a:cubicBezTo>
                    <a:pt x="87440" y="0"/>
                    <a:pt x="72646" y="7938"/>
                    <a:pt x="65151" y="19574"/>
                  </a:cubicBezTo>
                  <a:cubicBezTo>
                    <a:pt x="58586" y="11845"/>
                    <a:pt x="47710" y="6802"/>
                    <a:pt x="35415" y="6802"/>
                  </a:cubicBezTo>
                  <a:cubicBezTo>
                    <a:pt x="18416" y="6802"/>
                    <a:pt x="4112" y="16522"/>
                    <a:pt x="193" y="29669"/>
                  </a:cubicBezTo>
                  <a:cubicBezTo>
                    <a:pt x="-2942" y="28002"/>
                    <a:pt x="32769" y="10261"/>
                    <a:pt x="62898" y="26012"/>
                  </a:cubicBezTo>
                </a:path>
              </a:pathLst>
            </a:custGeom>
            <a:solidFill>
              <a:srgbClr val="8CD024"/>
            </a:solidFill>
            <a:ln w="12528"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xmlns="" id="{74E759F1-A426-076B-B283-1D870EACDA73}"/>
                </a:ext>
              </a:extLst>
            </p:cNvPr>
            <p:cNvSpPr/>
            <p:nvPr/>
          </p:nvSpPr>
          <p:spPr>
            <a:xfrm>
              <a:off x="2448773" y="2653328"/>
              <a:ext cx="273060" cy="124967"/>
            </a:xfrm>
            <a:custGeom>
              <a:avLst/>
              <a:gdLst>
                <a:gd name="connsiteX0" fmla="*/ 182676 w 273060"/>
                <a:gd name="connsiteY0" fmla="*/ 93923 h 124967"/>
                <a:gd name="connsiteX1" fmla="*/ 154361 w 273060"/>
                <a:gd name="connsiteY1" fmla="*/ 92371 h 124967"/>
                <a:gd name="connsiteX2" fmla="*/ 121588 w 273060"/>
                <a:gd name="connsiteY2" fmla="*/ 79349 h 124967"/>
                <a:gd name="connsiteX3" fmla="*/ 42718 w 273060"/>
                <a:gd name="connsiteY3" fmla="*/ 30190 h 124967"/>
                <a:gd name="connsiteX4" fmla="*/ 2351 w 273060"/>
                <a:gd name="connsiteY4" fmla="*/ 0 h 124967"/>
                <a:gd name="connsiteX5" fmla="*/ 0 w 273060"/>
                <a:gd name="connsiteY5" fmla="*/ 9845 h 124967"/>
                <a:gd name="connsiteX6" fmla="*/ 29394 w 273060"/>
                <a:gd name="connsiteY6" fmla="*/ 35930 h 124967"/>
                <a:gd name="connsiteX7" fmla="*/ 23514 w 273060"/>
                <a:gd name="connsiteY7" fmla="*/ 58963 h 124967"/>
                <a:gd name="connsiteX8" fmla="*/ 92245 w 273060"/>
                <a:gd name="connsiteY8" fmla="*/ 116102 h 124967"/>
                <a:gd name="connsiteX9" fmla="*/ 137020 w 273060"/>
                <a:gd name="connsiteY9" fmla="*/ 102216 h 124967"/>
                <a:gd name="connsiteX10" fmla="*/ 161024 w 273060"/>
                <a:gd name="connsiteY10" fmla="*/ 116102 h 124967"/>
                <a:gd name="connsiteX11" fmla="*/ 178954 w 273060"/>
                <a:gd name="connsiteY11" fmla="*/ 109997 h 124967"/>
                <a:gd name="connsiteX12" fmla="*/ 219124 w 273060"/>
                <a:gd name="connsiteY12" fmla="*/ 124967 h 124967"/>
                <a:gd name="connsiteX13" fmla="*/ 273060 w 273060"/>
                <a:gd name="connsiteY13" fmla="*/ 80495 h 124967"/>
                <a:gd name="connsiteX14" fmla="*/ 182676 w 273060"/>
                <a:gd name="connsiteY14" fmla="*/ 93923 h 12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060" h="124967">
                  <a:moveTo>
                    <a:pt x="182676" y="93923"/>
                  </a:moveTo>
                  <a:cubicBezTo>
                    <a:pt x="171900" y="85860"/>
                    <a:pt x="166609" y="90538"/>
                    <a:pt x="154361" y="92371"/>
                  </a:cubicBezTo>
                  <a:cubicBezTo>
                    <a:pt x="139911" y="94486"/>
                    <a:pt x="128545" y="88746"/>
                    <a:pt x="121588" y="79349"/>
                  </a:cubicBezTo>
                  <a:cubicBezTo>
                    <a:pt x="76569" y="93225"/>
                    <a:pt x="46440" y="67547"/>
                    <a:pt x="42718" y="30190"/>
                  </a:cubicBezTo>
                  <a:cubicBezTo>
                    <a:pt x="19497" y="30888"/>
                    <a:pt x="7300" y="17137"/>
                    <a:pt x="2351" y="0"/>
                  </a:cubicBezTo>
                  <a:cubicBezTo>
                    <a:pt x="833" y="3052"/>
                    <a:pt x="0" y="6344"/>
                    <a:pt x="0" y="9845"/>
                  </a:cubicBezTo>
                  <a:cubicBezTo>
                    <a:pt x="0" y="23721"/>
                    <a:pt x="12982" y="34992"/>
                    <a:pt x="29394" y="35930"/>
                  </a:cubicBezTo>
                  <a:cubicBezTo>
                    <a:pt x="25621" y="42972"/>
                    <a:pt x="23514" y="50743"/>
                    <a:pt x="23514" y="58963"/>
                  </a:cubicBezTo>
                  <a:cubicBezTo>
                    <a:pt x="23514" y="90496"/>
                    <a:pt x="54278" y="116102"/>
                    <a:pt x="92245" y="116102"/>
                  </a:cubicBezTo>
                  <a:cubicBezTo>
                    <a:pt x="109391" y="116102"/>
                    <a:pt x="124969" y="110852"/>
                    <a:pt x="137020" y="102216"/>
                  </a:cubicBezTo>
                  <a:cubicBezTo>
                    <a:pt x="140694" y="110320"/>
                    <a:pt x="150002" y="116102"/>
                    <a:pt x="161024" y="116102"/>
                  </a:cubicBezTo>
                  <a:cubicBezTo>
                    <a:pt x="167981" y="116102"/>
                    <a:pt x="174300" y="113737"/>
                    <a:pt x="178954" y="109997"/>
                  </a:cubicBezTo>
                  <a:cubicBezTo>
                    <a:pt x="188849" y="119144"/>
                    <a:pt x="203153" y="124967"/>
                    <a:pt x="219124" y="124967"/>
                  </a:cubicBezTo>
                  <a:cubicBezTo>
                    <a:pt x="248762" y="124967"/>
                    <a:pt x="272814" y="105153"/>
                    <a:pt x="273060" y="80495"/>
                  </a:cubicBezTo>
                  <a:cubicBezTo>
                    <a:pt x="238622" y="115123"/>
                    <a:pt x="188114" y="97986"/>
                    <a:pt x="182676" y="93923"/>
                  </a:cubicBezTo>
                </a:path>
              </a:pathLst>
            </a:custGeom>
            <a:solidFill>
              <a:srgbClr val="5D961C"/>
            </a:solidFill>
            <a:ln w="12528"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xmlns="" id="{284D4994-1B3B-C526-7F69-FFB4719628BA}"/>
                </a:ext>
              </a:extLst>
            </p:cNvPr>
            <p:cNvSpPr/>
            <p:nvPr/>
          </p:nvSpPr>
          <p:spPr>
            <a:xfrm>
              <a:off x="2645069" y="2588709"/>
              <a:ext cx="241069" cy="158573"/>
            </a:xfrm>
            <a:custGeom>
              <a:avLst/>
              <a:gdLst>
                <a:gd name="connsiteX0" fmla="*/ 241070 w 241069"/>
                <a:gd name="connsiteY0" fmla="*/ 51108 h 158573"/>
                <a:gd name="connsiteX1" fmla="*/ 199969 w 241069"/>
                <a:gd name="connsiteY1" fmla="*/ 17053 h 158573"/>
                <a:gd name="connsiteX2" fmla="*/ 197911 w 241069"/>
                <a:gd name="connsiteY2" fmla="*/ 17085 h 158573"/>
                <a:gd name="connsiteX3" fmla="*/ 166754 w 241069"/>
                <a:gd name="connsiteY3" fmla="*/ 0 h 158573"/>
                <a:gd name="connsiteX4" fmla="*/ 136823 w 241069"/>
                <a:gd name="connsiteY4" fmla="*/ 14855 h 158573"/>
                <a:gd name="connsiteX5" fmla="*/ 114239 w 241069"/>
                <a:gd name="connsiteY5" fmla="*/ 5125 h 158573"/>
                <a:gd name="connsiteX6" fmla="*/ 87394 w 241069"/>
                <a:gd name="connsiteY6" fmla="*/ 22543 h 158573"/>
                <a:gd name="connsiteX7" fmla="*/ 65007 w 241069"/>
                <a:gd name="connsiteY7" fmla="*/ 17053 h 158573"/>
                <a:gd name="connsiteX8" fmla="*/ 24003 w 241069"/>
                <a:gd name="connsiteY8" fmla="*/ 51108 h 158573"/>
                <a:gd name="connsiteX9" fmla="*/ 0 w 241069"/>
                <a:gd name="connsiteY9" fmla="*/ 71005 h 158573"/>
                <a:gd name="connsiteX10" fmla="*/ 22338 w 241069"/>
                <a:gd name="connsiteY10" fmla="*/ 90861 h 158573"/>
                <a:gd name="connsiteX11" fmla="*/ 17880 w 241069"/>
                <a:gd name="connsiteY11" fmla="*/ 108362 h 158573"/>
                <a:gd name="connsiteX12" fmla="*/ 70199 w 241069"/>
                <a:gd name="connsiteY12" fmla="*/ 151823 h 158573"/>
                <a:gd name="connsiteX13" fmla="*/ 104247 w 241069"/>
                <a:gd name="connsiteY13" fmla="*/ 141281 h 158573"/>
                <a:gd name="connsiteX14" fmla="*/ 122519 w 241069"/>
                <a:gd name="connsiteY14" fmla="*/ 151823 h 158573"/>
                <a:gd name="connsiteX15" fmla="*/ 136137 w 241069"/>
                <a:gd name="connsiteY15" fmla="*/ 147188 h 158573"/>
                <a:gd name="connsiteX16" fmla="*/ 166754 w 241069"/>
                <a:gd name="connsiteY16" fmla="*/ 158574 h 158573"/>
                <a:gd name="connsiteX17" fmla="*/ 207758 w 241069"/>
                <a:gd name="connsiteY17" fmla="*/ 124478 h 158573"/>
                <a:gd name="connsiteX18" fmla="*/ 207121 w 241069"/>
                <a:gd name="connsiteY18" fmla="*/ 118331 h 158573"/>
                <a:gd name="connsiteX19" fmla="*/ 237248 w 241069"/>
                <a:gd name="connsiteY19" fmla="*/ 90902 h 158573"/>
                <a:gd name="connsiteX20" fmla="*/ 230293 w 241069"/>
                <a:gd name="connsiteY20" fmla="*/ 74057 h 158573"/>
                <a:gd name="connsiteX21" fmla="*/ 241070 w 241069"/>
                <a:gd name="connsiteY21" fmla="*/ 51108 h 158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1069" h="158573">
                  <a:moveTo>
                    <a:pt x="241070" y="51108"/>
                  </a:moveTo>
                  <a:cubicBezTo>
                    <a:pt x="241070" y="32273"/>
                    <a:pt x="222651" y="17053"/>
                    <a:pt x="199969" y="17053"/>
                  </a:cubicBezTo>
                  <a:lnTo>
                    <a:pt x="197911" y="17085"/>
                  </a:lnTo>
                  <a:cubicBezTo>
                    <a:pt x="192768" y="7042"/>
                    <a:pt x="180716" y="0"/>
                    <a:pt x="166754" y="0"/>
                  </a:cubicBezTo>
                  <a:cubicBezTo>
                    <a:pt x="153724" y="0"/>
                    <a:pt x="142555" y="5980"/>
                    <a:pt x="136823" y="14855"/>
                  </a:cubicBezTo>
                  <a:cubicBezTo>
                    <a:pt x="131827" y="8949"/>
                    <a:pt x="123596" y="5125"/>
                    <a:pt x="114239" y="5125"/>
                  </a:cubicBezTo>
                  <a:cubicBezTo>
                    <a:pt x="101258" y="5125"/>
                    <a:pt x="90431" y="12532"/>
                    <a:pt x="87394" y="22543"/>
                  </a:cubicBezTo>
                  <a:cubicBezTo>
                    <a:pt x="80928" y="19043"/>
                    <a:pt x="73334" y="17053"/>
                    <a:pt x="65007" y="17053"/>
                  </a:cubicBezTo>
                  <a:cubicBezTo>
                    <a:pt x="42326" y="17053"/>
                    <a:pt x="24003" y="32273"/>
                    <a:pt x="24003" y="51108"/>
                  </a:cubicBezTo>
                  <a:cubicBezTo>
                    <a:pt x="10776" y="51108"/>
                    <a:pt x="0" y="60025"/>
                    <a:pt x="0" y="71005"/>
                  </a:cubicBezTo>
                  <a:cubicBezTo>
                    <a:pt x="0" y="81547"/>
                    <a:pt x="9895" y="90131"/>
                    <a:pt x="22338" y="90861"/>
                  </a:cubicBezTo>
                  <a:cubicBezTo>
                    <a:pt x="19497" y="96236"/>
                    <a:pt x="17880" y="102143"/>
                    <a:pt x="17880" y="108362"/>
                  </a:cubicBezTo>
                  <a:cubicBezTo>
                    <a:pt x="17880" y="132374"/>
                    <a:pt x="41296" y="151823"/>
                    <a:pt x="70199" y="151823"/>
                  </a:cubicBezTo>
                  <a:cubicBezTo>
                    <a:pt x="83231" y="151823"/>
                    <a:pt x="95134" y="147834"/>
                    <a:pt x="104247" y="141281"/>
                  </a:cubicBezTo>
                  <a:cubicBezTo>
                    <a:pt x="107087" y="147427"/>
                    <a:pt x="114141" y="151823"/>
                    <a:pt x="122519" y="151823"/>
                  </a:cubicBezTo>
                  <a:cubicBezTo>
                    <a:pt x="127810" y="151823"/>
                    <a:pt x="132610" y="150032"/>
                    <a:pt x="136137" y="147188"/>
                  </a:cubicBezTo>
                  <a:cubicBezTo>
                    <a:pt x="143730" y="154188"/>
                    <a:pt x="154557" y="158574"/>
                    <a:pt x="166754" y="158574"/>
                  </a:cubicBezTo>
                  <a:cubicBezTo>
                    <a:pt x="189387" y="158574"/>
                    <a:pt x="207758" y="143323"/>
                    <a:pt x="207758" y="124478"/>
                  </a:cubicBezTo>
                  <a:cubicBezTo>
                    <a:pt x="207758" y="122405"/>
                    <a:pt x="207561" y="120373"/>
                    <a:pt x="207121" y="118331"/>
                  </a:cubicBezTo>
                  <a:cubicBezTo>
                    <a:pt x="223972" y="117071"/>
                    <a:pt x="237248" y="105268"/>
                    <a:pt x="237248" y="90902"/>
                  </a:cubicBezTo>
                  <a:cubicBezTo>
                    <a:pt x="237248" y="84558"/>
                    <a:pt x="234603" y="78735"/>
                    <a:pt x="230293" y="74057"/>
                  </a:cubicBezTo>
                  <a:cubicBezTo>
                    <a:pt x="236955" y="67994"/>
                    <a:pt x="241070" y="59983"/>
                    <a:pt x="241070" y="51108"/>
                  </a:cubicBezTo>
                </a:path>
              </a:pathLst>
            </a:custGeom>
            <a:solidFill>
              <a:srgbClr val="72B623"/>
            </a:solidFill>
            <a:ln w="12528"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xmlns="" id="{0080CE29-EC5A-FD5E-4B0D-D6737B0A2EAA}"/>
                </a:ext>
              </a:extLst>
            </p:cNvPr>
            <p:cNvSpPr/>
            <p:nvPr/>
          </p:nvSpPr>
          <p:spPr>
            <a:xfrm>
              <a:off x="2732320" y="2588709"/>
              <a:ext cx="153818" cy="74057"/>
            </a:xfrm>
            <a:custGeom>
              <a:avLst/>
              <a:gdLst>
                <a:gd name="connsiteX0" fmla="*/ 47857 w 153818"/>
                <a:gd name="connsiteY0" fmla="*/ 19689 h 74057"/>
                <a:gd name="connsiteX1" fmla="*/ 89792 w 153818"/>
                <a:gd name="connsiteY1" fmla="*/ 17939 h 74057"/>
                <a:gd name="connsiteX2" fmla="*/ 100912 w 153818"/>
                <a:gd name="connsiteY2" fmla="*/ 31898 h 74057"/>
                <a:gd name="connsiteX3" fmla="*/ 134272 w 153818"/>
                <a:gd name="connsiteY3" fmla="*/ 35242 h 74057"/>
                <a:gd name="connsiteX4" fmla="*/ 143042 w 153818"/>
                <a:gd name="connsiteY4" fmla="*/ 74057 h 74057"/>
                <a:gd name="connsiteX5" fmla="*/ 153818 w 153818"/>
                <a:gd name="connsiteY5" fmla="*/ 51108 h 74057"/>
                <a:gd name="connsiteX6" fmla="*/ 112718 w 153818"/>
                <a:gd name="connsiteY6" fmla="*/ 17053 h 74057"/>
                <a:gd name="connsiteX7" fmla="*/ 110660 w 153818"/>
                <a:gd name="connsiteY7" fmla="*/ 17085 h 74057"/>
                <a:gd name="connsiteX8" fmla="*/ 79503 w 153818"/>
                <a:gd name="connsiteY8" fmla="*/ 0 h 74057"/>
                <a:gd name="connsiteX9" fmla="*/ 49572 w 153818"/>
                <a:gd name="connsiteY9" fmla="*/ 14855 h 74057"/>
                <a:gd name="connsiteX10" fmla="*/ 26988 w 153818"/>
                <a:gd name="connsiteY10" fmla="*/ 5125 h 74057"/>
                <a:gd name="connsiteX11" fmla="*/ 143 w 153818"/>
                <a:gd name="connsiteY11" fmla="*/ 22543 h 74057"/>
                <a:gd name="connsiteX12" fmla="*/ 47857 w 153818"/>
                <a:gd name="connsiteY12" fmla="*/ 19689 h 7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818" h="74057">
                  <a:moveTo>
                    <a:pt x="47857" y="19689"/>
                  </a:moveTo>
                  <a:cubicBezTo>
                    <a:pt x="57165" y="14043"/>
                    <a:pt x="76172" y="11355"/>
                    <a:pt x="89792" y="17939"/>
                  </a:cubicBezTo>
                  <a:cubicBezTo>
                    <a:pt x="101647" y="23762"/>
                    <a:pt x="100912" y="31898"/>
                    <a:pt x="100912" y="31898"/>
                  </a:cubicBezTo>
                  <a:cubicBezTo>
                    <a:pt x="100912" y="31898"/>
                    <a:pt x="119282" y="25794"/>
                    <a:pt x="134272" y="35242"/>
                  </a:cubicBezTo>
                  <a:cubicBezTo>
                    <a:pt x="145245" y="42118"/>
                    <a:pt x="148822" y="61359"/>
                    <a:pt x="143042" y="74057"/>
                  </a:cubicBezTo>
                  <a:cubicBezTo>
                    <a:pt x="152741" y="65598"/>
                    <a:pt x="153818" y="54931"/>
                    <a:pt x="153818" y="51108"/>
                  </a:cubicBezTo>
                  <a:cubicBezTo>
                    <a:pt x="153818" y="32273"/>
                    <a:pt x="135399" y="17053"/>
                    <a:pt x="112718" y="17053"/>
                  </a:cubicBezTo>
                  <a:lnTo>
                    <a:pt x="110660" y="17085"/>
                  </a:lnTo>
                  <a:cubicBezTo>
                    <a:pt x="105517" y="7042"/>
                    <a:pt x="93465" y="0"/>
                    <a:pt x="79503" y="0"/>
                  </a:cubicBezTo>
                  <a:cubicBezTo>
                    <a:pt x="66473" y="0"/>
                    <a:pt x="55304" y="5980"/>
                    <a:pt x="49572" y="14855"/>
                  </a:cubicBezTo>
                  <a:cubicBezTo>
                    <a:pt x="44575" y="8949"/>
                    <a:pt x="36345" y="5125"/>
                    <a:pt x="26988" y="5125"/>
                  </a:cubicBezTo>
                  <a:cubicBezTo>
                    <a:pt x="14007" y="5125"/>
                    <a:pt x="3180" y="12532"/>
                    <a:pt x="143" y="22543"/>
                  </a:cubicBezTo>
                  <a:cubicBezTo>
                    <a:pt x="-2209" y="21241"/>
                    <a:pt x="24931" y="7730"/>
                    <a:pt x="47857" y="19689"/>
                  </a:cubicBezTo>
                </a:path>
              </a:pathLst>
            </a:custGeom>
            <a:solidFill>
              <a:srgbClr val="8CD024"/>
            </a:solidFill>
            <a:ln w="12528"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xmlns="" id="{8594D47A-C9BE-561C-156F-13A637ABEAE6}"/>
                </a:ext>
              </a:extLst>
            </p:cNvPr>
            <p:cNvSpPr/>
            <p:nvPr/>
          </p:nvSpPr>
          <p:spPr>
            <a:xfrm>
              <a:off x="2645069" y="2652234"/>
              <a:ext cx="207758" cy="95048"/>
            </a:xfrm>
            <a:custGeom>
              <a:avLst/>
              <a:gdLst>
                <a:gd name="connsiteX0" fmla="*/ 139028 w 207758"/>
                <a:gd name="connsiteY0" fmla="*/ 71453 h 95048"/>
                <a:gd name="connsiteX1" fmla="*/ 117425 w 207758"/>
                <a:gd name="connsiteY1" fmla="*/ 70276 h 95048"/>
                <a:gd name="connsiteX2" fmla="*/ 92489 w 207758"/>
                <a:gd name="connsiteY2" fmla="*/ 60338 h 95048"/>
                <a:gd name="connsiteX3" fmla="*/ 32576 w 207758"/>
                <a:gd name="connsiteY3" fmla="*/ 22991 h 95048"/>
                <a:gd name="connsiteX4" fmla="*/ 1763 w 207758"/>
                <a:gd name="connsiteY4" fmla="*/ 0 h 95048"/>
                <a:gd name="connsiteX5" fmla="*/ 0 w 207758"/>
                <a:gd name="connsiteY5" fmla="*/ 7480 h 95048"/>
                <a:gd name="connsiteX6" fmla="*/ 22338 w 207758"/>
                <a:gd name="connsiteY6" fmla="*/ 27336 h 95048"/>
                <a:gd name="connsiteX7" fmla="*/ 17880 w 207758"/>
                <a:gd name="connsiteY7" fmla="*/ 44837 h 95048"/>
                <a:gd name="connsiteX8" fmla="*/ 70199 w 207758"/>
                <a:gd name="connsiteY8" fmla="*/ 88298 h 95048"/>
                <a:gd name="connsiteX9" fmla="*/ 104247 w 207758"/>
                <a:gd name="connsiteY9" fmla="*/ 77756 h 95048"/>
                <a:gd name="connsiteX10" fmla="*/ 122519 w 207758"/>
                <a:gd name="connsiteY10" fmla="*/ 88298 h 95048"/>
                <a:gd name="connsiteX11" fmla="*/ 136137 w 207758"/>
                <a:gd name="connsiteY11" fmla="*/ 83662 h 95048"/>
                <a:gd name="connsiteX12" fmla="*/ 166754 w 207758"/>
                <a:gd name="connsiteY12" fmla="*/ 95049 h 95048"/>
                <a:gd name="connsiteX13" fmla="*/ 207758 w 207758"/>
                <a:gd name="connsiteY13" fmla="*/ 61234 h 95048"/>
                <a:gd name="connsiteX14" fmla="*/ 139028 w 207758"/>
                <a:gd name="connsiteY14" fmla="*/ 71453 h 95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7758" h="95048">
                  <a:moveTo>
                    <a:pt x="139028" y="71453"/>
                  </a:moveTo>
                  <a:cubicBezTo>
                    <a:pt x="130798" y="65307"/>
                    <a:pt x="126830" y="68890"/>
                    <a:pt x="117425" y="70276"/>
                  </a:cubicBezTo>
                  <a:cubicBezTo>
                    <a:pt x="106451" y="71943"/>
                    <a:pt x="97828" y="67547"/>
                    <a:pt x="92489" y="60338"/>
                  </a:cubicBezTo>
                  <a:cubicBezTo>
                    <a:pt x="58246" y="70880"/>
                    <a:pt x="35320" y="51348"/>
                    <a:pt x="32576" y="22991"/>
                  </a:cubicBezTo>
                  <a:cubicBezTo>
                    <a:pt x="14795" y="23512"/>
                    <a:pt x="5536" y="13022"/>
                    <a:pt x="1763" y="0"/>
                  </a:cubicBezTo>
                  <a:cubicBezTo>
                    <a:pt x="636" y="2313"/>
                    <a:pt x="0" y="4834"/>
                    <a:pt x="0" y="7480"/>
                  </a:cubicBezTo>
                  <a:cubicBezTo>
                    <a:pt x="0" y="18022"/>
                    <a:pt x="9895" y="26606"/>
                    <a:pt x="22338" y="27336"/>
                  </a:cubicBezTo>
                  <a:cubicBezTo>
                    <a:pt x="19497" y="32711"/>
                    <a:pt x="17880" y="38617"/>
                    <a:pt x="17880" y="44837"/>
                  </a:cubicBezTo>
                  <a:cubicBezTo>
                    <a:pt x="17880" y="68849"/>
                    <a:pt x="41296" y="88298"/>
                    <a:pt x="70199" y="88298"/>
                  </a:cubicBezTo>
                  <a:cubicBezTo>
                    <a:pt x="83231" y="88298"/>
                    <a:pt x="95134" y="84308"/>
                    <a:pt x="104247" y="77756"/>
                  </a:cubicBezTo>
                  <a:cubicBezTo>
                    <a:pt x="107087" y="83902"/>
                    <a:pt x="114141" y="88298"/>
                    <a:pt x="122519" y="88298"/>
                  </a:cubicBezTo>
                  <a:cubicBezTo>
                    <a:pt x="127810" y="88298"/>
                    <a:pt x="132610" y="86506"/>
                    <a:pt x="136137" y="83662"/>
                  </a:cubicBezTo>
                  <a:cubicBezTo>
                    <a:pt x="143730" y="90663"/>
                    <a:pt x="154557" y="95049"/>
                    <a:pt x="166754" y="95049"/>
                  </a:cubicBezTo>
                  <a:cubicBezTo>
                    <a:pt x="189289" y="95049"/>
                    <a:pt x="207561" y="79954"/>
                    <a:pt x="207758" y="61234"/>
                  </a:cubicBezTo>
                  <a:cubicBezTo>
                    <a:pt x="181598" y="87569"/>
                    <a:pt x="143142" y="74547"/>
                    <a:pt x="139028" y="71453"/>
                  </a:cubicBezTo>
                </a:path>
              </a:pathLst>
            </a:custGeom>
            <a:solidFill>
              <a:srgbClr val="5D961C"/>
            </a:solidFill>
            <a:ln w="12528"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xmlns="" id="{126F6CA6-0CD9-15B2-DF91-5ABED58D96BE}"/>
                </a:ext>
              </a:extLst>
            </p:cNvPr>
            <p:cNvSpPr/>
            <p:nvPr/>
          </p:nvSpPr>
          <p:spPr>
            <a:xfrm>
              <a:off x="2672158" y="2695363"/>
              <a:ext cx="167881" cy="110528"/>
            </a:xfrm>
            <a:custGeom>
              <a:avLst/>
              <a:gdLst>
                <a:gd name="connsiteX0" fmla="*/ 167882 w 167881"/>
                <a:gd name="connsiteY0" fmla="*/ 35690 h 110528"/>
                <a:gd name="connsiteX1" fmla="*/ 139273 w 167881"/>
                <a:gd name="connsiteY1" fmla="*/ 11928 h 110528"/>
                <a:gd name="connsiteX2" fmla="*/ 137853 w 167881"/>
                <a:gd name="connsiteY2" fmla="*/ 11969 h 110528"/>
                <a:gd name="connsiteX3" fmla="*/ 116150 w 167881"/>
                <a:gd name="connsiteY3" fmla="*/ 0 h 110528"/>
                <a:gd name="connsiteX4" fmla="*/ 95233 w 167881"/>
                <a:gd name="connsiteY4" fmla="*/ 10376 h 110528"/>
                <a:gd name="connsiteX5" fmla="*/ 79508 w 167881"/>
                <a:gd name="connsiteY5" fmla="*/ 3625 h 110528"/>
                <a:gd name="connsiteX6" fmla="*/ 60844 w 167881"/>
                <a:gd name="connsiteY6" fmla="*/ 15751 h 110528"/>
                <a:gd name="connsiteX7" fmla="*/ 45216 w 167881"/>
                <a:gd name="connsiteY7" fmla="*/ 11928 h 110528"/>
                <a:gd name="connsiteX8" fmla="*/ 16657 w 167881"/>
                <a:gd name="connsiteY8" fmla="*/ 35690 h 110528"/>
                <a:gd name="connsiteX9" fmla="*/ 0 w 167881"/>
                <a:gd name="connsiteY9" fmla="*/ 49524 h 110528"/>
                <a:gd name="connsiteX10" fmla="*/ 15529 w 167881"/>
                <a:gd name="connsiteY10" fmla="*/ 63317 h 110528"/>
                <a:gd name="connsiteX11" fmla="*/ 12443 w 167881"/>
                <a:gd name="connsiteY11" fmla="*/ 75526 h 110528"/>
                <a:gd name="connsiteX12" fmla="*/ 48842 w 167881"/>
                <a:gd name="connsiteY12" fmla="*/ 105799 h 110528"/>
                <a:gd name="connsiteX13" fmla="*/ 72601 w 167881"/>
                <a:gd name="connsiteY13" fmla="*/ 98476 h 110528"/>
                <a:gd name="connsiteX14" fmla="*/ 85337 w 167881"/>
                <a:gd name="connsiteY14" fmla="*/ 105799 h 110528"/>
                <a:gd name="connsiteX15" fmla="*/ 94841 w 167881"/>
                <a:gd name="connsiteY15" fmla="*/ 102591 h 110528"/>
                <a:gd name="connsiteX16" fmla="*/ 116150 w 167881"/>
                <a:gd name="connsiteY16" fmla="*/ 110529 h 110528"/>
                <a:gd name="connsiteX17" fmla="*/ 144711 w 167881"/>
                <a:gd name="connsiteY17" fmla="*/ 86756 h 110528"/>
                <a:gd name="connsiteX18" fmla="*/ 144221 w 167881"/>
                <a:gd name="connsiteY18" fmla="*/ 82485 h 110528"/>
                <a:gd name="connsiteX19" fmla="*/ 165237 w 167881"/>
                <a:gd name="connsiteY19" fmla="*/ 63359 h 110528"/>
                <a:gd name="connsiteX20" fmla="*/ 160387 w 167881"/>
                <a:gd name="connsiteY20" fmla="*/ 51639 h 110528"/>
                <a:gd name="connsiteX21" fmla="*/ 167882 w 167881"/>
                <a:gd name="connsiteY21" fmla="*/ 35690 h 110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881" h="110528">
                  <a:moveTo>
                    <a:pt x="167882" y="35690"/>
                  </a:moveTo>
                  <a:cubicBezTo>
                    <a:pt x="167882" y="22543"/>
                    <a:pt x="155047" y="11928"/>
                    <a:pt x="139273" y="11928"/>
                  </a:cubicBezTo>
                  <a:lnTo>
                    <a:pt x="137853" y="11969"/>
                  </a:lnTo>
                  <a:cubicBezTo>
                    <a:pt x="134228" y="4969"/>
                    <a:pt x="125851" y="0"/>
                    <a:pt x="116150" y="0"/>
                  </a:cubicBezTo>
                  <a:cubicBezTo>
                    <a:pt x="107088" y="0"/>
                    <a:pt x="99250" y="4230"/>
                    <a:pt x="95233" y="10376"/>
                  </a:cubicBezTo>
                  <a:cubicBezTo>
                    <a:pt x="91803" y="6313"/>
                    <a:pt x="86072" y="3625"/>
                    <a:pt x="79508" y="3625"/>
                  </a:cubicBezTo>
                  <a:cubicBezTo>
                    <a:pt x="70543" y="3625"/>
                    <a:pt x="62951" y="8792"/>
                    <a:pt x="60844" y="15751"/>
                  </a:cubicBezTo>
                  <a:cubicBezTo>
                    <a:pt x="56385" y="13303"/>
                    <a:pt x="51045" y="11928"/>
                    <a:pt x="45216" y="11928"/>
                  </a:cubicBezTo>
                  <a:cubicBezTo>
                    <a:pt x="29442" y="11928"/>
                    <a:pt x="16657" y="22543"/>
                    <a:pt x="16657" y="35690"/>
                  </a:cubicBezTo>
                  <a:cubicBezTo>
                    <a:pt x="7447" y="35690"/>
                    <a:pt x="0" y="41878"/>
                    <a:pt x="0" y="49524"/>
                  </a:cubicBezTo>
                  <a:cubicBezTo>
                    <a:pt x="0" y="56889"/>
                    <a:pt x="6859" y="62869"/>
                    <a:pt x="15529" y="63317"/>
                  </a:cubicBezTo>
                  <a:cubicBezTo>
                    <a:pt x="13522" y="67109"/>
                    <a:pt x="12443" y="71172"/>
                    <a:pt x="12443" y="75526"/>
                  </a:cubicBezTo>
                  <a:cubicBezTo>
                    <a:pt x="12443" y="92298"/>
                    <a:pt x="28756" y="105799"/>
                    <a:pt x="48842" y="105799"/>
                  </a:cubicBezTo>
                  <a:cubicBezTo>
                    <a:pt x="57953" y="105799"/>
                    <a:pt x="66232" y="103038"/>
                    <a:pt x="72601" y="98476"/>
                  </a:cubicBezTo>
                  <a:cubicBezTo>
                    <a:pt x="74560" y="102747"/>
                    <a:pt x="79459" y="105799"/>
                    <a:pt x="85337" y="105799"/>
                  </a:cubicBezTo>
                  <a:cubicBezTo>
                    <a:pt x="89012" y="105799"/>
                    <a:pt x="92392" y="104580"/>
                    <a:pt x="94841" y="102591"/>
                  </a:cubicBezTo>
                  <a:cubicBezTo>
                    <a:pt x="100083" y="107476"/>
                    <a:pt x="107628" y="110529"/>
                    <a:pt x="116150" y="110529"/>
                  </a:cubicBezTo>
                  <a:cubicBezTo>
                    <a:pt x="131875" y="110529"/>
                    <a:pt x="144711" y="99861"/>
                    <a:pt x="144711" y="86756"/>
                  </a:cubicBezTo>
                  <a:cubicBezTo>
                    <a:pt x="144711" y="85339"/>
                    <a:pt x="144516" y="83912"/>
                    <a:pt x="144221" y="82485"/>
                  </a:cubicBezTo>
                  <a:cubicBezTo>
                    <a:pt x="156027" y="81589"/>
                    <a:pt x="165237" y="73370"/>
                    <a:pt x="165237" y="63359"/>
                  </a:cubicBezTo>
                  <a:cubicBezTo>
                    <a:pt x="165237" y="58963"/>
                    <a:pt x="163376" y="54900"/>
                    <a:pt x="160387" y="51639"/>
                  </a:cubicBezTo>
                  <a:cubicBezTo>
                    <a:pt x="164992" y="47451"/>
                    <a:pt x="167882" y="41836"/>
                    <a:pt x="167882" y="35690"/>
                  </a:cubicBezTo>
                </a:path>
              </a:pathLst>
            </a:custGeom>
            <a:solidFill>
              <a:srgbClr val="72B623"/>
            </a:solidFill>
            <a:ln w="12528"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xmlns="" id="{5DB383F0-A306-3B23-6842-54236FDFB3A0}"/>
                </a:ext>
              </a:extLst>
            </p:cNvPr>
            <p:cNvSpPr/>
            <p:nvPr/>
          </p:nvSpPr>
          <p:spPr>
            <a:xfrm>
              <a:off x="2732899" y="2695363"/>
              <a:ext cx="107140" cy="51639"/>
            </a:xfrm>
            <a:custGeom>
              <a:avLst/>
              <a:gdLst>
                <a:gd name="connsiteX0" fmla="*/ 33365 w 107140"/>
                <a:gd name="connsiteY0" fmla="*/ 13793 h 51639"/>
                <a:gd name="connsiteX1" fmla="*/ 62514 w 107140"/>
                <a:gd name="connsiteY1" fmla="*/ 12574 h 51639"/>
                <a:gd name="connsiteX2" fmla="*/ 70302 w 107140"/>
                <a:gd name="connsiteY2" fmla="*/ 22304 h 51639"/>
                <a:gd name="connsiteX3" fmla="*/ 93523 w 107140"/>
                <a:gd name="connsiteY3" fmla="*/ 24585 h 51639"/>
                <a:gd name="connsiteX4" fmla="*/ 99646 w 107140"/>
                <a:gd name="connsiteY4" fmla="*/ 51639 h 51639"/>
                <a:gd name="connsiteX5" fmla="*/ 107141 w 107140"/>
                <a:gd name="connsiteY5" fmla="*/ 35690 h 51639"/>
                <a:gd name="connsiteX6" fmla="*/ 78533 w 107140"/>
                <a:gd name="connsiteY6" fmla="*/ 11928 h 51639"/>
                <a:gd name="connsiteX7" fmla="*/ 77112 w 107140"/>
                <a:gd name="connsiteY7" fmla="*/ 11969 h 51639"/>
                <a:gd name="connsiteX8" fmla="*/ 55409 w 107140"/>
                <a:gd name="connsiteY8" fmla="*/ 0 h 51639"/>
                <a:gd name="connsiteX9" fmla="*/ 34492 w 107140"/>
                <a:gd name="connsiteY9" fmla="*/ 10376 h 51639"/>
                <a:gd name="connsiteX10" fmla="*/ 18767 w 107140"/>
                <a:gd name="connsiteY10" fmla="*/ 3625 h 51639"/>
                <a:gd name="connsiteX11" fmla="*/ 103 w 107140"/>
                <a:gd name="connsiteY11" fmla="*/ 15751 h 51639"/>
                <a:gd name="connsiteX12" fmla="*/ 33365 w 107140"/>
                <a:gd name="connsiteY12" fmla="*/ 13793 h 5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140" h="51639">
                  <a:moveTo>
                    <a:pt x="33365" y="13793"/>
                  </a:moveTo>
                  <a:cubicBezTo>
                    <a:pt x="39832" y="9813"/>
                    <a:pt x="53108" y="7980"/>
                    <a:pt x="62514" y="12574"/>
                  </a:cubicBezTo>
                  <a:cubicBezTo>
                    <a:pt x="70841" y="16647"/>
                    <a:pt x="70302" y="22304"/>
                    <a:pt x="70302" y="22304"/>
                  </a:cubicBezTo>
                  <a:cubicBezTo>
                    <a:pt x="70302" y="22304"/>
                    <a:pt x="83040" y="18064"/>
                    <a:pt x="93523" y="24585"/>
                  </a:cubicBezTo>
                  <a:cubicBezTo>
                    <a:pt x="101165" y="29377"/>
                    <a:pt x="103663" y="42815"/>
                    <a:pt x="99646" y="51639"/>
                  </a:cubicBezTo>
                  <a:cubicBezTo>
                    <a:pt x="106407" y="45784"/>
                    <a:pt x="107141" y="38336"/>
                    <a:pt x="107141" y="35690"/>
                  </a:cubicBezTo>
                  <a:cubicBezTo>
                    <a:pt x="107141" y="22543"/>
                    <a:pt x="94306" y="11928"/>
                    <a:pt x="78533" y="11928"/>
                  </a:cubicBezTo>
                  <a:lnTo>
                    <a:pt x="77112" y="11969"/>
                  </a:lnTo>
                  <a:cubicBezTo>
                    <a:pt x="73487" y="4969"/>
                    <a:pt x="65110" y="0"/>
                    <a:pt x="55409" y="0"/>
                  </a:cubicBezTo>
                  <a:cubicBezTo>
                    <a:pt x="46347" y="0"/>
                    <a:pt x="38509" y="4230"/>
                    <a:pt x="34492" y="10376"/>
                  </a:cubicBezTo>
                  <a:cubicBezTo>
                    <a:pt x="31063" y="6313"/>
                    <a:pt x="25331" y="3625"/>
                    <a:pt x="18767" y="3625"/>
                  </a:cubicBezTo>
                  <a:cubicBezTo>
                    <a:pt x="9802" y="3625"/>
                    <a:pt x="2210" y="8792"/>
                    <a:pt x="103" y="15751"/>
                  </a:cubicBezTo>
                  <a:cubicBezTo>
                    <a:pt x="-1563" y="14855"/>
                    <a:pt x="17347" y="5459"/>
                    <a:pt x="33365" y="13793"/>
                  </a:cubicBezTo>
                </a:path>
              </a:pathLst>
            </a:custGeom>
            <a:solidFill>
              <a:srgbClr val="8CD024"/>
            </a:solidFill>
            <a:ln w="12528"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xmlns="" id="{D305F2B1-0EE9-342E-9D25-0344878D1CF8}"/>
                </a:ext>
              </a:extLst>
            </p:cNvPr>
            <p:cNvSpPr/>
            <p:nvPr/>
          </p:nvSpPr>
          <p:spPr>
            <a:xfrm>
              <a:off x="2672158" y="2739637"/>
              <a:ext cx="144711" cy="66254"/>
            </a:xfrm>
            <a:custGeom>
              <a:avLst/>
              <a:gdLst>
                <a:gd name="connsiteX0" fmla="*/ 96752 w 144711"/>
                <a:gd name="connsiteY0" fmla="*/ 49764 h 66254"/>
                <a:gd name="connsiteX1" fmla="*/ 81762 w 144711"/>
                <a:gd name="connsiteY1" fmla="*/ 48951 h 66254"/>
                <a:gd name="connsiteX2" fmla="*/ 64419 w 144711"/>
                <a:gd name="connsiteY2" fmla="*/ 42076 h 66254"/>
                <a:gd name="connsiteX3" fmla="*/ 22633 w 144711"/>
                <a:gd name="connsiteY3" fmla="*/ 16032 h 66254"/>
                <a:gd name="connsiteX4" fmla="*/ 1176 w 144711"/>
                <a:gd name="connsiteY4" fmla="*/ 0 h 66254"/>
                <a:gd name="connsiteX5" fmla="*/ 0 w 144711"/>
                <a:gd name="connsiteY5" fmla="*/ 5250 h 66254"/>
                <a:gd name="connsiteX6" fmla="*/ 15529 w 144711"/>
                <a:gd name="connsiteY6" fmla="*/ 19043 h 66254"/>
                <a:gd name="connsiteX7" fmla="*/ 12443 w 144711"/>
                <a:gd name="connsiteY7" fmla="*/ 31252 h 66254"/>
                <a:gd name="connsiteX8" fmla="*/ 48842 w 144711"/>
                <a:gd name="connsiteY8" fmla="*/ 61525 h 66254"/>
                <a:gd name="connsiteX9" fmla="*/ 72601 w 144711"/>
                <a:gd name="connsiteY9" fmla="*/ 54202 h 66254"/>
                <a:gd name="connsiteX10" fmla="*/ 85337 w 144711"/>
                <a:gd name="connsiteY10" fmla="*/ 61525 h 66254"/>
                <a:gd name="connsiteX11" fmla="*/ 94841 w 144711"/>
                <a:gd name="connsiteY11" fmla="*/ 58317 h 66254"/>
                <a:gd name="connsiteX12" fmla="*/ 116150 w 144711"/>
                <a:gd name="connsiteY12" fmla="*/ 66255 h 66254"/>
                <a:gd name="connsiteX13" fmla="*/ 144711 w 144711"/>
                <a:gd name="connsiteY13" fmla="*/ 42732 h 66254"/>
                <a:gd name="connsiteX14" fmla="*/ 96752 w 144711"/>
                <a:gd name="connsiteY14" fmla="*/ 49764 h 6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711" h="66254">
                  <a:moveTo>
                    <a:pt x="96752" y="49764"/>
                  </a:moveTo>
                  <a:cubicBezTo>
                    <a:pt x="91117" y="45493"/>
                    <a:pt x="88277" y="48024"/>
                    <a:pt x="81762" y="48951"/>
                  </a:cubicBezTo>
                  <a:cubicBezTo>
                    <a:pt x="74119" y="50139"/>
                    <a:pt x="68142" y="47087"/>
                    <a:pt x="64419" y="42076"/>
                  </a:cubicBezTo>
                  <a:cubicBezTo>
                    <a:pt x="40514" y="49399"/>
                    <a:pt x="24544" y="35815"/>
                    <a:pt x="22633" y="16032"/>
                  </a:cubicBezTo>
                  <a:cubicBezTo>
                    <a:pt x="10287" y="16355"/>
                    <a:pt x="3870" y="9074"/>
                    <a:pt x="1176" y="0"/>
                  </a:cubicBezTo>
                  <a:cubicBezTo>
                    <a:pt x="441" y="1625"/>
                    <a:pt x="0" y="3375"/>
                    <a:pt x="0" y="5250"/>
                  </a:cubicBezTo>
                  <a:cubicBezTo>
                    <a:pt x="0" y="12615"/>
                    <a:pt x="6859" y="18595"/>
                    <a:pt x="15529" y="19043"/>
                  </a:cubicBezTo>
                  <a:cubicBezTo>
                    <a:pt x="13522" y="22835"/>
                    <a:pt x="12443" y="26898"/>
                    <a:pt x="12443" y="31252"/>
                  </a:cubicBezTo>
                  <a:cubicBezTo>
                    <a:pt x="12443" y="48024"/>
                    <a:pt x="28756" y="61525"/>
                    <a:pt x="48842" y="61525"/>
                  </a:cubicBezTo>
                  <a:cubicBezTo>
                    <a:pt x="57953" y="61525"/>
                    <a:pt x="66232" y="58764"/>
                    <a:pt x="72601" y="54202"/>
                  </a:cubicBezTo>
                  <a:cubicBezTo>
                    <a:pt x="74560" y="58473"/>
                    <a:pt x="79459" y="61525"/>
                    <a:pt x="85337" y="61525"/>
                  </a:cubicBezTo>
                  <a:cubicBezTo>
                    <a:pt x="89012" y="61525"/>
                    <a:pt x="92392" y="60306"/>
                    <a:pt x="94841" y="58317"/>
                  </a:cubicBezTo>
                  <a:cubicBezTo>
                    <a:pt x="100083" y="63202"/>
                    <a:pt x="107628" y="66255"/>
                    <a:pt x="116150" y="66255"/>
                  </a:cubicBezTo>
                  <a:cubicBezTo>
                    <a:pt x="131827" y="66255"/>
                    <a:pt x="144564" y="55754"/>
                    <a:pt x="144711" y="42732"/>
                  </a:cubicBezTo>
                  <a:cubicBezTo>
                    <a:pt x="126439" y="61046"/>
                    <a:pt x="99690" y="51962"/>
                    <a:pt x="96752" y="49764"/>
                  </a:cubicBezTo>
                </a:path>
              </a:pathLst>
            </a:custGeom>
            <a:solidFill>
              <a:srgbClr val="5D961C"/>
            </a:solidFill>
            <a:ln w="12528"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xmlns="" id="{6F9F9838-A8CB-B9E5-CA23-C43B5E9A9BEA}"/>
                </a:ext>
              </a:extLst>
            </p:cNvPr>
            <p:cNvSpPr/>
            <p:nvPr/>
          </p:nvSpPr>
          <p:spPr>
            <a:xfrm>
              <a:off x="2520443" y="2700613"/>
              <a:ext cx="167881" cy="110486"/>
            </a:xfrm>
            <a:custGeom>
              <a:avLst/>
              <a:gdLst>
                <a:gd name="connsiteX0" fmla="*/ 167882 w 167881"/>
                <a:gd name="connsiteY0" fmla="*/ 35648 h 110486"/>
                <a:gd name="connsiteX1" fmla="*/ 139272 w 167881"/>
                <a:gd name="connsiteY1" fmla="*/ 11886 h 110486"/>
                <a:gd name="connsiteX2" fmla="*/ 137853 w 167881"/>
                <a:gd name="connsiteY2" fmla="*/ 11928 h 110486"/>
                <a:gd name="connsiteX3" fmla="*/ 116102 w 167881"/>
                <a:gd name="connsiteY3" fmla="*/ 0 h 110486"/>
                <a:gd name="connsiteX4" fmla="*/ 95281 w 167881"/>
                <a:gd name="connsiteY4" fmla="*/ 10376 h 110486"/>
                <a:gd name="connsiteX5" fmla="*/ 79556 w 167881"/>
                <a:gd name="connsiteY5" fmla="*/ 3584 h 110486"/>
                <a:gd name="connsiteX6" fmla="*/ 60891 w 167881"/>
                <a:gd name="connsiteY6" fmla="*/ 15751 h 110486"/>
                <a:gd name="connsiteX7" fmla="*/ 45264 w 167881"/>
                <a:gd name="connsiteY7" fmla="*/ 11886 h 110486"/>
                <a:gd name="connsiteX8" fmla="*/ 16656 w 167881"/>
                <a:gd name="connsiteY8" fmla="*/ 35648 h 110486"/>
                <a:gd name="connsiteX9" fmla="*/ 0 w 167881"/>
                <a:gd name="connsiteY9" fmla="*/ 49524 h 110486"/>
                <a:gd name="connsiteX10" fmla="*/ 15528 w 167881"/>
                <a:gd name="connsiteY10" fmla="*/ 63275 h 110486"/>
                <a:gd name="connsiteX11" fmla="*/ 12443 w 167881"/>
                <a:gd name="connsiteY11" fmla="*/ 75526 h 110486"/>
                <a:gd name="connsiteX12" fmla="*/ 48890 w 167881"/>
                <a:gd name="connsiteY12" fmla="*/ 105799 h 110486"/>
                <a:gd name="connsiteX13" fmla="*/ 72600 w 167881"/>
                <a:gd name="connsiteY13" fmla="*/ 98434 h 110486"/>
                <a:gd name="connsiteX14" fmla="*/ 85288 w 167881"/>
                <a:gd name="connsiteY14" fmla="*/ 105799 h 110486"/>
                <a:gd name="connsiteX15" fmla="*/ 94792 w 167881"/>
                <a:gd name="connsiteY15" fmla="*/ 102549 h 110486"/>
                <a:gd name="connsiteX16" fmla="*/ 116102 w 167881"/>
                <a:gd name="connsiteY16" fmla="*/ 110487 h 110486"/>
                <a:gd name="connsiteX17" fmla="*/ 144710 w 167881"/>
                <a:gd name="connsiteY17" fmla="*/ 86715 h 110486"/>
                <a:gd name="connsiteX18" fmla="*/ 144221 w 167881"/>
                <a:gd name="connsiteY18" fmla="*/ 82443 h 110486"/>
                <a:gd name="connsiteX19" fmla="*/ 165237 w 167881"/>
                <a:gd name="connsiteY19" fmla="*/ 63317 h 110486"/>
                <a:gd name="connsiteX20" fmla="*/ 160386 w 167881"/>
                <a:gd name="connsiteY20" fmla="*/ 51639 h 110486"/>
                <a:gd name="connsiteX21" fmla="*/ 167882 w 167881"/>
                <a:gd name="connsiteY21" fmla="*/ 35648 h 11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881" h="110486">
                  <a:moveTo>
                    <a:pt x="167882" y="35648"/>
                  </a:moveTo>
                  <a:cubicBezTo>
                    <a:pt x="167882" y="22502"/>
                    <a:pt x="155046" y="11886"/>
                    <a:pt x="139272" y="11886"/>
                  </a:cubicBezTo>
                  <a:lnTo>
                    <a:pt x="137853" y="11928"/>
                  </a:lnTo>
                  <a:cubicBezTo>
                    <a:pt x="134227" y="4927"/>
                    <a:pt x="125850" y="0"/>
                    <a:pt x="116102" y="0"/>
                  </a:cubicBezTo>
                  <a:cubicBezTo>
                    <a:pt x="107087" y="0"/>
                    <a:pt x="99298" y="4188"/>
                    <a:pt x="95281" y="10376"/>
                  </a:cubicBezTo>
                  <a:cubicBezTo>
                    <a:pt x="91755" y="6271"/>
                    <a:pt x="86071" y="3584"/>
                    <a:pt x="79556" y="3584"/>
                  </a:cubicBezTo>
                  <a:cubicBezTo>
                    <a:pt x="70494" y="3584"/>
                    <a:pt x="62949" y="8751"/>
                    <a:pt x="60891" y="15751"/>
                  </a:cubicBezTo>
                  <a:cubicBezTo>
                    <a:pt x="56336" y="13303"/>
                    <a:pt x="51045" y="11886"/>
                    <a:pt x="45264" y="11886"/>
                  </a:cubicBezTo>
                  <a:cubicBezTo>
                    <a:pt x="29490" y="11886"/>
                    <a:pt x="16656" y="22502"/>
                    <a:pt x="16656" y="35648"/>
                  </a:cubicBezTo>
                  <a:cubicBezTo>
                    <a:pt x="7446" y="35648"/>
                    <a:pt x="0" y="41878"/>
                    <a:pt x="0" y="49524"/>
                  </a:cubicBezTo>
                  <a:cubicBezTo>
                    <a:pt x="0" y="56806"/>
                    <a:pt x="6857" y="62827"/>
                    <a:pt x="15528" y="63275"/>
                  </a:cubicBezTo>
                  <a:cubicBezTo>
                    <a:pt x="13520" y="67067"/>
                    <a:pt x="12443" y="71172"/>
                    <a:pt x="12443" y="75526"/>
                  </a:cubicBezTo>
                  <a:cubicBezTo>
                    <a:pt x="12443" y="92256"/>
                    <a:pt x="28755" y="105799"/>
                    <a:pt x="48890" y="105799"/>
                  </a:cubicBezTo>
                  <a:cubicBezTo>
                    <a:pt x="57953" y="105799"/>
                    <a:pt x="66231" y="103038"/>
                    <a:pt x="72600" y="98434"/>
                  </a:cubicBezTo>
                  <a:cubicBezTo>
                    <a:pt x="74511" y="102747"/>
                    <a:pt x="79507" y="105799"/>
                    <a:pt x="85288" y="105799"/>
                  </a:cubicBezTo>
                  <a:cubicBezTo>
                    <a:pt x="89011" y="105799"/>
                    <a:pt x="92341" y="104539"/>
                    <a:pt x="94792" y="102549"/>
                  </a:cubicBezTo>
                  <a:cubicBezTo>
                    <a:pt x="100033" y="107435"/>
                    <a:pt x="107626" y="110487"/>
                    <a:pt x="116102" y="110487"/>
                  </a:cubicBezTo>
                  <a:cubicBezTo>
                    <a:pt x="131924" y="110487"/>
                    <a:pt x="144710" y="99861"/>
                    <a:pt x="144710" y="86715"/>
                  </a:cubicBezTo>
                  <a:cubicBezTo>
                    <a:pt x="144710" y="85298"/>
                    <a:pt x="144563" y="83870"/>
                    <a:pt x="144221" y="82443"/>
                  </a:cubicBezTo>
                  <a:cubicBezTo>
                    <a:pt x="155978" y="81589"/>
                    <a:pt x="165237" y="73328"/>
                    <a:pt x="165237" y="63317"/>
                  </a:cubicBezTo>
                  <a:cubicBezTo>
                    <a:pt x="165237" y="58921"/>
                    <a:pt x="163424" y="54900"/>
                    <a:pt x="160386" y="51639"/>
                  </a:cubicBezTo>
                  <a:cubicBezTo>
                    <a:pt x="165040" y="47410"/>
                    <a:pt x="167882" y="41836"/>
                    <a:pt x="167882" y="35648"/>
                  </a:cubicBezTo>
                </a:path>
              </a:pathLst>
            </a:custGeom>
            <a:solidFill>
              <a:srgbClr val="72B623"/>
            </a:solidFill>
            <a:ln w="12528"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xmlns="" id="{5F35B842-CF19-6CD5-3D3B-97C76B884C37}"/>
                </a:ext>
              </a:extLst>
            </p:cNvPr>
            <p:cNvSpPr/>
            <p:nvPr/>
          </p:nvSpPr>
          <p:spPr>
            <a:xfrm>
              <a:off x="2581231" y="2700613"/>
              <a:ext cx="107093" cy="51639"/>
            </a:xfrm>
            <a:custGeom>
              <a:avLst/>
              <a:gdLst>
                <a:gd name="connsiteX0" fmla="*/ 33317 w 107093"/>
                <a:gd name="connsiteY0" fmla="*/ 13751 h 51639"/>
                <a:gd name="connsiteX1" fmla="*/ 62514 w 107093"/>
                <a:gd name="connsiteY1" fmla="*/ 12574 h 51639"/>
                <a:gd name="connsiteX2" fmla="*/ 70254 w 107093"/>
                <a:gd name="connsiteY2" fmla="*/ 22262 h 51639"/>
                <a:gd name="connsiteX3" fmla="*/ 93475 w 107093"/>
                <a:gd name="connsiteY3" fmla="*/ 24543 h 51639"/>
                <a:gd name="connsiteX4" fmla="*/ 99598 w 107093"/>
                <a:gd name="connsiteY4" fmla="*/ 51639 h 51639"/>
                <a:gd name="connsiteX5" fmla="*/ 107093 w 107093"/>
                <a:gd name="connsiteY5" fmla="*/ 35648 h 51639"/>
                <a:gd name="connsiteX6" fmla="*/ 78484 w 107093"/>
                <a:gd name="connsiteY6" fmla="*/ 11886 h 51639"/>
                <a:gd name="connsiteX7" fmla="*/ 77064 w 107093"/>
                <a:gd name="connsiteY7" fmla="*/ 11928 h 51639"/>
                <a:gd name="connsiteX8" fmla="*/ 55313 w 107093"/>
                <a:gd name="connsiteY8" fmla="*/ 0 h 51639"/>
                <a:gd name="connsiteX9" fmla="*/ 34492 w 107093"/>
                <a:gd name="connsiteY9" fmla="*/ 10376 h 51639"/>
                <a:gd name="connsiteX10" fmla="*/ 18767 w 107093"/>
                <a:gd name="connsiteY10" fmla="*/ 3584 h 51639"/>
                <a:gd name="connsiteX11" fmla="*/ 103 w 107093"/>
                <a:gd name="connsiteY11" fmla="*/ 15751 h 51639"/>
                <a:gd name="connsiteX12" fmla="*/ 33317 w 107093"/>
                <a:gd name="connsiteY12" fmla="*/ 13751 h 5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093" h="51639">
                  <a:moveTo>
                    <a:pt x="33317" y="13751"/>
                  </a:moveTo>
                  <a:cubicBezTo>
                    <a:pt x="39784" y="9803"/>
                    <a:pt x="53011" y="7938"/>
                    <a:pt x="62514" y="12574"/>
                  </a:cubicBezTo>
                  <a:cubicBezTo>
                    <a:pt x="70743" y="16605"/>
                    <a:pt x="70254" y="22262"/>
                    <a:pt x="70254" y="22262"/>
                  </a:cubicBezTo>
                  <a:cubicBezTo>
                    <a:pt x="70254" y="22262"/>
                    <a:pt x="82991" y="18022"/>
                    <a:pt x="93475" y="24543"/>
                  </a:cubicBezTo>
                  <a:cubicBezTo>
                    <a:pt x="101116" y="29336"/>
                    <a:pt x="103663" y="42774"/>
                    <a:pt x="99598" y="51639"/>
                  </a:cubicBezTo>
                  <a:cubicBezTo>
                    <a:pt x="106358" y="45743"/>
                    <a:pt x="107093" y="38294"/>
                    <a:pt x="107093" y="35648"/>
                  </a:cubicBezTo>
                  <a:cubicBezTo>
                    <a:pt x="107093" y="22502"/>
                    <a:pt x="94258" y="11886"/>
                    <a:pt x="78484" y="11886"/>
                  </a:cubicBezTo>
                  <a:lnTo>
                    <a:pt x="77064" y="11928"/>
                  </a:lnTo>
                  <a:cubicBezTo>
                    <a:pt x="73438" y="4927"/>
                    <a:pt x="65061" y="0"/>
                    <a:pt x="55313" y="0"/>
                  </a:cubicBezTo>
                  <a:cubicBezTo>
                    <a:pt x="46299" y="0"/>
                    <a:pt x="38509" y="4188"/>
                    <a:pt x="34492" y="10376"/>
                  </a:cubicBezTo>
                  <a:cubicBezTo>
                    <a:pt x="30966" y="6271"/>
                    <a:pt x="25282" y="3584"/>
                    <a:pt x="18767" y="3584"/>
                  </a:cubicBezTo>
                  <a:cubicBezTo>
                    <a:pt x="9705" y="3584"/>
                    <a:pt x="2161" y="8751"/>
                    <a:pt x="103" y="15751"/>
                  </a:cubicBezTo>
                  <a:cubicBezTo>
                    <a:pt x="-1563" y="14855"/>
                    <a:pt x="17347" y="5417"/>
                    <a:pt x="33317" y="13751"/>
                  </a:cubicBezTo>
                </a:path>
              </a:pathLst>
            </a:custGeom>
            <a:solidFill>
              <a:srgbClr val="8CD024"/>
            </a:solidFill>
            <a:ln w="12528"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xmlns="" id="{1DC2CC26-921D-BFD8-5A6C-B4B2E3AD9A7B}"/>
                </a:ext>
              </a:extLst>
            </p:cNvPr>
            <p:cNvSpPr/>
            <p:nvPr/>
          </p:nvSpPr>
          <p:spPr>
            <a:xfrm>
              <a:off x="2520443" y="2744887"/>
              <a:ext cx="144709" cy="66212"/>
            </a:xfrm>
            <a:custGeom>
              <a:avLst/>
              <a:gdLst>
                <a:gd name="connsiteX0" fmla="*/ 96800 w 144709"/>
                <a:gd name="connsiteY0" fmla="*/ 49722 h 66212"/>
                <a:gd name="connsiteX1" fmla="*/ 81761 w 144709"/>
                <a:gd name="connsiteY1" fmla="*/ 48951 h 66212"/>
                <a:gd name="connsiteX2" fmla="*/ 64370 w 144709"/>
                <a:gd name="connsiteY2" fmla="*/ 42034 h 66212"/>
                <a:gd name="connsiteX3" fmla="*/ 22633 w 144709"/>
                <a:gd name="connsiteY3" fmla="*/ 15991 h 66212"/>
                <a:gd name="connsiteX4" fmla="*/ 1224 w 144709"/>
                <a:gd name="connsiteY4" fmla="*/ 0 h 66212"/>
                <a:gd name="connsiteX5" fmla="*/ 0 w 144709"/>
                <a:gd name="connsiteY5" fmla="*/ 5250 h 66212"/>
                <a:gd name="connsiteX6" fmla="*/ 15528 w 144709"/>
                <a:gd name="connsiteY6" fmla="*/ 19001 h 66212"/>
                <a:gd name="connsiteX7" fmla="*/ 12443 w 144709"/>
                <a:gd name="connsiteY7" fmla="*/ 31252 h 66212"/>
                <a:gd name="connsiteX8" fmla="*/ 48890 w 144709"/>
                <a:gd name="connsiteY8" fmla="*/ 61525 h 66212"/>
                <a:gd name="connsiteX9" fmla="*/ 72600 w 144709"/>
                <a:gd name="connsiteY9" fmla="*/ 54160 h 66212"/>
                <a:gd name="connsiteX10" fmla="*/ 85288 w 144709"/>
                <a:gd name="connsiteY10" fmla="*/ 61525 h 66212"/>
                <a:gd name="connsiteX11" fmla="*/ 94792 w 144709"/>
                <a:gd name="connsiteY11" fmla="*/ 58275 h 66212"/>
                <a:gd name="connsiteX12" fmla="*/ 116102 w 144709"/>
                <a:gd name="connsiteY12" fmla="*/ 66213 h 66212"/>
                <a:gd name="connsiteX13" fmla="*/ 144710 w 144709"/>
                <a:gd name="connsiteY13" fmla="*/ 42690 h 66212"/>
                <a:gd name="connsiteX14" fmla="*/ 96800 w 144709"/>
                <a:gd name="connsiteY14" fmla="*/ 49722 h 6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709" h="66212">
                  <a:moveTo>
                    <a:pt x="96800" y="49722"/>
                  </a:moveTo>
                  <a:cubicBezTo>
                    <a:pt x="91118" y="45493"/>
                    <a:pt x="88276" y="47982"/>
                    <a:pt x="81761" y="48951"/>
                  </a:cubicBezTo>
                  <a:cubicBezTo>
                    <a:pt x="74167" y="50097"/>
                    <a:pt x="68094" y="47045"/>
                    <a:pt x="64370" y="42034"/>
                  </a:cubicBezTo>
                  <a:cubicBezTo>
                    <a:pt x="40561" y="49358"/>
                    <a:pt x="24592" y="35815"/>
                    <a:pt x="22633" y="15991"/>
                  </a:cubicBezTo>
                  <a:cubicBezTo>
                    <a:pt x="10287" y="16355"/>
                    <a:pt x="3870" y="9074"/>
                    <a:pt x="1224" y="0"/>
                  </a:cubicBezTo>
                  <a:cubicBezTo>
                    <a:pt x="440" y="1584"/>
                    <a:pt x="0" y="3375"/>
                    <a:pt x="0" y="5250"/>
                  </a:cubicBezTo>
                  <a:cubicBezTo>
                    <a:pt x="0" y="12532"/>
                    <a:pt x="6857" y="18553"/>
                    <a:pt x="15528" y="19001"/>
                  </a:cubicBezTo>
                  <a:cubicBezTo>
                    <a:pt x="13520" y="22793"/>
                    <a:pt x="12443" y="26898"/>
                    <a:pt x="12443" y="31252"/>
                  </a:cubicBezTo>
                  <a:cubicBezTo>
                    <a:pt x="12443" y="47982"/>
                    <a:pt x="28755" y="61525"/>
                    <a:pt x="48890" y="61525"/>
                  </a:cubicBezTo>
                  <a:cubicBezTo>
                    <a:pt x="57953" y="61525"/>
                    <a:pt x="66231" y="58764"/>
                    <a:pt x="72600" y="54160"/>
                  </a:cubicBezTo>
                  <a:cubicBezTo>
                    <a:pt x="74511" y="58473"/>
                    <a:pt x="79507" y="61525"/>
                    <a:pt x="85288" y="61525"/>
                  </a:cubicBezTo>
                  <a:cubicBezTo>
                    <a:pt x="89011" y="61525"/>
                    <a:pt x="92341" y="60265"/>
                    <a:pt x="94792" y="58275"/>
                  </a:cubicBezTo>
                  <a:cubicBezTo>
                    <a:pt x="100033" y="63161"/>
                    <a:pt x="107626" y="66213"/>
                    <a:pt x="116102" y="66213"/>
                  </a:cubicBezTo>
                  <a:cubicBezTo>
                    <a:pt x="131827" y="66213"/>
                    <a:pt x="144563" y="55712"/>
                    <a:pt x="144710" y="42690"/>
                  </a:cubicBezTo>
                  <a:cubicBezTo>
                    <a:pt x="126487" y="61004"/>
                    <a:pt x="99642" y="51920"/>
                    <a:pt x="96800" y="49722"/>
                  </a:cubicBezTo>
                </a:path>
              </a:pathLst>
            </a:custGeom>
            <a:solidFill>
              <a:srgbClr val="5D961C"/>
            </a:solidFill>
            <a:ln w="12528"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xmlns="" id="{E7301507-62CA-867F-5204-752DBEF01228}"/>
                </a:ext>
              </a:extLst>
            </p:cNvPr>
            <p:cNvSpPr/>
            <p:nvPr/>
          </p:nvSpPr>
          <p:spPr>
            <a:xfrm>
              <a:off x="2560515" y="2750668"/>
              <a:ext cx="270168" cy="425967"/>
            </a:xfrm>
            <a:custGeom>
              <a:avLst/>
              <a:gdLst>
                <a:gd name="connsiteX0" fmla="*/ 33655 w 270168"/>
                <a:gd name="connsiteY0" fmla="*/ 425968 h 425967"/>
                <a:gd name="connsiteX1" fmla="*/ 81565 w 270168"/>
                <a:gd name="connsiteY1" fmla="*/ 388413 h 425967"/>
                <a:gd name="connsiteX2" fmla="*/ 65301 w 270168"/>
                <a:gd name="connsiteY2" fmla="*/ 110685 h 425967"/>
                <a:gd name="connsiteX3" fmla="*/ 0 w 270168"/>
                <a:gd name="connsiteY3" fmla="*/ 13959 h 425967"/>
                <a:gd name="connsiteX4" fmla="*/ 123107 w 270168"/>
                <a:gd name="connsiteY4" fmla="*/ 106862 h 425967"/>
                <a:gd name="connsiteX5" fmla="*/ 270168 w 270168"/>
                <a:gd name="connsiteY5" fmla="*/ 0 h 425967"/>
                <a:gd name="connsiteX6" fmla="*/ 147112 w 270168"/>
                <a:gd name="connsiteY6" fmla="*/ 162689 h 425967"/>
                <a:gd name="connsiteX7" fmla="*/ 143926 w 270168"/>
                <a:gd name="connsiteY7" fmla="*/ 369860 h 425967"/>
                <a:gd name="connsiteX8" fmla="*/ 224658 w 270168"/>
                <a:gd name="connsiteY8" fmla="*/ 417103 h 425967"/>
                <a:gd name="connsiteX9" fmla="*/ 120167 w 270168"/>
                <a:gd name="connsiteY9" fmla="*/ 414946 h 425967"/>
                <a:gd name="connsiteX10" fmla="*/ 33655 w 270168"/>
                <a:gd name="connsiteY10" fmla="*/ 425968 h 425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0168" h="425967">
                  <a:moveTo>
                    <a:pt x="33655" y="425968"/>
                  </a:moveTo>
                  <a:cubicBezTo>
                    <a:pt x="33655" y="425968"/>
                    <a:pt x="61382" y="415592"/>
                    <a:pt x="81565" y="388413"/>
                  </a:cubicBezTo>
                  <a:cubicBezTo>
                    <a:pt x="98319" y="365870"/>
                    <a:pt x="129133" y="225839"/>
                    <a:pt x="65301" y="110685"/>
                  </a:cubicBezTo>
                  <a:cubicBezTo>
                    <a:pt x="47371" y="78329"/>
                    <a:pt x="38847" y="43170"/>
                    <a:pt x="0" y="13959"/>
                  </a:cubicBezTo>
                  <a:cubicBezTo>
                    <a:pt x="48008" y="13959"/>
                    <a:pt x="78185" y="105883"/>
                    <a:pt x="123107" y="106862"/>
                  </a:cubicBezTo>
                  <a:cubicBezTo>
                    <a:pt x="167980" y="107872"/>
                    <a:pt x="181158" y="8626"/>
                    <a:pt x="270168" y="0"/>
                  </a:cubicBezTo>
                  <a:cubicBezTo>
                    <a:pt x="203006" y="4594"/>
                    <a:pt x="148777" y="133916"/>
                    <a:pt x="147112" y="162689"/>
                  </a:cubicBezTo>
                  <a:cubicBezTo>
                    <a:pt x="143926" y="217130"/>
                    <a:pt x="142212" y="349796"/>
                    <a:pt x="143926" y="369860"/>
                  </a:cubicBezTo>
                  <a:cubicBezTo>
                    <a:pt x="147944" y="417634"/>
                    <a:pt x="238180" y="399320"/>
                    <a:pt x="224658" y="417103"/>
                  </a:cubicBezTo>
                  <a:cubicBezTo>
                    <a:pt x="166265" y="433583"/>
                    <a:pt x="153920" y="410675"/>
                    <a:pt x="120167" y="414946"/>
                  </a:cubicBezTo>
                  <a:cubicBezTo>
                    <a:pt x="86415" y="419259"/>
                    <a:pt x="33655" y="425968"/>
                    <a:pt x="33655" y="425968"/>
                  </a:cubicBezTo>
                </a:path>
              </a:pathLst>
            </a:custGeom>
            <a:solidFill>
              <a:srgbClr val="6F4323"/>
            </a:solidFill>
            <a:ln w="12528"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xmlns="" id="{928DE790-4D8E-3A8C-92BC-41D24A8AAD46}"/>
                </a:ext>
              </a:extLst>
            </p:cNvPr>
            <p:cNvSpPr/>
            <p:nvPr/>
          </p:nvSpPr>
          <p:spPr>
            <a:xfrm>
              <a:off x="2621308" y="2583292"/>
              <a:ext cx="120407" cy="304792"/>
            </a:xfrm>
            <a:custGeom>
              <a:avLst/>
              <a:gdLst>
                <a:gd name="connsiteX0" fmla="*/ 23074 w 120407"/>
                <a:gd name="connsiteY0" fmla="*/ 251768 h 304792"/>
                <a:gd name="connsiteX1" fmla="*/ 48645 w 120407"/>
                <a:gd name="connsiteY1" fmla="*/ 251685 h 304792"/>
                <a:gd name="connsiteX2" fmla="*/ 36301 w 120407"/>
                <a:gd name="connsiteY2" fmla="*/ 75609 h 304792"/>
                <a:gd name="connsiteX3" fmla="*/ 0 w 120407"/>
                <a:gd name="connsiteY3" fmla="*/ 27273 h 304792"/>
                <a:gd name="connsiteX4" fmla="*/ 50899 w 120407"/>
                <a:gd name="connsiteY4" fmla="*/ 61817 h 304792"/>
                <a:gd name="connsiteX5" fmla="*/ 57513 w 120407"/>
                <a:gd name="connsiteY5" fmla="*/ 110935 h 304792"/>
                <a:gd name="connsiteX6" fmla="*/ 107921 w 120407"/>
                <a:gd name="connsiteY6" fmla="*/ 64421 h 304792"/>
                <a:gd name="connsiteX7" fmla="*/ 111889 w 120407"/>
                <a:gd name="connsiteY7" fmla="*/ 0 h 304792"/>
                <a:gd name="connsiteX8" fmla="*/ 118306 w 120407"/>
                <a:gd name="connsiteY8" fmla="*/ 75609 h 304792"/>
                <a:gd name="connsiteX9" fmla="*/ 67114 w 120407"/>
                <a:gd name="connsiteY9" fmla="*/ 133187 h 304792"/>
                <a:gd name="connsiteX10" fmla="*/ 73385 w 120407"/>
                <a:gd name="connsiteY10" fmla="*/ 254331 h 304792"/>
                <a:gd name="connsiteX11" fmla="*/ 98320 w 120407"/>
                <a:gd name="connsiteY11" fmla="*/ 251685 h 304792"/>
                <a:gd name="connsiteX12" fmla="*/ 61039 w 120407"/>
                <a:gd name="connsiteY12" fmla="*/ 304792 h 304792"/>
                <a:gd name="connsiteX13" fmla="*/ 23074 w 120407"/>
                <a:gd name="connsiteY13" fmla="*/ 251768 h 30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407" h="304792">
                  <a:moveTo>
                    <a:pt x="23074" y="251768"/>
                  </a:moveTo>
                  <a:cubicBezTo>
                    <a:pt x="23074" y="251768"/>
                    <a:pt x="43796" y="270290"/>
                    <a:pt x="48645" y="251685"/>
                  </a:cubicBezTo>
                  <a:cubicBezTo>
                    <a:pt x="53398" y="233089"/>
                    <a:pt x="44237" y="97746"/>
                    <a:pt x="36301" y="75609"/>
                  </a:cubicBezTo>
                  <a:cubicBezTo>
                    <a:pt x="22144" y="36138"/>
                    <a:pt x="0" y="27273"/>
                    <a:pt x="0" y="27273"/>
                  </a:cubicBezTo>
                  <a:cubicBezTo>
                    <a:pt x="0" y="27273"/>
                    <a:pt x="32431" y="34346"/>
                    <a:pt x="50899" y="61817"/>
                  </a:cubicBezTo>
                  <a:cubicBezTo>
                    <a:pt x="60158" y="75609"/>
                    <a:pt x="49528" y="106945"/>
                    <a:pt x="57513" y="110935"/>
                  </a:cubicBezTo>
                  <a:cubicBezTo>
                    <a:pt x="65498" y="114925"/>
                    <a:pt x="103072" y="85704"/>
                    <a:pt x="107921" y="64421"/>
                  </a:cubicBezTo>
                  <a:cubicBezTo>
                    <a:pt x="112722" y="43180"/>
                    <a:pt x="111889" y="0"/>
                    <a:pt x="111889" y="0"/>
                  </a:cubicBezTo>
                  <a:cubicBezTo>
                    <a:pt x="111889" y="0"/>
                    <a:pt x="125509" y="47170"/>
                    <a:pt x="118306" y="75609"/>
                  </a:cubicBezTo>
                  <a:cubicBezTo>
                    <a:pt x="113114" y="96121"/>
                    <a:pt x="74315" y="116258"/>
                    <a:pt x="67114" y="133187"/>
                  </a:cubicBezTo>
                  <a:cubicBezTo>
                    <a:pt x="59129" y="151907"/>
                    <a:pt x="70984" y="239079"/>
                    <a:pt x="73385" y="254331"/>
                  </a:cubicBezTo>
                  <a:cubicBezTo>
                    <a:pt x="75785" y="269592"/>
                    <a:pt x="98320" y="251685"/>
                    <a:pt x="98320" y="251685"/>
                  </a:cubicBezTo>
                  <a:cubicBezTo>
                    <a:pt x="98320" y="251685"/>
                    <a:pt x="94057" y="304792"/>
                    <a:pt x="61039" y="304792"/>
                  </a:cubicBezTo>
                  <a:cubicBezTo>
                    <a:pt x="27973" y="304792"/>
                    <a:pt x="23074" y="251768"/>
                    <a:pt x="23074" y="251768"/>
                  </a:cubicBezTo>
                </a:path>
              </a:pathLst>
            </a:custGeom>
            <a:solidFill>
              <a:srgbClr val="6F4323"/>
            </a:solidFill>
            <a:ln w="12528"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xmlns="" id="{DFD8CE58-A359-99CD-1FFA-C82C4CACA0A8}"/>
                </a:ext>
              </a:extLst>
            </p:cNvPr>
            <p:cNvSpPr/>
            <p:nvPr/>
          </p:nvSpPr>
          <p:spPr>
            <a:xfrm>
              <a:off x="2745836" y="2756648"/>
              <a:ext cx="100866" cy="54451"/>
            </a:xfrm>
            <a:custGeom>
              <a:avLst/>
              <a:gdLst>
                <a:gd name="connsiteX0" fmla="*/ 12639 w 100866"/>
                <a:gd name="connsiteY0" fmla="*/ 37190 h 54451"/>
                <a:gd name="connsiteX1" fmla="*/ 45707 w 100866"/>
                <a:gd name="connsiteY1" fmla="*/ 37190 h 54451"/>
                <a:gd name="connsiteX2" fmla="*/ 100867 w 100866"/>
                <a:gd name="connsiteY2" fmla="*/ 0 h 54451"/>
                <a:gd name="connsiteX3" fmla="*/ 50410 w 100866"/>
                <a:gd name="connsiteY3" fmla="*/ 47118 h 54451"/>
                <a:gd name="connsiteX4" fmla="*/ 0 w 100866"/>
                <a:gd name="connsiteY4" fmla="*/ 54452 h 54451"/>
                <a:gd name="connsiteX5" fmla="*/ 12639 w 100866"/>
                <a:gd name="connsiteY5" fmla="*/ 37190 h 54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66" h="54451">
                  <a:moveTo>
                    <a:pt x="12639" y="37190"/>
                  </a:moveTo>
                  <a:cubicBezTo>
                    <a:pt x="12639" y="37190"/>
                    <a:pt x="28854" y="42284"/>
                    <a:pt x="45707" y="37190"/>
                  </a:cubicBezTo>
                  <a:cubicBezTo>
                    <a:pt x="79165" y="27179"/>
                    <a:pt x="100867" y="0"/>
                    <a:pt x="100867" y="0"/>
                  </a:cubicBezTo>
                  <a:cubicBezTo>
                    <a:pt x="100867" y="0"/>
                    <a:pt x="76813" y="38451"/>
                    <a:pt x="50410" y="47118"/>
                  </a:cubicBezTo>
                  <a:cubicBezTo>
                    <a:pt x="34782" y="52254"/>
                    <a:pt x="0" y="54452"/>
                    <a:pt x="0" y="54452"/>
                  </a:cubicBezTo>
                  <a:lnTo>
                    <a:pt x="12639" y="37190"/>
                  </a:lnTo>
                </a:path>
              </a:pathLst>
            </a:custGeom>
            <a:solidFill>
              <a:srgbClr val="6F4323"/>
            </a:solidFill>
            <a:ln w="12528"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xmlns="" id="{068A5967-3595-A723-5B3C-8FD7EE90C8B4}"/>
                </a:ext>
              </a:extLst>
            </p:cNvPr>
            <p:cNvSpPr/>
            <p:nvPr/>
          </p:nvSpPr>
          <p:spPr>
            <a:xfrm>
              <a:off x="2557331" y="2716479"/>
              <a:ext cx="70167" cy="105194"/>
            </a:xfrm>
            <a:custGeom>
              <a:avLst/>
              <a:gdLst>
                <a:gd name="connsiteX0" fmla="*/ 51241 w 70167"/>
                <a:gd name="connsiteY0" fmla="*/ 77120 h 105194"/>
                <a:gd name="connsiteX1" fmla="*/ 45999 w 70167"/>
                <a:gd name="connsiteY1" fmla="*/ 40169 h 105194"/>
                <a:gd name="connsiteX2" fmla="*/ 0 w 70167"/>
                <a:gd name="connsiteY2" fmla="*/ 0 h 105194"/>
                <a:gd name="connsiteX3" fmla="*/ 63978 w 70167"/>
                <a:gd name="connsiteY3" fmla="*/ 51399 h 105194"/>
                <a:gd name="connsiteX4" fmla="*/ 68583 w 70167"/>
                <a:gd name="connsiteY4" fmla="*/ 105195 h 105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67" h="105194">
                  <a:moveTo>
                    <a:pt x="51241" y="77120"/>
                  </a:moveTo>
                  <a:cubicBezTo>
                    <a:pt x="51241" y="77120"/>
                    <a:pt x="54769" y="61369"/>
                    <a:pt x="45999" y="40169"/>
                  </a:cubicBezTo>
                  <a:cubicBezTo>
                    <a:pt x="40463" y="26741"/>
                    <a:pt x="0" y="0"/>
                    <a:pt x="0" y="0"/>
                  </a:cubicBezTo>
                  <a:cubicBezTo>
                    <a:pt x="0" y="0"/>
                    <a:pt x="54621" y="23929"/>
                    <a:pt x="63978" y="51399"/>
                  </a:cubicBezTo>
                  <a:cubicBezTo>
                    <a:pt x="74315" y="82006"/>
                    <a:pt x="68583" y="105195"/>
                    <a:pt x="68583" y="105195"/>
                  </a:cubicBezTo>
                </a:path>
              </a:pathLst>
            </a:custGeom>
            <a:solidFill>
              <a:srgbClr val="6F4323"/>
            </a:solidFill>
            <a:ln w="12528"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xmlns="" id="{282803CA-BDE7-BC50-3129-F611B22A700B}"/>
                </a:ext>
              </a:extLst>
            </p:cNvPr>
            <p:cNvSpPr/>
            <p:nvPr/>
          </p:nvSpPr>
          <p:spPr>
            <a:xfrm>
              <a:off x="2484179" y="2420947"/>
              <a:ext cx="343764" cy="239892"/>
            </a:xfrm>
            <a:custGeom>
              <a:avLst/>
              <a:gdLst>
                <a:gd name="connsiteX0" fmla="*/ 297468 w 343764"/>
                <a:gd name="connsiteY0" fmla="*/ 96830 h 239892"/>
                <a:gd name="connsiteX1" fmla="*/ 298594 w 343764"/>
                <a:gd name="connsiteY1" fmla="*/ 69286 h 239892"/>
                <a:gd name="connsiteX2" fmla="*/ 250586 w 343764"/>
                <a:gd name="connsiteY2" fmla="*/ 44295 h 239892"/>
                <a:gd name="connsiteX3" fmla="*/ 250292 w 343764"/>
                <a:gd name="connsiteY3" fmla="*/ 43326 h 239892"/>
                <a:gd name="connsiteX4" fmla="*/ 180925 w 343764"/>
                <a:gd name="connsiteY4" fmla="*/ 6740 h 239892"/>
                <a:gd name="connsiteX5" fmla="*/ 166669 w 343764"/>
                <a:gd name="connsiteY5" fmla="*/ 11136 h 239892"/>
                <a:gd name="connsiteX6" fmla="*/ 141931 w 343764"/>
                <a:gd name="connsiteY6" fmla="*/ 427 h 239892"/>
                <a:gd name="connsiteX7" fmla="*/ 125421 w 343764"/>
                <a:gd name="connsiteY7" fmla="*/ 22001 h 239892"/>
                <a:gd name="connsiteX8" fmla="*/ 125765 w 343764"/>
                <a:gd name="connsiteY8" fmla="*/ 22856 h 239892"/>
                <a:gd name="connsiteX9" fmla="*/ 100878 w 343764"/>
                <a:gd name="connsiteY9" fmla="*/ 21627 h 239892"/>
                <a:gd name="connsiteX10" fmla="*/ 66293 w 343764"/>
                <a:gd name="connsiteY10" fmla="*/ 66921 h 239892"/>
                <a:gd name="connsiteX11" fmla="*/ 46109 w 343764"/>
                <a:gd name="connsiteY11" fmla="*/ 93288 h 239892"/>
                <a:gd name="connsiteX12" fmla="*/ 47530 w 343764"/>
                <a:gd name="connsiteY12" fmla="*/ 96996 h 239892"/>
                <a:gd name="connsiteX13" fmla="*/ 45521 w 343764"/>
                <a:gd name="connsiteY13" fmla="*/ 97486 h 239892"/>
                <a:gd name="connsiteX14" fmla="*/ 17746 w 343764"/>
                <a:gd name="connsiteY14" fmla="*/ 145865 h 239892"/>
                <a:gd name="connsiteX15" fmla="*/ 1530 w 343764"/>
                <a:gd name="connsiteY15" fmla="*/ 174106 h 239892"/>
                <a:gd name="connsiteX16" fmla="*/ 33765 w 343764"/>
                <a:gd name="connsiteY16" fmla="*/ 187982 h 239892"/>
                <a:gd name="connsiteX17" fmla="*/ 36950 w 343764"/>
                <a:gd name="connsiteY17" fmla="*/ 207765 h 239892"/>
                <a:gd name="connsiteX18" fmla="*/ 111166 w 343764"/>
                <a:gd name="connsiteY18" fmla="*/ 237100 h 239892"/>
                <a:gd name="connsiteX19" fmla="*/ 142127 w 343764"/>
                <a:gd name="connsiteY19" fmla="*/ 215619 h 239892"/>
                <a:gd name="connsiteX20" fmla="*/ 165934 w 343764"/>
                <a:gd name="connsiteY20" fmla="*/ 220984 h 239892"/>
                <a:gd name="connsiteX21" fmla="*/ 178133 w 343764"/>
                <a:gd name="connsiteY21" fmla="*/ 211911 h 239892"/>
                <a:gd name="connsiteX22" fmla="*/ 215265 w 343764"/>
                <a:gd name="connsiteY22" fmla="*/ 214390 h 239892"/>
                <a:gd name="connsiteX23" fmla="*/ 239123 w 343764"/>
                <a:gd name="connsiteY23" fmla="*/ 198243 h 239892"/>
                <a:gd name="connsiteX24" fmla="*/ 298349 w 343764"/>
                <a:gd name="connsiteY24" fmla="*/ 203816 h 239892"/>
                <a:gd name="connsiteX25" fmla="*/ 339842 w 343764"/>
                <a:gd name="connsiteY25" fmla="*/ 131499 h 239892"/>
                <a:gd name="connsiteX26" fmla="*/ 297468 w 343764"/>
                <a:gd name="connsiteY26" fmla="*/ 96830 h 239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3764" h="239892">
                  <a:moveTo>
                    <a:pt x="297468" y="96830"/>
                  </a:moveTo>
                  <a:cubicBezTo>
                    <a:pt x="301828" y="88412"/>
                    <a:pt x="302562" y="78599"/>
                    <a:pt x="298594" y="69286"/>
                  </a:cubicBezTo>
                  <a:cubicBezTo>
                    <a:pt x="291393" y="52358"/>
                    <a:pt x="271160" y="42388"/>
                    <a:pt x="250586" y="44295"/>
                  </a:cubicBezTo>
                  <a:lnTo>
                    <a:pt x="250292" y="43326"/>
                  </a:lnTo>
                  <a:cubicBezTo>
                    <a:pt x="243287" y="17282"/>
                    <a:pt x="212228" y="917"/>
                    <a:pt x="180925" y="6740"/>
                  </a:cubicBezTo>
                  <a:cubicBezTo>
                    <a:pt x="175782" y="7678"/>
                    <a:pt x="171079" y="9178"/>
                    <a:pt x="166669" y="11136"/>
                  </a:cubicBezTo>
                  <a:cubicBezTo>
                    <a:pt x="162652" y="3156"/>
                    <a:pt x="152316" y="-1479"/>
                    <a:pt x="141931" y="427"/>
                  </a:cubicBezTo>
                  <a:cubicBezTo>
                    <a:pt x="130173" y="2625"/>
                    <a:pt x="122825" y="12272"/>
                    <a:pt x="125421" y="22001"/>
                  </a:cubicBezTo>
                  <a:lnTo>
                    <a:pt x="125765" y="22856"/>
                  </a:lnTo>
                  <a:cubicBezTo>
                    <a:pt x="118024" y="20616"/>
                    <a:pt x="109451" y="20001"/>
                    <a:pt x="100878" y="21627"/>
                  </a:cubicBezTo>
                  <a:cubicBezTo>
                    <a:pt x="76238" y="26231"/>
                    <a:pt x="60757" y="46451"/>
                    <a:pt x="66293" y="66921"/>
                  </a:cubicBezTo>
                  <a:cubicBezTo>
                    <a:pt x="51940" y="69526"/>
                    <a:pt x="42925" y="81412"/>
                    <a:pt x="46109" y="93288"/>
                  </a:cubicBezTo>
                  <a:cubicBezTo>
                    <a:pt x="46453" y="94548"/>
                    <a:pt x="46991" y="95778"/>
                    <a:pt x="47530" y="96996"/>
                  </a:cubicBezTo>
                  <a:lnTo>
                    <a:pt x="45521" y="97486"/>
                  </a:lnTo>
                  <a:cubicBezTo>
                    <a:pt x="21762" y="104528"/>
                    <a:pt x="9319" y="126175"/>
                    <a:pt x="17746" y="145865"/>
                  </a:cubicBezTo>
                  <a:cubicBezTo>
                    <a:pt x="3882" y="149979"/>
                    <a:pt x="-3368" y="162636"/>
                    <a:pt x="1530" y="174106"/>
                  </a:cubicBezTo>
                  <a:cubicBezTo>
                    <a:pt x="6282" y="185180"/>
                    <a:pt x="20439" y="191118"/>
                    <a:pt x="33765" y="187982"/>
                  </a:cubicBezTo>
                  <a:cubicBezTo>
                    <a:pt x="33226" y="194493"/>
                    <a:pt x="34157" y="201212"/>
                    <a:pt x="36950" y="207765"/>
                  </a:cubicBezTo>
                  <a:cubicBezTo>
                    <a:pt x="47677" y="232871"/>
                    <a:pt x="80892" y="246017"/>
                    <a:pt x="111166" y="237100"/>
                  </a:cubicBezTo>
                  <a:cubicBezTo>
                    <a:pt x="124785" y="233069"/>
                    <a:pt x="135464" y="225256"/>
                    <a:pt x="142127" y="215619"/>
                  </a:cubicBezTo>
                  <a:cubicBezTo>
                    <a:pt x="147809" y="221193"/>
                    <a:pt x="157166" y="223547"/>
                    <a:pt x="165934" y="220984"/>
                  </a:cubicBezTo>
                  <a:cubicBezTo>
                    <a:pt x="171519" y="219318"/>
                    <a:pt x="175733" y="216026"/>
                    <a:pt x="178133" y="211911"/>
                  </a:cubicBezTo>
                  <a:cubicBezTo>
                    <a:pt x="189155" y="216922"/>
                    <a:pt x="202529" y="218182"/>
                    <a:pt x="215265" y="214390"/>
                  </a:cubicBezTo>
                  <a:cubicBezTo>
                    <a:pt x="225651" y="211380"/>
                    <a:pt x="233832" y="205525"/>
                    <a:pt x="239123" y="198243"/>
                  </a:cubicBezTo>
                  <a:cubicBezTo>
                    <a:pt x="256219" y="207192"/>
                    <a:pt x="277824" y="209838"/>
                    <a:pt x="298349" y="203816"/>
                  </a:cubicBezTo>
                  <a:cubicBezTo>
                    <a:pt x="333865" y="193357"/>
                    <a:pt x="352383" y="160970"/>
                    <a:pt x="339842" y="131499"/>
                  </a:cubicBezTo>
                  <a:cubicBezTo>
                    <a:pt x="332543" y="114498"/>
                    <a:pt x="316573" y="102247"/>
                    <a:pt x="297468" y="96830"/>
                  </a:cubicBezTo>
                </a:path>
              </a:pathLst>
            </a:custGeom>
            <a:solidFill>
              <a:srgbClr val="9ED51E"/>
            </a:solidFill>
            <a:ln w="12528"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xmlns="" id="{AAFD99BB-74E8-6683-1919-00091E3E2BBF}"/>
                </a:ext>
              </a:extLst>
            </p:cNvPr>
            <p:cNvSpPr/>
            <p:nvPr/>
          </p:nvSpPr>
          <p:spPr>
            <a:xfrm>
              <a:off x="2609169" y="2420947"/>
              <a:ext cx="176320" cy="96829"/>
            </a:xfrm>
            <a:custGeom>
              <a:avLst/>
              <a:gdLst>
                <a:gd name="connsiteX0" fmla="*/ 39917 w 176320"/>
                <a:gd name="connsiteY0" fmla="*/ 21512 h 96829"/>
                <a:gd name="connsiteX1" fmla="*/ 113007 w 176320"/>
                <a:gd name="connsiteY1" fmla="*/ 61754 h 96829"/>
                <a:gd name="connsiteX2" fmla="*/ 156214 w 176320"/>
                <a:gd name="connsiteY2" fmla="*/ 64973 h 96829"/>
                <a:gd name="connsiteX3" fmla="*/ 172478 w 176320"/>
                <a:gd name="connsiteY3" fmla="*/ 96830 h 96829"/>
                <a:gd name="connsiteX4" fmla="*/ 173605 w 176320"/>
                <a:gd name="connsiteY4" fmla="*/ 69286 h 96829"/>
                <a:gd name="connsiteX5" fmla="*/ 125597 w 176320"/>
                <a:gd name="connsiteY5" fmla="*/ 44295 h 96829"/>
                <a:gd name="connsiteX6" fmla="*/ 125303 w 176320"/>
                <a:gd name="connsiteY6" fmla="*/ 43326 h 96829"/>
                <a:gd name="connsiteX7" fmla="*/ 55935 w 176320"/>
                <a:gd name="connsiteY7" fmla="*/ 6740 h 96829"/>
                <a:gd name="connsiteX8" fmla="*/ 41680 w 176320"/>
                <a:gd name="connsiteY8" fmla="*/ 11136 h 96829"/>
                <a:gd name="connsiteX9" fmla="*/ 16942 w 176320"/>
                <a:gd name="connsiteY9" fmla="*/ 427 h 96829"/>
                <a:gd name="connsiteX10" fmla="*/ 40 w 176320"/>
                <a:gd name="connsiteY10" fmla="*/ 19147 h 96829"/>
                <a:gd name="connsiteX11" fmla="*/ 39917 w 176320"/>
                <a:gd name="connsiteY11" fmla="*/ 21512 h 9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20" h="96829">
                  <a:moveTo>
                    <a:pt x="39917" y="21512"/>
                  </a:moveTo>
                  <a:cubicBezTo>
                    <a:pt x="94146" y="3396"/>
                    <a:pt x="120061" y="42461"/>
                    <a:pt x="113007" y="61754"/>
                  </a:cubicBezTo>
                  <a:cubicBezTo>
                    <a:pt x="132406" y="55285"/>
                    <a:pt x="143919" y="56264"/>
                    <a:pt x="156214" y="64973"/>
                  </a:cubicBezTo>
                  <a:cubicBezTo>
                    <a:pt x="168510" y="73641"/>
                    <a:pt x="172821" y="82423"/>
                    <a:pt x="172478" y="96830"/>
                  </a:cubicBezTo>
                  <a:cubicBezTo>
                    <a:pt x="178406" y="85360"/>
                    <a:pt x="176397" y="75880"/>
                    <a:pt x="173605" y="69286"/>
                  </a:cubicBezTo>
                  <a:cubicBezTo>
                    <a:pt x="166404" y="52358"/>
                    <a:pt x="146171" y="42388"/>
                    <a:pt x="125597" y="44295"/>
                  </a:cubicBezTo>
                  <a:lnTo>
                    <a:pt x="125303" y="43326"/>
                  </a:lnTo>
                  <a:cubicBezTo>
                    <a:pt x="118298" y="17282"/>
                    <a:pt x="87239" y="917"/>
                    <a:pt x="55935" y="6740"/>
                  </a:cubicBezTo>
                  <a:cubicBezTo>
                    <a:pt x="50792" y="7678"/>
                    <a:pt x="46089" y="9178"/>
                    <a:pt x="41680" y="11136"/>
                  </a:cubicBezTo>
                  <a:cubicBezTo>
                    <a:pt x="37663" y="3156"/>
                    <a:pt x="27327" y="-1479"/>
                    <a:pt x="16942" y="427"/>
                  </a:cubicBezTo>
                  <a:cubicBezTo>
                    <a:pt x="6360" y="2427"/>
                    <a:pt x="-597" y="10438"/>
                    <a:pt x="40" y="19147"/>
                  </a:cubicBezTo>
                  <a:cubicBezTo>
                    <a:pt x="13953" y="2584"/>
                    <a:pt x="34870" y="6250"/>
                    <a:pt x="39917" y="21512"/>
                  </a:cubicBezTo>
                </a:path>
              </a:pathLst>
            </a:custGeom>
            <a:solidFill>
              <a:srgbClr val="B5DC17"/>
            </a:solidFill>
            <a:ln w="12528"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xmlns="" id="{397FA73C-4DA5-8FD9-CD44-75E197CA7C6D}"/>
                </a:ext>
              </a:extLst>
            </p:cNvPr>
            <p:cNvSpPr/>
            <p:nvPr/>
          </p:nvSpPr>
          <p:spPr>
            <a:xfrm>
              <a:off x="2484180" y="2568895"/>
              <a:ext cx="341409" cy="91944"/>
            </a:xfrm>
            <a:custGeom>
              <a:avLst/>
              <a:gdLst>
                <a:gd name="connsiteX0" fmla="*/ 241572 w 341409"/>
                <a:gd name="connsiteY0" fmla="*/ 36617 h 91944"/>
                <a:gd name="connsiteX1" fmla="*/ 174213 w 341409"/>
                <a:gd name="connsiteY1" fmla="*/ 44514 h 91944"/>
                <a:gd name="connsiteX2" fmla="*/ 131104 w 341409"/>
                <a:gd name="connsiteY2" fmla="*/ 49639 h 91944"/>
                <a:gd name="connsiteX3" fmla="*/ 46746 w 341409"/>
                <a:gd name="connsiteY3" fmla="*/ 29460 h 91944"/>
                <a:gd name="connsiteX4" fmla="*/ 12601 w 341409"/>
                <a:gd name="connsiteY4" fmla="*/ 0 h 91944"/>
                <a:gd name="connsiteX5" fmla="*/ 1529 w 341409"/>
                <a:gd name="connsiteY5" fmla="*/ 26158 h 91944"/>
                <a:gd name="connsiteX6" fmla="*/ 33765 w 341409"/>
                <a:gd name="connsiteY6" fmla="*/ 40034 h 91944"/>
                <a:gd name="connsiteX7" fmla="*/ 36949 w 341409"/>
                <a:gd name="connsiteY7" fmla="*/ 59817 h 91944"/>
                <a:gd name="connsiteX8" fmla="*/ 111165 w 341409"/>
                <a:gd name="connsiteY8" fmla="*/ 89152 h 91944"/>
                <a:gd name="connsiteX9" fmla="*/ 142126 w 341409"/>
                <a:gd name="connsiteY9" fmla="*/ 67671 h 91944"/>
                <a:gd name="connsiteX10" fmla="*/ 165934 w 341409"/>
                <a:gd name="connsiteY10" fmla="*/ 73037 h 91944"/>
                <a:gd name="connsiteX11" fmla="*/ 178132 w 341409"/>
                <a:gd name="connsiteY11" fmla="*/ 63963 h 91944"/>
                <a:gd name="connsiteX12" fmla="*/ 215265 w 341409"/>
                <a:gd name="connsiteY12" fmla="*/ 66442 h 91944"/>
                <a:gd name="connsiteX13" fmla="*/ 239123 w 341409"/>
                <a:gd name="connsiteY13" fmla="*/ 50295 h 91944"/>
                <a:gd name="connsiteX14" fmla="*/ 298348 w 341409"/>
                <a:gd name="connsiteY14" fmla="*/ 55869 h 91944"/>
                <a:gd name="connsiteX15" fmla="*/ 341409 w 341409"/>
                <a:gd name="connsiteY15" fmla="*/ 17085 h 91944"/>
                <a:gd name="connsiteX16" fmla="*/ 241572 w 341409"/>
                <a:gd name="connsiteY16" fmla="*/ 36617 h 9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1409" h="91944">
                  <a:moveTo>
                    <a:pt x="241572" y="36617"/>
                  </a:moveTo>
                  <a:cubicBezTo>
                    <a:pt x="229569" y="50775"/>
                    <a:pt x="186411" y="54931"/>
                    <a:pt x="174213" y="44514"/>
                  </a:cubicBezTo>
                  <a:cubicBezTo>
                    <a:pt x="166473" y="56921"/>
                    <a:pt x="142566" y="62255"/>
                    <a:pt x="131104" y="49639"/>
                  </a:cubicBezTo>
                  <a:cubicBezTo>
                    <a:pt x="95342" y="77881"/>
                    <a:pt x="52576" y="63765"/>
                    <a:pt x="46746" y="29460"/>
                  </a:cubicBezTo>
                  <a:cubicBezTo>
                    <a:pt x="28767" y="35232"/>
                    <a:pt x="5890" y="19491"/>
                    <a:pt x="12601" y="0"/>
                  </a:cubicBezTo>
                  <a:cubicBezTo>
                    <a:pt x="2215" y="5323"/>
                    <a:pt x="-2732" y="16189"/>
                    <a:pt x="1529" y="26158"/>
                  </a:cubicBezTo>
                  <a:cubicBezTo>
                    <a:pt x="6281" y="37232"/>
                    <a:pt x="20439" y="43170"/>
                    <a:pt x="33765" y="40034"/>
                  </a:cubicBezTo>
                  <a:cubicBezTo>
                    <a:pt x="33225" y="46545"/>
                    <a:pt x="34156" y="53264"/>
                    <a:pt x="36949" y="59817"/>
                  </a:cubicBezTo>
                  <a:cubicBezTo>
                    <a:pt x="47676" y="84923"/>
                    <a:pt x="80891" y="98069"/>
                    <a:pt x="111165" y="89152"/>
                  </a:cubicBezTo>
                  <a:cubicBezTo>
                    <a:pt x="124784" y="85121"/>
                    <a:pt x="135463" y="77308"/>
                    <a:pt x="142126" y="67671"/>
                  </a:cubicBezTo>
                  <a:cubicBezTo>
                    <a:pt x="147808" y="73245"/>
                    <a:pt x="157165" y="75599"/>
                    <a:pt x="165934" y="73037"/>
                  </a:cubicBezTo>
                  <a:cubicBezTo>
                    <a:pt x="171518" y="71370"/>
                    <a:pt x="175732" y="68078"/>
                    <a:pt x="178132" y="63963"/>
                  </a:cubicBezTo>
                  <a:cubicBezTo>
                    <a:pt x="189154" y="68974"/>
                    <a:pt x="202528" y="70234"/>
                    <a:pt x="215265" y="66442"/>
                  </a:cubicBezTo>
                  <a:cubicBezTo>
                    <a:pt x="225650" y="63432"/>
                    <a:pt x="233832" y="57577"/>
                    <a:pt x="239123" y="50295"/>
                  </a:cubicBezTo>
                  <a:cubicBezTo>
                    <a:pt x="256218" y="59244"/>
                    <a:pt x="277823" y="61890"/>
                    <a:pt x="298348" y="55869"/>
                  </a:cubicBezTo>
                  <a:cubicBezTo>
                    <a:pt x="320344" y="49358"/>
                    <a:pt x="335776" y="34461"/>
                    <a:pt x="341409" y="17085"/>
                  </a:cubicBezTo>
                  <a:cubicBezTo>
                    <a:pt x="303639" y="48827"/>
                    <a:pt x="251418" y="43899"/>
                    <a:pt x="241572" y="36617"/>
                  </a:cubicBezTo>
                </a:path>
              </a:pathLst>
            </a:custGeom>
            <a:solidFill>
              <a:srgbClr val="86B519"/>
            </a:solidFill>
            <a:ln w="12528"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xmlns="" id="{CDDAE6FB-3286-BA98-4D25-2A9DD730C7BC}"/>
                </a:ext>
              </a:extLst>
            </p:cNvPr>
            <p:cNvSpPr/>
            <p:nvPr/>
          </p:nvSpPr>
          <p:spPr>
            <a:xfrm>
              <a:off x="2722354" y="2636185"/>
              <a:ext cx="211122" cy="160572"/>
            </a:xfrm>
            <a:custGeom>
              <a:avLst/>
              <a:gdLst>
                <a:gd name="connsiteX0" fmla="*/ 198517 w 211122"/>
                <a:gd name="connsiteY0" fmla="*/ 99420 h 160572"/>
                <a:gd name="connsiteX1" fmla="*/ 210470 w 211122"/>
                <a:gd name="connsiteY1" fmla="*/ 84242 h 160572"/>
                <a:gd name="connsiteX2" fmla="*/ 193766 w 211122"/>
                <a:gd name="connsiteY2" fmla="*/ 56574 h 160572"/>
                <a:gd name="connsiteX3" fmla="*/ 194059 w 211122"/>
                <a:gd name="connsiteY3" fmla="*/ 55969 h 160572"/>
                <a:gd name="connsiteX4" fmla="*/ 170103 w 211122"/>
                <a:gd name="connsiteY4" fmla="*/ 15675 h 160572"/>
                <a:gd name="connsiteX5" fmla="*/ 160257 w 211122"/>
                <a:gd name="connsiteY5" fmla="*/ 14133 h 160572"/>
                <a:gd name="connsiteX6" fmla="*/ 150754 w 211122"/>
                <a:gd name="connsiteY6" fmla="*/ 1070 h 160572"/>
                <a:gd name="connsiteX7" fmla="*/ 132629 w 211122"/>
                <a:gd name="connsiteY7" fmla="*/ 8560 h 160572"/>
                <a:gd name="connsiteX8" fmla="*/ 132481 w 211122"/>
                <a:gd name="connsiteY8" fmla="*/ 9091 h 160572"/>
                <a:gd name="connsiteX9" fmla="*/ 118960 w 211122"/>
                <a:gd name="connsiteY9" fmla="*/ 1309 h 160572"/>
                <a:gd name="connsiteX10" fmla="*/ 80897 w 211122"/>
                <a:gd name="connsiteY10" fmla="*/ 16935 h 160572"/>
                <a:gd name="connsiteX11" fmla="*/ 58754 w 211122"/>
                <a:gd name="connsiteY11" fmla="*/ 26051 h 160572"/>
                <a:gd name="connsiteX12" fmla="*/ 58019 w 211122"/>
                <a:gd name="connsiteY12" fmla="*/ 28582 h 160572"/>
                <a:gd name="connsiteX13" fmla="*/ 56598 w 211122"/>
                <a:gd name="connsiteY13" fmla="*/ 28249 h 160572"/>
                <a:gd name="connsiteX14" fmla="*/ 21131 w 211122"/>
                <a:gd name="connsiteY14" fmla="*/ 47583 h 160572"/>
                <a:gd name="connsiteX15" fmla="*/ 360 w 211122"/>
                <a:gd name="connsiteY15" fmla="*/ 58855 h 160572"/>
                <a:gd name="connsiteX16" fmla="*/ 12804 w 211122"/>
                <a:gd name="connsiteY16" fmla="*/ 75825 h 160572"/>
                <a:gd name="connsiteX17" fmla="*/ 6484 w 211122"/>
                <a:gd name="connsiteY17" fmla="*/ 87784 h 160572"/>
                <a:gd name="connsiteX18" fmla="*/ 36072 w 211122"/>
                <a:gd name="connsiteY18" fmla="*/ 125391 h 160572"/>
                <a:gd name="connsiteX19" fmla="*/ 62330 w 211122"/>
                <a:gd name="connsiteY19" fmla="*/ 122047 h 160572"/>
                <a:gd name="connsiteX20" fmla="*/ 73548 w 211122"/>
                <a:gd name="connsiteY20" fmla="*/ 131860 h 160572"/>
                <a:gd name="connsiteX21" fmla="*/ 84081 w 211122"/>
                <a:gd name="connsiteY21" fmla="*/ 130225 h 160572"/>
                <a:gd name="connsiteX22" fmla="*/ 103921 w 211122"/>
                <a:gd name="connsiteY22" fmla="*/ 142194 h 160572"/>
                <a:gd name="connsiteX23" fmla="*/ 124005 w 211122"/>
                <a:gd name="connsiteY23" fmla="*/ 139830 h 160572"/>
                <a:gd name="connsiteX24" fmla="*/ 155015 w 211122"/>
                <a:gd name="connsiteY24" fmla="*/ 159769 h 160572"/>
                <a:gd name="connsiteX25" fmla="*/ 208070 w 211122"/>
                <a:gd name="connsiteY25" fmla="*/ 130923 h 160572"/>
                <a:gd name="connsiteX26" fmla="*/ 198517 w 211122"/>
                <a:gd name="connsiteY26" fmla="*/ 99420 h 16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1122" h="160572">
                  <a:moveTo>
                    <a:pt x="198517" y="99420"/>
                  </a:moveTo>
                  <a:cubicBezTo>
                    <a:pt x="204444" y="95920"/>
                    <a:pt x="208902" y="90638"/>
                    <a:pt x="210470" y="84242"/>
                  </a:cubicBezTo>
                  <a:cubicBezTo>
                    <a:pt x="213410" y="72689"/>
                    <a:pt x="206159" y="61334"/>
                    <a:pt x="193766" y="56574"/>
                  </a:cubicBezTo>
                  <a:lnTo>
                    <a:pt x="194059" y="55969"/>
                  </a:lnTo>
                  <a:cubicBezTo>
                    <a:pt x="200819" y="39322"/>
                    <a:pt x="190091" y="21290"/>
                    <a:pt x="170103" y="15675"/>
                  </a:cubicBezTo>
                  <a:cubicBezTo>
                    <a:pt x="166870" y="14737"/>
                    <a:pt x="163539" y="14300"/>
                    <a:pt x="160257" y="14133"/>
                  </a:cubicBezTo>
                  <a:cubicBezTo>
                    <a:pt x="161335" y="8518"/>
                    <a:pt x="157465" y="2986"/>
                    <a:pt x="150754" y="1070"/>
                  </a:cubicBezTo>
                  <a:cubicBezTo>
                    <a:pt x="143307" y="-1003"/>
                    <a:pt x="135176" y="2289"/>
                    <a:pt x="132629" y="8560"/>
                  </a:cubicBezTo>
                  <a:lnTo>
                    <a:pt x="132481" y="9091"/>
                  </a:lnTo>
                  <a:cubicBezTo>
                    <a:pt x="129052" y="5632"/>
                    <a:pt x="124496" y="2861"/>
                    <a:pt x="118960" y="1309"/>
                  </a:cubicBezTo>
                  <a:cubicBezTo>
                    <a:pt x="103284" y="-3077"/>
                    <a:pt x="86236" y="3914"/>
                    <a:pt x="80897" y="16935"/>
                  </a:cubicBezTo>
                  <a:cubicBezTo>
                    <a:pt x="71736" y="14373"/>
                    <a:pt x="61840" y="18488"/>
                    <a:pt x="58754" y="26051"/>
                  </a:cubicBezTo>
                  <a:lnTo>
                    <a:pt x="58019" y="28582"/>
                  </a:lnTo>
                  <a:lnTo>
                    <a:pt x="56598" y="28249"/>
                  </a:lnTo>
                  <a:cubicBezTo>
                    <a:pt x="40433" y="25446"/>
                    <a:pt x="24512" y="34114"/>
                    <a:pt x="21131" y="47583"/>
                  </a:cubicBezTo>
                  <a:cubicBezTo>
                    <a:pt x="11676" y="45917"/>
                    <a:pt x="2417" y="50959"/>
                    <a:pt x="360" y="58855"/>
                  </a:cubicBezTo>
                  <a:cubicBezTo>
                    <a:pt x="-1502" y="66387"/>
                    <a:pt x="4034" y="73783"/>
                    <a:pt x="12804" y="75825"/>
                  </a:cubicBezTo>
                  <a:cubicBezTo>
                    <a:pt x="9815" y="79283"/>
                    <a:pt x="7659" y="83315"/>
                    <a:pt x="6484" y="87784"/>
                  </a:cubicBezTo>
                  <a:cubicBezTo>
                    <a:pt x="2173" y="104962"/>
                    <a:pt x="15400" y="121807"/>
                    <a:pt x="36072" y="125391"/>
                  </a:cubicBezTo>
                  <a:cubicBezTo>
                    <a:pt x="45429" y="127016"/>
                    <a:pt x="54639" y="125589"/>
                    <a:pt x="62330" y="122047"/>
                  </a:cubicBezTo>
                  <a:cubicBezTo>
                    <a:pt x="63212" y="126766"/>
                    <a:pt x="67571" y="130798"/>
                    <a:pt x="73548" y="131860"/>
                  </a:cubicBezTo>
                  <a:cubicBezTo>
                    <a:pt x="77320" y="132506"/>
                    <a:pt x="81093" y="131860"/>
                    <a:pt x="84081" y="130225"/>
                  </a:cubicBezTo>
                  <a:cubicBezTo>
                    <a:pt x="88245" y="136173"/>
                    <a:pt x="95201" y="140642"/>
                    <a:pt x="103921" y="142194"/>
                  </a:cubicBezTo>
                  <a:cubicBezTo>
                    <a:pt x="111024" y="143413"/>
                    <a:pt x="118030" y="142434"/>
                    <a:pt x="124005" y="139830"/>
                  </a:cubicBezTo>
                  <a:cubicBezTo>
                    <a:pt x="129933" y="149726"/>
                    <a:pt x="141005" y="157331"/>
                    <a:pt x="155015" y="159769"/>
                  </a:cubicBezTo>
                  <a:cubicBezTo>
                    <a:pt x="179265" y="164008"/>
                    <a:pt x="203023" y="151060"/>
                    <a:pt x="208070" y="130923"/>
                  </a:cubicBezTo>
                  <a:cubicBezTo>
                    <a:pt x="211009" y="119359"/>
                    <a:pt x="207040" y="107890"/>
                    <a:pt x="198517" y="99420"/>
                  </a:cubicBezTo>
                </a:path>
              </a:pathLst>
            </a:custGeom>
            <a:solidFill>
              <a:srgbClr val="9ED51E"/>
            </a:solidFill>
            <a:ln w="12528"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xmlns="" id="{DC3ADF73-DFEE-F839-C80B-12AD3CA9BA30}"/>
                </a:ext>
              </a:extLst>
            </p:cNvPr>
            <p:cNvSpPr/>
            <p:nvPr/>
          </p:nvSpPr>
          <p:spPr>
            <a:xfrm>
              <a:off x="2855913" y="2636619"/>
              <a:ext cx="77563" cy="98986"/>
            </a:xfrm>
            <a:custGeom>
              <a:avLst/>
              <a:gdLst>
                <a:gd name="connsiteX0" fmla="*/ 21456 w 77563"/>
                <a:gd name="connsiteY0" fmla="*/ 19033 h 98986"/>
                <a:gd name="connsiteX1" fmla="*/ 45999 w 77563"/>
                <a:gd name="connsiteY1" fmla="*/ 62411 h 98986"/>
                <a:gd name="connsiteX2" fmla="*/ 68926 w 77563"/>
                <a:gd name="connsiteY2" fmla="*/ 76443 h 98986"/>
                <a:gd name="connsiteX3" fmla="*/ 64958 w 77563"/>
                <a:gd name="connsiteY3" fmla="*/ 98986 h 98986"/>
                <a:gd name="connsiteX4" fmla="*/ 76911 w 77563"/>
                <a:gd name="connsiteY4" fmla="*/ 83808 h 98986"/>
                <a:gd name="connsiteX5" fmla="*/ 60207 w 77563"/>
                <a:gd name="connsiteY5" fmla="*/ 56140 h 98986"/>
                <a:gd name="connsiteX6" fmla="*/ 60500 w 77563"/>
                <a:gd name="connsiteY6" fmla="*/ 55535 h 98986"/>
                <a:gd name="connsiteX7" fmla="*/ 36544 w 77563"/>
                <a:gd name="connsiteY7" fmla="*/ 15241 h 98986"/>
                <a:gd name="connsiteX8" fmla="*/ 26698 w 77563"/>
                <a:gd name="connsiteY8" fmla="*/ 13699 h 98986"/>
                <a:gd name="connsiteX9" fmla="*/ 17195 w 77563"/>
                <a:gd name="connsiteY9" fmla="*/ 636 h 98986"/>
                <a:gd name="connsiteX10" fmla="*/ 0 w 77563"/>
                <a:gd name="connsiteY10" fmla="*/ 6376 h 98986"/>
                <a:gd name="connsiteX11" fmla="*/ 21456 w 77563"/>
                <a:gd name="connsiteY11" fmla="*/ 19033 h 98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563" h="98986">
                  <a:moveTo>
                    <a:pt x="21456" y="19033"/>
                  </a:moveTo>
                  <a:cubicBezTo>
                    <a:pt x="59421" y="24241"/>
                    <a:pt x="57854" y="53535"/>
                    <a:pt x="45999" y="62411"/>
                  </a:cubicBezTo>
                  <a:cubicBezTo>
                    <a:pt x="59569" y="64276"/>
                    <a:pt x="65643" y="68067"/>
                    <a:pt x="68926" y="76443"/>
                  </a:cubicBezTo>
                  <a:cubicBezTo>
                    <a:pt x="72257" y="84871"/>
                    <a:pt x="71081" y="91017"/>
                    <a:pt x="64958" y="98986"/>
                  </a:cubicBezTo>
                  <a:cubicBezTo>
                    <a:pt x="73041" y="94226"/>
                    <a:pt x="75833" y="88329"/>
                    <a:pt x="76911" y="83808"/>
                  </a:cubicBezTo>
                  <a:cubicBezTo>
                    <a:pt x="79851" y="72255"/>
                    <a:pt x="72600" y="60900"/>
                    <a:pt x="60207" y="56140"/>
                  </a:cubicBezTo>
                  <a:lnTo>
                    <a:pt x="60500" y="55535"/>
                  </a:lnTo>
                  <a:cubicBezTo>
                    <a:pt x="67260" y="38888"/>
                    <a:pt x="56532" y="20856"/>
                    <a:pt x="36544" y="15241"/>
                  </a:cubicBezTo>
                  <a:cubicBezTo>
                    <a:pt x="33311" y="14303"/>
                    <a:pt x="29980" y="13866"/>
                    <a:pt x="26698" y="13699"/>
                  </a:cubicBezTo>
                  <a:cubicBezTo>
                    <a:pt x="27776" y="8084"/>
                    <a:pt x="23906" y="2552"/>
                    <a:pt x="17195" y="636"/>
                  </a:cubicBezTo>
                  <a:cubicBezTo>
                    <a:pt x="10434" y="-1281"/>
                    <a:pt x="3233" y="1282"/>
                    <a:pt x="0" y="6376"/>
                  </a:cubicBezTo>
                  <a:cubicBezTo>
                    <a:pt x="14695" y="1000"/>
                    <a:pt x="24934" y="9022"/>
                    <a:pt x="21456" y="19033"/>
                  </a:cubicBezTo>
                </a:path>
              </a:pathLst>
            </a:custGeom>
            <a:solidFill>
              <a:srgbClr val="B5DC17"/>
            </a:solidFill>
            <a:ln w="12528"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xmlns="" id="{16687216-B4CD-655B-98E1-33E4CE71D767}"/>
                </a:ext>
              </a:extLst>
            </p:cNvPr>
            <p:cNvSpPr/>
            <p:nvPr/>
          </p:nvSpPr>
          <p:spPr>
            <a:xfrm>
              <a:off x="2722354" y="2683445"/>
              <a:ext cx="195185" cy="113303"/>
            </a:xfrm>
            <a:custGeom>
              <a:avLst/>
              <a:gdLst>
                <a:gd name="connsiteX0" fmla="*/ 131011 w 195185"/>
                <a:gd name="connsiteY0" fmla="*/ 85610 h 113303"/>
                <a:gd name="connsiteX1" fmla="*/ 89910 w 195185"/>
                <a:gd name="connsiteY1" fmla="*/ 70922 h 113303"/>
                <a:gd name="connsiteX2" fmla="*/ 63603 w 195185"/>
                <a:gd name="connsiteY2" fmla="*/ 61567 h 113303"/>
                <a:gd name="connsiteX3" fmla="*/ 24463 w 195185"/>
                <a:gd name="connsiteY3" fmla="*/ 26242 h 113303"/>
                <a:gd name="connsiteX4" fmla="*/ 17407 w 195185"/>
                <a:gd name="connsiteY4" fmla="*/ 0 h 113303"/>
                <a:gd name="connsiteX5" fmla="*/ 360 w 195185"/>
                <a:gd name="connsiteY5" fmla="*/ 11595 h 113303"/>
                <a:gd name="connsiteX6" fmla="*/ 12804 w 195185"/>
                <a:gd name="connsiteY6" fmla="*/ 28565 h 113303"/>
                <a:gd name="connsiteX7" fmla="*/ 6484 w 195185"/>
                <a:gd name="connsiteY7" fmla="*/ 40524 h 113303"/>
                <a:gd name="connsiteX8" fmla="*/ 36072 w 195185"/>
                <a:gd name="connsiteY8" fmla="*/ 78131 h 113303"/>
                <a:gd name="connsiteX9" fmla="*/ 62330 w 195185"/>
                <a:gd name="connsiteY9" fmla="*/ 74787 h 113303"/>
                <a:gd name="connsiteX10" fmla="*/ 73548 w 195185"/>
                <a:gd name="connsiteY10" fmla="*/ 84600 h 113303"/>
                <a:gd name="connsiteX11" fmla="*/ 84081 w 195185"/>
                <a:gd name="connsiteY11" fmla="*/ 82964 h 113303"/>
                <a:gd name="connsiteX12" fmla="*/ 103921 w 195185"/>
                <a:gd name="connsiteY12" fmla="*/ 94934 h 113303"/>
                <a:gd name="connsiteX13" fmla="*/ 124005 w 195185"/>
                <a:gd name="connsiteY13" fmla="*/ 92569 h 113303"/>
                <a:gd name="connsiteX14" fmla="*/ 155015 w 195185"/>
                <a:gd name="connsiteY14" fmla="*/ 112508 h 113303"/>
                <a:gd name="connsiteX15" fmla="*/ 195185 w 195185"/>
                <a:gd name="connsiteY15" fmla="*/ 102945 h 113303"/>
                <a:gd name="connsiteX16" fmla="*/ 131011 w 195185"/>
                <a:gd name="connsiteY16" fmla="*/ 85610 h 11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185" h="113303">
                  <a:moveTo>
                    <a:pt x="131011" y="85610"/>
                  </a:moveTo>
                  <a:cubicBezTo>
                    <a:pt x="118421" y="90173"/>
                    <a:pt x="92457" y="80204"/>
                    <a:pt x="89910" y="70922"/>
                  </a:cubicBezTo>
                  <a:cubicBezTo>
                    <a:pt x="80456" y="75683"/>
                    <a:pt x="64828" y="71901"/>
                    <a:pt x="63603" y="61567"/>
                  </a:cubicBezTo>
                  <a:cubicBezTo>
                    <a:pt x="31811" y="67307"/>
                    <a:pt x="13636" y="47160"/>
                    <a:pt x="24463" y="26242"/>
                  </a:cubicBezTo>
                  <a:cubicBezTo>
                    <a:pt x="11922" y="24367"/>
                    <a:pt x="5601" y="9032"/>
                    <a:pt x="17407" y="0"/>
                  </a:cubicBezTo>
                  <a:cubicBezTo>
                    <a:pt x="9374" y="42"/>
                    <a:pt x="2124" y="4761"/>
                    <a:pt x="360" y="11595"/>
                  </a:cubicBezTo>
                  <a:cubicBezTo>
                    <a:pt x="-1502" y="19126"/>
                    <a:pt x="4034" y="26523"/>
                    <a:pt x="12804" y="28565"/>
                  </a:cubicBezTo>
                  <a:cubicBezTo>
                    <a:pt x="9815" y="32023"/>
                    <a:pt x="7659" y="36055"/>
                    <a:pt x="6484" y="40524"/>
                  </a:cubicBezTo>
                  <a:cubicBezTo>
                    <a:pt x="2173" y="57702"/>
                    <a:pt x="15400" y="74547"/>
                    <a:pt x="36072" y="78131"/>
                  </a:cubicBezTo>
                  <a:cubicBezTo>
                    <a:pt x="45429" y="79756"/>
                    <a:pt x="54639" y="78329"/>
                    <a:pt x="62330" y="74787"/>
                  </a:cubicBezTo>
                  <a:cubicBezTo>
                    <a:pt x="63212" y="79506"/>
                    <a:pt x="67571" y="83537"/>
                    <a:pt x="73548" y="84600"/>
                  </a:cubicBezTo>
                  <a:cubicBezTo>
                    <a:pt x="77320" y="85246"/>
                    <a:pt x="81093" y="84600"/>
                    <a:pt x="84081" y="82964"/>
                  </a:cubicBezTo>
                  <a:cubicBezTo>
                    <a:pt x="88245" y="88913"/>
                    <a:pt x="95201" y="93382"/>
                    <a:pt x="103921" y="94934"/>
                  </a:cubicBezTo>
                  <a:cubicBezTo>
                    <a:pt x="111024" y="96153"/>
                    <a:pt x="118030" y="95174"/>
                    <a:pt x="124005" y="92569"/>
                  </a:cubicBezTo>
                  <a:cubicBezTo>
                    <a:pt x="129933" y="102466"/>
                    <a:pt x="141005" y="110070"/>
                    <a:pt x="155015" y="112508"/>
                  </a:cubicBezTo>
                  <a:cubicBezTo>
                    <a:pt x="170054" y="115113"/>
                    <a:pt x="184849" y="111164"/>
                    <a:pt x="195185" y="102945"/>
                  </a:cubicBezTo>
                  <a:cubicBezTo>
                    <a:pt x="160846" y="110070"/>
                    <a:pt x="133510" y="92486"/>
                    <a:pt x="131011" y="85610"/>
                  </a:cubicBezTo>
                </a:path>
              </a:pathLst>
            </a:custGeom>
            <a:solidFill>
              <a:srgbClr val="86B519"/>
            </a:solidFill>
            <a:ln w="12528"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xmlns="" id="{7D99C86E-9723-1C7D-A840-A853D5D6D7C5}"/>
                </a:ext>
              </a:extLst>
            </p:cNvPr>
            <p:cNvSpPr/>
            <p:nvPr/>
          </p:nvSpPr>
          <p:spPr>
            <a:xfrm>
              <a:off x="2416178" y="2583848"/>
              <a:ext cx="211313" cy="168259"/>
            </a:xfrm>
            <a:custGeom>
              <a:avLst/>
              <a:gdLst>
                <a:gd name="connsiteX0" fmla="*/ 164372 w 211313"/>
                <a:gd name="connsiteY0" fmla="*/ 37290 h 168259"/>
                <a:gd name="connsiteX1" fmla="*/ 157024 w 211313"/>
                <a:gd name="connsiteY1" fmla="*/ 20195 h 168259"/>
                <a:gd name="connsiteX2" fmla="*/ 120381 w 211313"/>
                <a:gd name="connsiteY2" fmla="*/ 14549 h 168259"/>
                <a:gd name="connsiteX3" fmla="*/ 119941 w 211313"/>
                <a:gd name="connsiteY3" fmla="*/ 13976 h 168259"/>
                <a:gd name="connsiteX4" fmla="*/ 66838 w 211313"/>
                <a:gd name="connsiteY4" fmla="*/ 5465 h 168259"/>
                <a:gd name="connsiteX5" fmla="*/ 59391 w 211313"/>
                <a:gd name="connsiteY5" fmla="*/ 11049 h 168259"/>
                <a:gd name="connsiteX6" fmla="*/ 41167 w 211313"/>
                <a:gd name="connsiteY6" fmla="*/ 9413 h 168259"/>
                <a:gd name="connsiteX7" fmla="*/ 37346 w 211313"/>
                <a:gd name="connsiteY7" fmla="*/ 25935 h 168259"/>
                <a:gd name="connsiteX8" fmla="*/ 37788 w 211313"/>
                <a:gd name="connsiteY8" fmla="*/ 26383 h 168259"/>
                <a:gd name="connsiteX9" fmla="*/ 22160 w 211313"/>
                <a:gd name="connsiteY9" fmla="*/ 30613 h 168259"/>
                <a:gd name="connsiteX10" fmla="*/ 14127 w 211313"/>
                <a:gd name="connsiteY10" fmla="*/ 65292 h 168259"/>
                <a:gd name="connsiteX11" fmla="*/ 9473 w 211313"/>
                <a:gd name="connsiteY11" fmla="*/ 85429 h 168259"/>
                <a:gd name="connsiteX12" fmla="*/ 11432 w 211313"/>
                <a:gd name="connsiteY12" fmla="*/ 87429 h 168259"/>
                <a:gd name="connsiteX13" fmla="*/ 10305 w 211313"/>
                <a:gd name="connsiteY13" fmla="*/ 88158 h 168259"/>
                <a:gd name="connsiteX14" fmla="*/ 7366 w 211313"/>
                <a:gd name="connsiteY14" fmla="*/ 123359 h 168259"/>
                <a:gd name="connsiteX15" fmla="*/ 5603 w 211313"/>
                <a:gd name="connsiteY15" fmla="*/ 143870 h 168259"/>
                <a:gd name="connsiteX16" fmla="*/ 29459 w 211313"/>
                <a:gd name="connsiteY16" fmla="*/ 145902 h 168259"/>
                <a:gd name="connsiteX17" fmla="*/ 37053 w 211313"/>
                <a:gd name="connsiteY17" fmla="*/ 157340 h 168259"/>
                <a:gd name="connsiteX18" fmla="*/ 91038 w 211313"/>
                <a:gd name="connsiteY18" fmla="*/ 160466 h 168259"/>
                <a:gd name="connsiteX19" fmla="*/ 103725 w 211313"/>
                <a:gd name="connsiteY19" fmla="*/ 141058 h 168259"/>
                <a:gd name="connsiteX20" fmla="*/ 119892 w 211313"/>
                <a:gd name="connsiteY20" fmla="*/ 139589 h 168259"/>
                <a:gd name="connsiteX21" fmla="*/ 124693 w 211313"/>
                <a:gd name="connsiteY21" fmla="*/ 131620 h 168259"/>
                <a:gd name="connsiteX22" fmla="*/ 148158 w 211313"/>
                <a:gd name="connsiteY22" fmla="*/ 125713 h 168259"/>
                <a:gd name="connsiteX23" fmla="*/ 158053 w 211313"/>
                <a:gd name="connsiteY23" fmla="*/ 111025 h 168259"/>
                <a:gd name="connsiteX24" fmla="*/ 195921 w 211313"/>
                <a:gd name="connsiteY24" fmla="*/ 102607 h 168259"/>
                <a:gd name="connsiteX25" fmla="*/ 200330 w 211313"/>
                <a:gd name="connsiteY25" fmla="*/ 50072 h 168259"/>
                <a:gd name="connsiteX26" fmla="*/ 164372 w 211313"/>
                <a:gd name="connsiteY26" fmla="*/ 37290 h 16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1313" h="168259">
                  <a:moveTo>
                    <a:pt x="164372" y="37290"/>
                  </a:moveTo>
                  <a:cubicBezTo>
                    <a:pt x="164520" y="31227"/>
                    <a:pt x="162169" y="25123"/>
                    <a:pt x="157024" y="20195"/>
                  </a:cubicBezTo>
                  <a:cubicBezTo>
                    <a:pt x="147668" y="11330"/>
                    <a:pt x="132433" y="9257"/>
                    <a:pt x="120381" y="14549"/>
                  </a:cubicBezTo>
                  <a:lnTo>
                    <a:pt x="119941" y="13976"/>
                  </a:lnTo>
                  <a:cubicBezTo>
                    <a:pt x="108086" y="-556"/>
                    <a:pt x="84326" y="-4379"/>
                    <a:pt x="66838" y="5465"/>
                  </a:cubicBezTo>
                  <a:cubicBezTo>
                    <a:pt x="63996" y="7100"/>
                    <a:pt x="61546" y="8965"/>
                    <a:pt x="59391" y="11049"/>
                  </a:cubicBezTo>
                  <a:cubicBezTo>
                    <a:pt x="54688" y="6975"/>
                    <a:pt x="46949" y="6163"/>
                    <a:pt x="41167" y="9413"/>
                  </a:cubicBezTo>
                  <a:cubicBezTo>
                    <a:pt x="34604" y="13122"/>
                    <a:pt x="32889" y="20528"/>
                    <a:pt x="37346" y="25935"/>
                  </a:cubicBezTo>
                  <a:lnTo>
                    <a:pt x="37788" y="26383"/>
                  </a:lnTo>
                  <a:cubicBezTo>
                    <a:pt x="32350" y="26550"/>
                    <a:pt x="27010" y="27935"/>
                    <a:pt x="22160" y="30613"/>
                  </a:cubicBezTo>
                  <a:cubicBezTo>
                    <a:pt x="8443" y="38353"/>
                    <a:pt x="4868" y="53854"/>
                    <a:pt x="14127" y="65292"/>
                  </a:cubicBezTo>
                  <a:cubicBezTo>
                    <a:pt x="6142" y="69761"/>
                    <a:pt x="4084" y="78803"/>
                    <a:pt x="9473" y="85429"/>
                  </a:cubicBezTo>
                  <a:lnTo>
                    <a:pt x="11432" y="87429"/>
                  </a:lnTo>
                  <a:lnTo>
                    <a:pt x="10305" y="88158"/>
                  </a:lnTo>
                  <a:cubicBezTo>
                    <a:pt x="-2187" y="97190"/>
                    <a:pt x="-3510" y="112941"/>
                    <a:pt x="7366" y="123359"/>
                  </a:cubicBezTo>
                  <a:cubicBezTo>
                    <a:pt x="67" y="128609"/>
                    <a:pt x="-717" y="137808"/>
                    <a:pt x="5603" y="143870"/>
                  </a:cubicBezTo>
                  <a:cubicBezTo>
                    <a:pt x="11726" y="149642"/>
                    <a:pt x="22160" y="150454"/>
                    <a:pt x="29459" y="145902"/>
                  </a:cubicBezTo>
                  <a:cubicBezTo>
                    <a:pt x="30929" y="149975"/>
                    <a:pt x="33476" y="153882"/>
                    <a:pt x="37053" y="157340"/>
                  </a:cubicBezTo>
                  <a:cubicBezTo>
                    <a:pt x="50917" y="170560"/>
                    <a:pt x="75117" y="171987"/>
                    <a:pt x="91038" y="160466"/>
                  </a:cubicBezTo>
                  <a:cubicBezTo>
                    <a:pt x="98190" y="155257"/>
                    <a:pt x="102451" y="148340"/>
                    <a:pt x="103725" y="141058"/>
                  </a:cubicBezTo>
                  <a:cubicBezTo>
                    <a:pt x="108820" y="143381"/>
                    <a:pt x="115238" y="142975"/>
                    <a:pt x="119892" y="139589"/>
                  </a:cubicBezTo>
                  <a:cubicBezTo>
                    <a:pt x="122830" y="137474"/>
                    <a:pt x="124447" y="134630"/>
                    <a:pt x="124693" y="131620"/>
                  </a:cubicBezTo>
                  <a:cubicBezTo>
                    <a:pt x="132922" y="132474"/>
                    <a:pt x="141495" y="130557"/>
                    <a:pt x="148158" y="125713"/>
                  </a:cubicBezTo>
                  <a:cubicBezTo>
                    <a:pt x="153596" y="121765"/>
                    <a:pt x="156976" y="116556"/>
                    <a:pt x="158053" y="111025"/>
                  </a:cubicBezTo>
                  <a:cubicBezTo>
                    <a:pt x="171084" y="113098"/>
                    <a:pt x="185095" y="110379"/>
                    <a:pt x="195921" y="102607"/>
                  </a:cubicBezTo>
                  <a:cubicBezTo>
                    <a:pt x="214585" y="89096"/>
                    <a:pt x="216545" y="65532"/>
                    <a:pt x="200330" y="50072"/>
                  </a:cubicBezTo>
                  <a:cubicBezTo>
                    <a:pt x="190973" y="41072"/>
                    <a:pt x="177599" y="36759"/>
                    <a:pt x="164372" y="37290"/>
                  </a:cubicBezTo>
                </a:path>
              </a:pathLst>
            </a:custGeom>
            <a:solidFill>
              <a:srgbClr val="9ED51E"/>
            </a:solidFill>
            <a:ln w="12528"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xmlns="" id="{1DB97994-E70D-D75E-D8EE-2E7CA3CCBF51}"/>
                </a:ext>
              </a:extLst>
            </p:cNvPr>
            <p:cNvSpPr/>
            <p:nvPr/>
          </p:nvSpPr>
          <p:spPr>
            <a:xfrm>
              <a:off x="2451109" y="2583848"/>
              <a:ext cx="129452" cy="37290"/>
            </a:xfrm>
            <a:custGeom>
              <a:avLst/>
              <a:gdLst>
                <a:gd name="connsiteX0" fmla="*/ 26420 w 129452"/>
                <a:gd name="connsiteY0" fmla="*/ 17716 h 37290"/>
                <a:gd name="connsiteX1" fmla="*/ 82806 w 129452"/>
                <a:gd name="connsiteY1" fmla="*/ 27727 h 37290"/>
                <a:gd name="connsiteX2" fmla="*/ 110190 w 129452"/>
                <a:gd name="connsiteY2" fmla="*/ 21060 h 37290"/>
                <a:gd name="connsiteX3" fmla="*/ 129442 w 129452"/>
                <a:gd name="connsiteY3" fmla="*/ 37290 h 37290"/>
                <a:gd name="connsiteX4" fmla="*/ 122094 w 129452"/>
                <a:gd name="connsiteY4" fmla="*/ 20195 h 37290"/>
                <a:gd name="connsiteX5" fmla="*/ 85451 w 129452"/>
                <a:gd name="connsiteY5" fmla="*/ 14549 h 37290"/>
                <a:gd name="connsiteX6" fmla="*/ 85010 w 129452"/>
                <a:gd name="connsiteY6" fmla="*/ 13976 h 37290"/>
                <a:gd name="connsiteX7" fmla="*/ 31907 w 129452"/>
                <a:gd name="connsiteY7" fmla="*/ 5465 h 37290"/>
                <a:gd name="connsiteX8" fmla="*/ 24460 w 129452"/>
                <a:gd name="connsiteY8" fmla="*/ 11049 h 37290"/>
                <a:gd name="connsiteX9" fmla="*/ 6237 w 129452"/>
                <a:gd name="connsiteY9" fmla="*/ 9413 h 37290"/>
                <a:gd name="connsiteX10" fmla="*/ 1339 w 129452"/>
                <a:gd name="connsiteY10" fmla="*/ 24268 h 37290"/>
                <a:gd name="connsiteX11" fmla="*/ 26420 w 129452"/>
                <a:gd name="connsiteY11" fmla="*/ 17716 h 3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452" h="37290">
                  <a:moveTo>
                    <a:pt x="26420" y="17716"/>
                  </a:moveTo>
                  <a:cubicBezTo>
                    <a:pt x="54344" y="-4213"/>
                    <a:pt x="81532" y="14507"/>
                    <a:pt x="82806" y="27727"/>
                  </a:cubicBezTo>
                  <a:cubicBezTo>
                    <a:pt x="92849" y="19872"/>
                    <a:pt x="100147" y="18164"/>
                    <a:pt x="110190" y="21060"/>
                  </a:cubicBezTo>
                  <a:cubicBezTo>
                    <a:pt x="120282" y="23862"/>
                    <a:pt x="125474" y="28425"/>
                    <a:pt x="129442" y="37290"/>
                  </a:cubicBezTo>
                  <a:cubicBezTo>
                    <a:pt x="129688" y="29071"/>
                    <a:pt x="125720" y="23664"/>
                    <a:pt x="122094" y="20195"/>
                  </a:cubicBezTo>
                  <a:cubicBezTo>
                    <a:pt x="112737" y="11330"/>
                    <a:pt x="97503" y="9257"/>
                    <a:pt x="85451" y="14549"/>
                  </a:cubicBezTo>
                  <a:lnTo>
                    <a:pt x="85010" y="13976"/>
                  </a:lnTo>
                  <a:cubicBezTo>
                    <a:pt x="73156" y="-556"/>
                    <a:pt x="49395" y="-4379"/>
                    <a:pt x="31907" y="5465"/>
                  </a:cubicBezTo>
                  <a:cubicBezTo>
                    <a:pt x="29065" y="7100"/>
                    <a:pt x="26616" y="8965"/>
                    <a:pt x="24460" y="11049"/>
                  </a:cubicBezTo>
                  <a:cubicBezTo>
                    <a:pt x="19757" y="6975"/>
                    <a:pt x="12018" y="6163"/>
                    <a:pt x="6237" y="9413"/>
                  </a:cubicBezTo>
                  <a:cubicBezTo>
                    <a:pt x="310" y="12757"/>
                    <a:pt x="-1552" y="19060"/>
                    <a:pt x="1339" y="24268"/>
                  </a:cubicBezTo>
                  <a:cubicBezTo>
                    <a:pt x="5013" y="11372"/>
                    <a:pt x="18876" y="9413"/>
                    <a:pt x="26420" y="17716"/>
                  </a:cubicBezTo>
                </a:path>
              </a:pathLst>
            </a:custGeom>
            <a:solidFill>
              <a:srgbClr val="B5DC17"/>
            </a:solidFill>
            <a:ln w="12528"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xmlns="" id="{13E4812B-9C2D-2B5B-FC90-F165D5C07F9F}"/>
                </a:ext>
              </a:extLst>
            </p:cNvPr>
            <p:cNvSpPr/>
            <p:nvPr/>
          </p:nvSpPr>
          <p:spPr>
            <a:xfrm>
              <a:off x="2417506" y="2654058"/>
              <a:ext cx="209971" cy="98050"/>
            </a:xfrm>
            <a:custGeom>
              <a:avLst/>
              <a:gdLst>
                <a:gd name="connsiteX0" fmla="*/ 154275 w 209971"/>
                <a:gd name="connsiteY0" fmla="*/ 31992 h 98050"/>
                <a:gd name="connsiteX1" fmla="*/ 115329 w 209971"/>
                <a:gd name="connsiteY1" fmla="*/ 50295 h 98050"/>
                <a:gd name="connsiteX2" fmla="*/ 90395 w 209971"/>
                <a:gd name="connsiteY2" fmla="*/ 62056 h 98050"/>
                <a:gd name="connsiteX3" fmla="*/ 32932 w 209971"/>
                <a:gd name="connsiteY3" fmla="*/ 66619 h 98050"/>
                <a:gd name="connsiteX4" fmla="*/ 3490 w 209971"/>
                <a:gd name="connsiteY4" fmla="*/ 55389 h 98050"/>
                <a:gd name="connsiteX5" fmla="*/ 4274 w 209971"/>
                <a:gd name="connsiteY5" fmla="*/ 73661 h 98050"/>
                <a:gd name="connsiteX6" fmla="*/ 28131 w 209971"/>
                <a:gd name="connsiteY6" fmla="*/ 75693 h 98050"/>
                <a:gd name="connsiteX7" fmla="*/ 35724 w 209971"/>
                <a:gd name="connsiteY7" fmla="*/ 87131 h 98050"/>
                <a:gd name="connsiteX8" fmla="*/ 89709 w 209971"/>
                <a:gd name="connsiteY8" fmla="*/ 90256 h 98050"/>
                <a:gd name="connsiteX9" fmla="*/ 102397 w 209971"/>
                <a:gd name="connsiteY9" fmla="*/ 70849 h 98050"/>
                <a:gd name="connsiteX10" fmla="*/ 118564 w 209971"/>
                <a:gd name="connsiteY10" fmla="*/ 69380 h 98050"/>
                <a:gd name="connsiteX11" fmla="*/ 123364 w 209971"/>
                <a:gd name="connsiteY11" fmla="*/ 61410 h 98050"/>
                <a:gd name="connsiteX12" fmla="*/ 146830 w 209971"/>
                <a:gd name="connsiteY12" fmla="*/ 55504 h 98050"/>
                <a:gd name="connsiteX13" fmla="*/ 156725 w 209971"/>
                <a:gd name="connsiteY13" fmla="*/ 40815 h 98050"/>
                <a:gd name="connsiteX14" fmla="*/ 194593 w 209971"/>
                <a:gd name="connsiteY14" fmla="*/ 32398 h 98050"/>
                <a:gd name="connsiteX15" fmla="*/ 209681 w 209971"/>
                <a:gd name="connsiteY15" fmla="*/ 0 h 98050"/>
                <a:gd name="connsiteX16" fmla="*/ 154275 w 209971"/>
                <a:gd name="connsiteY16" fmla="*/ 31992 h 9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9971" h="98050">
                  <a:moveTo>
                    <a:pt x="154275" y="31992"/>
                  </a:moveTo>
                  <a:cubicBezTo>
                    <a:pt x="151042" y="43055"/>
                    <a:pt x="125765" y="54202"/>
                    <a:pt x="115329" y="50295"/>
                  </a:cubicBezTo>
                  <a:cubicBezTo>
                    <a:pt x="114203" y="59410"/>
                    <a:pt x="101123" y="67515"/>
                    <a:pt x="90395" y="62056"/>
                  </a:cubicBezTo>
                  <a:cubicBezTo>
                    <a:pt x="76727" y="86516"/>
                    <a:pt x="46453" y="86392"/>
                    <a:pt x="32932" y="66619"/>
                  </a:cubicBezTo>
                  <a:cubicBezTo>
                    <a:pt x="23575" y="73734"/>
                    <a:pt x="5009" y="68692"/>
                    <a:pt x="3490" y="55389"/>
                  </a:cubicBezTo>
                  <a:cubicBezTo>
                    <a:pt x="-1310" y="60754"/>
                    <a:pt x="-1261" y="68411"/>
                    <a:pt x="4274" y="73661"/>
                  </a:cubicBezTo>
                  <a:cubicBezTo>
                    <a:pt x="10398" y="79433"/>
                    <a:pt x="20832" y="80245"/>
                    <a:pt x="28131" y="75693"/>
                  </a:cubicBezTo>
                  <a:cubicBezTo>
                    <a:pt x="29601" y="79766"/>
                    <a:pt x="32148" y="83672"/>
                    <a:pt x="35724" y="87131"/>
                  </a:cubicBezTo>
                  <a:cubicBezTo>
                    <a:pt x="49588" y="100351"/>
                    <a:pt x="73789" y="101778"/>
                    <a:pt x="89709" y="90256"/>
                  </a:cubicBezTo>
                  <a:cubicBezTo>
                    <a:pt x="96862" y="85048"/>
                    <a:pt x="101123" y="78131"/>
                    <a:pt x="102397" y="70849"/>
                  </a:cubicBezTo>
                  <a:cubicBezTo>
                    <a:pt x="107491" y="73172"/>
                    <a:pt x="113910" y="72765"/>
                    <a:pt x="118564" y="69380"/>
                  </a:cubicBezTo>
                  <a:cubicBezTo>
                    <a:pt x="121502" y="67265"/>
                    <a:pt x="123119" y="64421"/>
                    <a:pt x="123364" y="61410"/>
                  </a:cubicBezTo>
                  <a:cubicBezTo>
                    <a:pt x="131594" y="62265"/>
                    <a:pt x="140167" y="60348"/>
                    <a:pt x="146830" y="55504"/>
                  </a:cubicBezTo>
                  <a:cubicBezTo>
                    <a:pt x="152267" y="51556"/>
                    <a:pt x="155647" y="46347"/>
                    <a:pt x="156725" y="40815"/>
                  </a:cubicBezTo>
                  <a:cubicBezTo>
                    <a:pt x="169756" y="42889"/>
                    <a:pt x="183767" y="40169"/>
                    <a:pt x="194593" y="32398"/>
                  </a:cubicBezTo>
                  <a:cubicBezTo>
                    <a:pt x="206153" y="24012"/>
                    <a:pt x="211298" y="11803"/>
                    <a:pt x="209681" y="0"/>
                  </a:cubicBezTo>
                  <a:cubicBezTo>
                    <a:pt x="195817" y="27023"/>
                    <a:pt x="162408" y="34471"/>
                    <a:pt x="154275" y="31992"/>
                  </a:cubicBezTo>
                </a:path>
              </a:pathLst>
            </a:custGeom>
            <a:solidFill>
              <a:srgbClr val="86B519"/>
            </a:solidFill>
            <a:ln w="12528"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xmlns="" id="{67DC5D3A-7091-47B1-3CDE-AB84143ED827}"/>
                </a:ext>
              </a:extLst>
            </p:cNvPr>
            <p:cNvSpPr/>
            <p:nvPr/>
          </p:nvSpPr>
          <p:spPr>
            <a:xfrm>
              <a:off x="2459153" y="2700071"/>
              <a:ext cx="132615" cy="97591"/>
            </a:xfrm>
            <a:custGeom>
              <a:avLst/>
              <a:gdLst>
                <a:gd name="connsiteX0" fmla="*/ 109640 w 132615"/>
                <a:gd name="connsiteY0" fmla="*/ 29596 h 97591"/>
                <a:gd name="connsiteX1" fmla="*/ 107681 w 132615"/>
                <a:gd name="connsiteY1" fmla="*/ 18856 h 97591"/>
                <a:gd name="connsiteX2" fmla="*/ 86959 w 132615"/>
                <a:gd name="connsiteY2" fmla="*/ 11980 h 97591"/>
                <a:gd name="connsiteX3" fmla="*/ 86763 w 132615"/>
                <a:gd name="connsiteY3" fmla="*/ 11615 h 97591"/>
                <a:gd name="connsiteX4" fmla="*/ 56636 w 132615"/>
                <a:gd name="connsiteY4" fmla="*/ 1521 h 97591"/>
                <a:gd name="connsiteX5" fmla="*/ 51541 w 132615"/>
                <a:gd name="connsiteY5" fmla="*/ 4084 h 97591"/>
                <a:gd name="connsiteX6" fmla="*/ 41009 w 132615"/>
                <a:gd name="connsiteY6" fmla="*/ 1354 h 97591"/>
                <a:gd name="connsiteX7" fmla="*/ 36501 w 132615"/>
                <a:gd name="connsiteY7" fmla="*/ 10751 h 97591"/>
                <a:gd name="connsiteX8" fmla="*/ 36697 w 132615"/>
                <a:gd name="connsiteY8" fmla="*/ 11043 h 97591"/>
                <a:gd name="connsiteX9" fmla="*/ 26851 w 132615"/>
                <a:gd name="connsiteY9" fmla="*/ 12063 h 97591"/>
                <a:gd name="connsiteX10" fmla="*/ 17348 w 132615"/>
                <a:gd name="connsiteY10" fmla="*/ 31628 h 97591"/>
                <a:gd name="connsiteX11" fmla="*/ 11763 w 132615"/>
                <a:gd name="connsiteY11" fmla="*/ 43066 h 97591"/>
                <a:gd name="connsiteX12" fmla="*/ 12645 w 132615"/>
                <a:gd name="connsiteY12" fmla="*/ 44410 h 97591"/>
                <a:gd name="connsiteX13" fmla="*/ 11910 w 132615"/>
                <a:gd name="connsiteY13" fmla="*/ 44733 h 97591"/>
                <a:gd name="connsiteX14" fmla="*/ 5247 w 132615"/>
                <a:gd name="connsiteY14" fmla="*/ 65161 h 97591"/>
                <a:gd name="connsiteX15" fmla="*/ 1426 w 132615"/>
                <a:gd name="connsiteY15" fmla="*/ 77089 h 97591"/>
                <a:gd name="connsiteX16" fmla="*/ 15094 w 132615"/>
                <a:gd name="connsiteY16" fmla="*/ 80589 h 97591"/>
                <a:gd name="connsiteX17" fmla="*/ 18034 w 132615"/>
                <a:gd name="connsiteY17" fmla="*/ 88027 h 97591"/>
                <a:gd name="connsiteX18" fmla="*/ 49336 w 132615"/>
                <a:gd name="connsiteY18" fmla="*/ 95028 h 97591"/>
                <a:gd name="connsiteX19" fmla="*/ 59525 w 132615"/>
                <a:gd name="connsiteY19" fmla="*/ 84860 h 97591"/>
                <a:gd name="connsiteX20" fmla="*/ 69226 w 132615"/>
                <a:gd name="connsiteY20" fmla="*/ 85548 h 97591"/>
                <a:gd name="connsiteX21" fmla="*/ 73194 w 132615"/>
                <a:gd name="connsiteY21" fmla="*/ 81360 h 97591"/>
                <a:gd name="connsiteX22" fmla="*/ 87791 w 132615"/>
                <a:gd name="connsiteY22" fmla="*/ 80100 h 97591"/>
                <a:gd name="connsiteX23" fmla="*/ 95680 w 132615"/>
                <a:gd name="connsiteY23" fmla="*/ 72401 h 97591"/>
                <a:gd name="connsiteX24" fmla="*/ 119144 w 132615"/>
                <a:gd name="connsiteY24" fmla="*/ 71099 h 97591"/>
                <a:gd name="connsiteX25" fmla="*/ 129040 w 132615"/>
                <a:gd name="connsiteY25" fmla="*/ 40586 h 97591"/>
                <a:gd name="connsiteX26" fmla="*/ 109640 w 132615"/>
                <a:gd name="connsiteY26" fmla="*/ 29596 h 9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615" h="97591">
                  <a:moveTo>
                    <a:pt x="109640" y="29596"/>
                  </a:moveTo>
                  <a:cubicBezTo>
                    <a:pt x="110572" y="26054"/>
                    <a:pt x="110082" y="22231"/>
                    <a:pt x="107681" y="18856"/>
                  </a:cubicBezTo>
                  <a:cubicBezTo>
                    <a:pt x="103468" y="12709"/>
                    <a:pt x="94748" y="10022"/>
                    <a:pt x="86959" y="11980"/>
                  </a:cubicBezTo>
                  <a:lnTo>
                    <a:pt x="86763" y="11615"/>
                  </a:lnTo>
                  <a:cubicBezTo>
                    <a:pt x="81816" y="1927"/>
                    <a:pt x="68295" y="-2594"/>
                    <a:pt x="56636" y="1521"/>
                  </a:cubicBezTo>
                  <a:cubicBezTo>
                    <a:pt x="54774" y="2167"/>
                    <a:pt x="53059" y="3021"/>
                    <a:pt x="51541" y="4084"/>
                  </a:cubicBezTo>
                  <a:cubicBezTo>
                    <a:pt x="49287" y="1230"/>
                    <a:pt x="44928" y="11"/>
                    <a:pt x="41009" y="1354"/>
                  </a:cubicBezTo>
                  <a:cubicBezTo>
                    <a:pt x="36648" y="2938"/>
                    <a:pt x="34592" y="7136"/>
                    <a:pt x="36501" y="10751"/>
                  </a:cubicBezTo>
                  <a:lnTo>
                    <a:pt x="36697" y="11043"/>
                  </a:lnTo>
                  <a:cubicBezTo>
                    <a:pt x="33464" y="10636"/>
                    <a:pt x="30084" y="10876"/>
                    <a:pt x="26851" y="12063"/>
                  </a:cubicBezTo>
                  <a:cubicBezTo>
                    <a:pt x="17739" y="15230"/>
                    <a:pt x="13429" y="24064"/>
                    <a:pt x="17348" y="31628"/>
                  </a:cubicBezTo>
                  <a:cubicBezTo>
                    <a:pt x="12008" y="33544"/>
                    <a:pt x="9510" y="38628"/>
                    <a:pt x="11763" y="43066"/>
                  </a:cubicBezTo>
                  <a:lnTo>
                    <a:pt x="12645" y="44410"/>
                  </a:lnTo>
                  <a:lnTo>
                    <a:pt x="11910" y="44733"/>
                  </a:lnTo>
                  <a:cubicBezTo>
                    <a:pt x="3288" y="48889"/>
                    <a:pt x="300" y="58046"/>
                    <a:pt x="5247" y="65161"/>
                  </a:cubicBezTo>
                  <a:cubicBezTo>
                    <a:pt x="251" y="67609"/>
                    <a:pt x="-1513" y="72891"/>
                    <a:pt x="1426" y="77089"/>
                  </a:cubicBezTo>
                  <a:cubicBezTo>
                    <a:pt x="4170" y="81069"/>
                    <a:pt x="10196" y="82579"/>
                    <a:pt x="15094" y="80589"/>
                  </a:cubicBezTo>
                  <a:cubicBezTo>
                    <a:pt x="15436" y="83152"/>
                    <a:pt x="16367" y="85673"/>
                    <a:pt x="18034" y="88027"/>
                  </a:cubicBezTo>
                  <a:cubicBezTo>
                    <a:pt x="24304" y="97143"/>
                    <a:pt x="38363" y="100320"/>
                    <a:pt x="49336" y="95028"/>
                  </a:cubicBezTo>
                  <a:cubicBezTo>
                    <a:pt x="54285" y="92715"/>
                    <a:pt x="57762" y="89007"/>
                    <a:pt x="59525" y="84860"/>
                  </a:cubicBezTo>
                  <a:cubicBezTo>
                    <a:pt x="62172" y="86694"/>
                    <a:pt x="66042" y="87100"/>
                    <a:pt x="69226" y="85548"/>
                  </a:cubicBezTo>
                  <a:cubicBezTo>
                    <a:pt x="71234" y="84569"/>
                    <a:pt x="72606" y="83027"/>
                    <a:pt x="73194" y="81360"/>
                  </a:cubicBezTo>
                  <a:cubicBezTo>
                    <a:pt x="77848" y="82621"/>
                    <a:pt x="83139" y="82339"/>
                    <a:pt x="87791" y="80100"/>
                  </a:cubicBezTo>
                  <a:cubicBezTo>
                    <a:pt x="91564" y="78308"/>
                    <a:pt x="94210" y="75537"/>
                    <a:pt x="95680" y="72401"/>
                  </a:cubicBezTo>
                  <a:cubicBezTo>
                    <a:pt x="103027" y="74891"/>
                    <a:pt x="111747" y="74641"/>
                    <a:pt x="119144" y="71099"/>
                  </a:cubicBezTo>
                  <a:cubicBezTo>
                    <a:pt x="131979" y="64921"/>
                    <a:pt x="136438" y="51243"/>
                    <a:pt x="129040" y="40586"/>
                  </a:cubicBezTo>
                  <a:cubicBezTo>
                    <a:pt x="124778" y="34357"/>
                    <a:pt x="117527" y="30575"/>
                    <a:pt x="109640" y="29596"/>
                  </a:cubicBezTo>
                </a:path>
              </a:pathLst>
            </a:custGeom>
            <a:solidFill>
              <a:srgbClr val="9ED51E"/>
            </a:solidFill>
            <a:ln w="12528"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xmlns="" id="{E5A9EF9F-771D-BFC1-747C-A1A62EF9A7DB}"/>
                </a:ext>
              </a:extLst>
            </p:cNvPr>
            <p:cNvSpPr/>
            <p:nvPr/>
          </p:nvSpPr>
          <p:spPr>
            <a:xfrm>
              <a:off x="2494967" y="2700071"/>
              <a:ext cx="74312" cy="29596"/>
            </a:xfrm>
            <a:custGeom>
              <a:avLst/>
              <a:gdLst>
                <a:gd name="connsiteX0" fmla="*/ 15922 w 74312"/>
                <a:gd name="connsiteY0" fmla="*/ 8188 h 29596"/>
                <a:gd name="connsiteX1" fmla="*/ 47765 w 74312"/>
                <a:gd name="connsiteY1" fmla="*/ 19502 h 29596"/>
                <a:gd name="connsiteX2" fmla="*/ 64764 w 74312"/>
                <a:gd name="connsiteY2" fmla="*/ 18199 h 29596"/>
                <a:gd name="connsiteX3" fmla="*/ 73826 w 74312"/>
                <a:gd name="connsiteY3" fmla="*/ 29596 h 29596"/>
                <a:gd name="connsiteX4" fmla="*/ 71867 w 74312"/>
                <a:gd name="connsiteY4" fmla="*/ 18856 h 29596"/>
                <a:gd name="connsiteX5" fmla="*/ 51144 w 74312"/>
                <a:gd name="connsiteY5" fmla="*/ 11980 h 29596"/>
                <a:gd name="connsiteX6" fmla="*/ 50949 w 74312"/>
                <a:gd name="connsiteY6" fmla="*/ 11615 h 29596"/>
                <a:gd name="connsiteX7" fmla="*/ 20822 w 74312"/>
                <a:gd name="connsiteY7" fmla="*/ 1521 h 29596"/>
                <a:gd name="connsiteX8" fmla="*/ 15726 w 74312"/>
                <a:gd name="connsiteY8" fmla="*/ 4084 h 29596"/>
                <a:gd name="connsiteX9" fmla="*/ 5194 w 74312"/>
                <a:gd name="connsiteY9" fmla="*/ 1354 h 29596"/>
                <a:gd name="connsiteX10" fmla="*/ 246 w 74312"/>
                <a:gd name="connsiteY10" fmla="*/ 9615 h 29596"/>
                <a:gd name="connsiteX11" fmla="*/ 15922 w 74312"/>
                <a:gd name="connsiteY11" fmla="*/ 8188 h 2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312" h="29596">
                  <a:moveTo>
                    <a:pt x="15922" y="8188"/>
                  </a:moveTo>
                  <a:cubicBezTo>
                    <a:pt x="35419" y="-2021"/>
                    <a:pt x="48793" y="11615"/>
                    <a:pt x="47765" y="19502"/>
                  </a:cubicBezTo>
                  <a:cubicBezTo>
                    <a:pt x="54721" y="15887"/>
                    <a:pt x="59228" y="15522"/>
                    <a:pt x="64764" y="18199"/>
                  </a:cubicBezTo>
                  <a:cubicBezTo>
                    <a:pt x="70299" y="20845"/>
                    <a:pt x="72700" y="24023"/>
                    <a:pt x="73826" y="29596"/>
                  </a:cubicBezTo>
                  <a:cubicBezTo>
                    <a:pt x="75149" y="24794"/>
                    <a:pt x="73532" y="21252"/>
                    <a:pt x="71867" y="18856"/>
                  </a:cubicBezTo>
                  <a:cubicBezTo>
                    <a:pt x="67653" y="12709"/>
                    <a:pt x="58934" y="10022"/>
                    <a:pt x="51144" y="11980"/>
                  </a:cubicBezTo>
                  <a:lnTo>
                    <a:pt x="50949" y="11615"/>
                  </a:lnTo>
                  <a:cubicBezTo>
                    <a:pt x="46001" y="1927"/>
                    <a:pt x="32481" y="-2594"/>
                    <a:pt x="20822" y="1521"/>
                  </a:cubicBezTo>
                  <a:cubicBezTo>
                    <a:pt x="18959" y="2167"/>
                    <a:pt x="17245" y="3021"/>
                    <a:pt x="15726" y="4084"/>
                  </a:cubicBezTo>
                  <a:cubicBezTo>
                    <a:pt x="13473" y="1230"/>
                    <a:pt x="9113" y="11"/>
                    <a:pt x="5194" y="1354"/>
                  </a:cubicBezTo>
                  <a:cubicBezTo>
                    <a:pt x="1275" y="2782"/>
                    <a:pt x="-734" y="6323"/>
                    <a:pt x="246" y="9615"/>
                  </a:cubicBezTo>
                  <a:cubicBezTo>
                    <a:pt x="4215" y="2375"/>
                    <a:pt x="12640" y="2573"/>
                    <a:pt x="15922" y="8188"/>
                  </a:cubicBezTo>
                </a:path>
              </a:pathLst>
            </a:custGeom>
            <a:solidFill>
              <a:srgbClr val="B5DC17"/>
            </a:solidFill>
            <a:ln w="12528"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xmlns="" id="{7552C99F-9AA9-755E-49F7-04761E1D86B2}"/>
                </a:ext>
              </a:extLst>
            </p:cNvPr>
            <p:cNvSpPr/>
            <p:nvPr/>
          </p:nvSpPr>
          <p:spPr>
            <a:xfrm>
              <a:off x="2459173" y="2753554"/>
              <a:ext cx="132498" cy="44107"/>
            </a:xfrm>
            <a:custGeom>
              <a:avLst/>
              <a:gdLst>
                <a:gd name="connsiteX0" fmla="*/ 95414 w 132498"/>
                <a:gd name="connsiteY0" fmla="*/ 13511 h 44107"/>
                <a:gd name="connsiteX1" fmla="*/ 69941 w 132498"/>
                <a:gd name="connsiteY1" fmla="*/ 20553 h 44107"/>
                <a:gd name="connsiteX2" fmla="*/ 53627 w 132498"/>
                <a:gd name="connsiteY2" fmla="*/ 25023 h 44107"/>
                <a:gd name="connsiteX3" fmla="*/ 19189 w 132498"/>
                <a:gd name="connsiteY3" fmla="*/ 22179 h 44107"/>
                <a:gd name="connsiteX4" fmla="*/ 3415 w 132498"/>
                <a:gd name="connsiteY4" fmla="*/ 12824 h 44107"/>
                <a:gd name="connsiteX5" fmla="*/ 1406 w 132498"/>
                <a:gd name="connsiteY5" fmla="*/ 23606 h 44107"/>
                <a:gd name="connsiteX6" fmla="*/ 15074 w 132498"/>
                <a:gd name="connsiteY6" fmla="*/ 27106 h 44107"/>
                <a:gd name="connsiteX7" fmla="*/ 18013 w 132498"/>
                <a:gd name="connsiteY7" fmla="*/ 34544 h 44107"/>
                <a:gd name="connsiteX8" fmla="*/ 49316 w 132498"/>
                <a:gd name="connsiteY8" fmla="*/ 41545 h 44107"/>
                <a:gd name="connsiteX9" fmla="*/ 59505 w 132498"/>
                <a:gd name="connsiteY9" fmla="*/ 31377 h 44107"/>
                <a:gd name="connsiteX10" fmla="*/ 69206 w 132498"/>
                <a:gd name="connsiteY10" fmla="*/ 32065 h 44107"/>
                <a:gd name="connsiteX11" fmla="*/ 73174 w 132498"/>
                <a:gd name="connsiteY11" fmla="*/ 27877 h 44107"/>
                <a:gd name="connsiteX12" fmla="*/ 87771 w 132498"/>
                <a:gd name="connsiteY12" fmla="*/ 26616 h 44107"/>
                <a:gd name="connsiteX13" fmla="*/ 95659 w 132498"/>
                <a:gd name="connsiteY13" fmla="*/ 18918 h 44107"/>
                <a:gd name="connsiteX14" fmla="*/ 119124 w 132498"/>
                <a:gd name="connsiteY14" fmla="*/ 17616 h 44107"/>
                <a:gd name="connsiteX15" fmla="*/ 132499 w 132498"/>
                <a:gd name="connsiteY15" fmla="*/ 0 h 44107"/>
                <a:gd name="connsiteX16" fmla="*/ 95414 w 132498"/>
                <a:gd name="connsiteY16" fmla="*/ 13511 h 4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2498" h="44107">
                  <a:moveTo>
                    <a:pt x="95414" y="13511"/>
                  </a:moveTo>
                  <a:cubicBezTo>
                    <a:pt x="91985" y="19699"/>
                    <a:pt x="75574" y="23804"/>
                    <a:pt x="69941" y="20553"/>
                  </a:cubicBezTo>
                  <a:cubicBezTo>
                    <a:pt x="68029" y="25804"/>
                    <a:pt x="59212" y="29304"/>
                    <a:pt x="53627" y="25023"/>
                  </a:cubicBezTo>
                  <a:cubicBezTo>
                    <a:pt x="42212" y="38086"/>
                    <a:pt x="24382" y="35159"/>
                    <a:pt x="19189" y="22179"/>
                  </a:cubicBezTo>
                  <a:cubicBezTo>
                    <a:pt x="12722" y="25512"/>
                    <a:pt x="2484" y="20710"/>
                    <a:pt x="3415" y="12824"/>
                  </a:cubicBezTo>
                  <a:cubicBezTo>
                    <a:pt x="-162" y="15460"/>
                    <a:pt x="-1093" y="20022"/>
                    <a:pt x="1406" y="23606"/>
                  </a:cubicBezTo>
                  <a:cubicBezTo>
                    <a:pt x="4149" y="27585"/>
                    <a:pt x="10175" y="29096"/>
                    <a:pt x="15074" y="27106"/>
                  </a:cubicBezTo>
                  <a:cubicBezTo>
                    <a:pt x="15416" y="29669"/>
                    <a:pt x="16347" y="32190"/>
                    <a:pt x="18013" y="34544"/>
                  </a:cubicBezTo>
                  <a:cubicBezTo>
                    <a:pt x="24284" y="43659"/>
                    <a:pt x="38342" y="46837"/>
                    <a:pt x="49316" y="41545"/>
                  </a:cubicBezTo>
                  <a:cubicBezTo>
                    <a:pt x="54264" y="39232"/>
                    <a:pt x="57742" y="35523"/>
                    <a:pt x="59505" y="31377"/>
                  </a:cubicBezTo>
                  <a:cubicBezTo>
                    <a:pt x="62151" y="33211"/>
                    <a:pt x="66022" y="33617"/>
                    <a:pt x="69206" y="32065"/>
                  </a:cubicBezTo>
                  <a:cubicBezTo>
                    <a:pt x="71213" y="31086"/>
                    <a:pt x="72585" y="29544"/>
                    <a:pt x="73174" y="27877"/>
                  </a:cubicBezTo>
                  <a:cubicBezTo>
                    <a:pt x="77828" y="29137"/>
                    <a:pt x="83119" y="28856"/>
                    <a:pt x="87771" y="26616"/>
                  </a:cubicBezTo>
                  <a:cubicBezTo>
                    <a:pt x="91544" y="24825"/>
                    <a:pt x="94190" y="22054"/>
                    <a:pt x="95659" y="18918"/>
                  </a:cubicBezTo>
                  <a:cubicBezTo>
                    <a:pt x="103007" y="21408"/>
                    <a:pt x="111727" y="21158"/>
                    <a:pt x="119124" y="17616"/>
                  </a:cubicBezTo>
                  <a:cubicBezTo>
                    <a:pt x="127061" y="13751"/>
                    <a:pt x="131813" y="7125"/>
                    <a:pt x="132499" y="0"/>
                  </a:cubicBezTo>
                  <a:cubicBezTo>
                    <a:pt x="120593" y="14564"/>
                    <a:pt x="99872" y="15751"/>
                    <a:pt x="95414" y="13511"/>
                  </a:cubicBezTo>
                </a:path>
              </a:pathLst>
            </a:custGeom>
            <a:solidFill>
              <a:srgbClr val="86B519"/>
            </a:solidFill>
            <a:ln w="12528"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xmlns="" id="{4A8DE597-47C4-3A16-9975-756D84BEC56F}"/>
                </a:ext>
              </a:extLst>
            </p:cNvPr>
            <p:cNvSpPr/>
            <p:nvPr/>
          </p:nvSpPr>
          <p:spPr>
            <a:xfrm>
              <a:off x="896320" y="2792004"/>
              <a:ext cx="538742" cy="182727"/>
            </a:xfrm>
            <a:custGeom>
              <a:avLst/>
              <a:gdLst>
                <a:gd name="connsiteX0" fmla="*/ 522879 w 538742"/>
                <a:gd name="connsiteY0" fmla="*/ 129968 h 182727"/>
                <a:gd name="connsiteX1" fmla="*/ 482660 w 538742"/>
                <a:gd name="connsiteY1" fmla="*/ 131916 h 182727"/>
                <a:gd name="connsiteX2" fmla="*/ 464435 w 538742"/>
                <a:gd name="connsiteY2" fmla="*/ 149532 h 182727"/>
                <a:gd name="connsiteX3" fmla="*/ 391541 w 538742"/>
                <a:gd name="connsiteY3" fmla="*/ 148271 h 182727"/>
                <a:gd name="connsiteX4" fmla="*/ 374248 w 538742"/>
                <a:gd name="connsiteY4" fmla="*/ 162116 h 182727"/>
                <a:gd name="connsiteX5" fmla="*/ 269071 w 538742"/>
                <a:gd name="connsiteY5" fmla="*/ 155522 h 182727"/>
                <a:gd name="connsiteX6" fmla="*/ 258637 w 538742"/>
                <a:gd name="connsiteY6" fmla="*/ 165981 h 182727"/>
                <a:gd name="connsiteX7" fmla="*/ 211902 w 538742"/>
                <a:gd name="connsiteY7" fmla="*/ 159991 h 182727"/>
                <a:gd name="connsiteX8" fmla="*/ 198675 w 538742"/>
                <a:gd name="connsiteY8" fmla="*/ 169929 h 182727"/>
                <a:gd name="connsiteX9" fmla="*/ 96340 w 538742"/>
                <a:gd name="connsiteY9" fmla="*/ 165574 h 182727"/>
                <a:gd name="connsiteX10" fmla="*/ 94772 w 538742"/>
                <a:gd name="connsiteY10" fmla="*/ 166752 h 182727"/>
                <a:gd name="connsiteX11" fmla="*/ 47548 w 538742"/>
                <a:gd name="connsiteY11" fmla="*/ 160324 h 182727"/>
                <a:gd name="connsiteX12" fmla="*/ 42404 w 538742"/>
                <a:gd name="connsiteY12" fmla="*/ 150917 h 182727"/>
                <a:gd name="connsiteX13" fmla="*/ 8896 w 538742"/>
                <a:gd name="connsiteY13" fmla="*/ 134885 h 182727"/>
                <a:gd name="connsiteX14" fmla="*/ 19722 w 538742"/>
                <a:gd name="connsiteY14" fmla="*/ 79954 h 182727"/>
                <a:gd name="connsiteX15" fmla="*/ 78410 w 538742"/>
                <a:gd name="connsiteY15" fmla="*/ 82235 h 182727"/>
                <a:gd name="connsiteX16" fmla="*/ 102855 w 538742"/>
                <a:gd name="connsiteY16" fmla="*/ 59119 h 182727"/>
                <a:gd name="connsiteX17" fmla="*/ 177415 w 538742"/>
                <a:gd name="connsiteY17" fmla="*/ 50045 h 182727"/>
                <a:gd name="connsiteX18" fmla="*/ 208376 w 538742"/>
                <a:gd name="connsiteY18" fmla="*/ 12522 h 182727"/>
                <a:gd name="connsiteX19" fmla="*/ 320607 w 538742"/>
                <a:gd name="connsiteY19" fmla="*/ 27825 h 182727"/>
                <a:gd name="connsiteX20" fmla="*/ 328152 w 538742"/>
                <a:gd name="connsiteY20" fmla="*/ 38565 h 182727"/>
                <a:gd name="connsiteX21" fmla="*/ 364354 w 538742"/>
                <a:gd name="connsiteY21" fmla="*/ 46254 h 182727"/>
                <a:gd name="connsiteX22" fmla="*/ 370869 w 538742"/>
                <a:gd name="connsiteY22" fmla="*/ 41253 h 182727"/>
                <a:gd name="connsiteX23" fmla="*/ 424021 w 538742"/>
                <a:gd name="connsiteY23" fmla="*/ 48493 h 182727"/>
                <a:gd name="connsiteX24" fmla="*/ 429263 w 538742"/>
                <a:gd name="connsiteY24" fmla="*/ 57567 h 182727"/>
                <a:gd name="connsiteX25" fmla="*/ 478544 w 538742"/>
                <a:gd name="connsiteY25" fmla="*/ 78527 h 182727"/>
                <a:gd name="connsiteX26" fmla="*/ 531647 w 538742"/>
                <a:gd name="connsiteY26" fmla="*/ 85850 h 182727"/>
                <a:gd name="connsiteX27" fmla="*/ 522879 w 538742"/>
                <a:gd name="connsiteY27" fmla="*/ 129968 h 18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38742" h="182727">
                  <a:moveTo>
                    <a:pt x="522879" y="129968"/>
                  </a:moveTo>
                  <a:cubicBezTo>
                    <a:pt x="510631" y="137249"/>
                    <a:pt x="495103" y="137531"/>
                    <a:pt x="482660" y="131916"/>
                  </a:cubicBezTo>
                  <a:cubicBezTo>
                    <a:pt x="478348" y="138677"/>
                    <a:pt x="472372" y="144739"/>
                    <a:pt x="464435" y="149532"/>
                  </a:cubicBezTo>
                  <a:cubicBezTo>
                    <a:pt x="441951" y="162970"/>
                    <a:pt x="412362" y="161668"/>
                    <a:pt x="391541" y="148271"/>
                  </a:cubicBezTo>
                  <a:cubicBezTo>
                    <a:pt x="386740" y="153407"/>
                    <a:pt x="380960" y="158168"/>
                    <a:pt x="374248" y="162116"/>
                  </a:cubicBezTo>
                  <a:cubicBezTo>
                    <a:pt x="341427" y="181763"/>
                    <a:pt x="297044" y="178221"/>
                    <a:pt x="269071" y="155522"/>
                  </a:cubicBezTo>
                  <a:cubicBezTo>
                    <a:pt x="266720" y="159543"/>
                    <a:pt x="263340" y="163126"/>
                    <a:pt x="258637" y="165981"/>
                  </a:cubicBezTo>
                  <a:cubicBezTo>
                    <a:pt x="243598" y="174888"/>
                    <a:pt x="222924" y="172158"/>
                    <a:pt x="211902" y="159991"/>
                  </a:cubicBezTo>
                  <a:cubicBezTo>
                    <a:pt x="207983" y="163658"/>
                    <a:pt x="203575" y="166950"/>
                    <a:pt x="198675" y="169929"/>
                  </a:cubicBezTo>
                  <a:cubicBezTo>
                    <a:pt x="166883" y="188889"/>
                    <a:pt x="124410" y="186243"/>
                    <a:pt x="96340" y="165574"/>
                  </a:cubicBezTo>
                  <a:lnTo>
                    <a:pt x="94772" y="166752"/>
                  </a:lnTo>
                  <a:cubicBezTo>
                    <a:pt x="79537" y="175783"/>
                    <a:pt x="58472" y="172939"/>
                    <a:pt x="47548" y="160324"/>
                  </a:cubicBezTo>
                  <a:cubicBezTo>
                    <a:pt x="45000" y="157345"/>
                    <a:pt x="43432" y="154219"/>
                    <a:pt x="42404" y="150917"/>
                  </a:cubicBezTo>
                  <a:cubicBezTo>
                    <a:pt x="29422" y="149782"/>
                    <a:pt x="17077" y="144365"/>
                    <a:pt x="8896" y="134885"/>
                  </a:cubicBezTo>
                  <a:cubicBezTo>
                    <a:pt x="-6339" y="117227"/>
                    <a:pt x="-1539" y="92611"/>
                    <a:pt x="19722" y="79954"/>
                  </a:cubicBezTo>
                  <a:cubicBezTo>
                    <a:pt x="37946" y="69088"/>
                    <a:pt x="62195" y="70547"/>
                    <a:pt x="78410" y="82235"/>
                  </a:cubicBezTo>
                  <a:cubicBezTo>
                    <a:pt x="84141" y="73401"/>
                    <a:pt x="92274" y="65380"/>
                    <a:pt x="102855" y="59119"/>
                  </a:cubicBezTo>
                  <a:cubicBezTo>
                    <a:pt x="125292" y="45732"/>
                    <a:pt x="153116" y="43128"/>
                    <a:pt x="177415" y="50045"/>
                  </a:cubicBezTo>
                  <a:cubicBezTo>
                    <a:pt x="181971" y="35430"/>
                    <a:pt x="192454" y="22043"/>
                    <a:pt x="208376" y="12522"/>
                  </a:cubicBezTo>
                  <a:cubicBezTo>
                    <a:pt x="244382" y="-8959"/>
                    <a:pt x="294741" y="-2125"/>
                    <a:pt x="320607" y="27825"/>
                  </a:cubicBezTo>
                  <a:cubicBezTo>
                    <a:pt x="323596" y="31325"/>
                    <a:pt x="326045" y="34867"/>
                    <a:pt x="328152" y="38565"/>
                  </a:cubicBezTo>
                  <a:cubicBezTo>
                    <a:pt x="340642" y="38847"/>
                    <a:pt x="353134" y="41420"/>
                    <a:pt x="364354" y="46254"/>
                  </a:cubicBezTo>
                  <a:cubicBezTo>
                    <a:pt x="366312" y="44472"/>
                    <a:pt x="368370" y="42722"/>
                    <a:pt x="370869" y="41253"/>
                  </a:cubicBezTo>
                  <a:cubicBezTo>
                    <a:pt x="387917" y="31034"/>
                    <a:pt x="411724" y="34253"/>
                    <a:pt x="424021" y="48493"/>
                  </a:cubicBezTo>
                  <a:cubicBezTo>
                    <a:pt x="426470" y="51306"/>
                    <a:pt x="428136" y="54400"/>
                    <a:pt x="429263" y="57567"/>
                  </a:cubicBezTo>
                  <a:cubicBezTo>
                    <a:pt x="448123" y="57650"/>
                    <a:pt x="466640" y="64890"/>
                    <a:pt x="478544" y="78527"/>
                  </a:cubicBezTo>
                  <a:cubicBezTo>
                    <a:pt x="495543" y="68359"/>
                    <a:pt x="519351" y="71609"/>
                    <a:pt x="531647" y="85850"/>
                  </a:cubicBezTo>
                  <a:cubicBezTo>
                    <a:pt x="543846" y="100018"/>
                    <a:pt x="539927" y="119790"/>
                    <a:pt x="522879" y="129968"/>
                  </a:cubicBezTo>
                </a:path>
              </a:pathLst>
            </a:custGeom>
            <a:solidFill>
              <a:srgbClr val="80CC28"/>
            </a:solidFill>
            <a:ln w="12528"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xmlns="" id="{2CE39E53-0D78-AA96-21C4-52EA95BED739}"/>
                </a:ext>
              </a:extLst>
            </p:cNvPr>
            <p:cNvSpPr/>
            <p:nvPr/>
          </p:nvSpPr>
          <p:spPr>
            <a:xfrm>
              <a:off x="1339562" y="2792004"/>
              <a:ext cx="538780" cy="182727"/>
            </a:xfrm>
            <a:custGeom>
              <a:avLst/>
              <a:gdLst>
                <a:gd name="connsiteX0" fmla="*/ 15853 w 538780"/>
                <a:gd name="connsiteY0" fmla="*/ 129968 h 182727"/>
                <a:gd name="connsiteX1" fmla="*/ 56121 w 538780"/>
                <a:gd name="connsiteY1" fmla="*/ 131916 h 182727"/>
                <a:gd name="connsiteX2" fmla="*/ 74344 w 538780"/>
                <a:gd name="connsiteY2" fmla="*/ 149532 h 182727"/>
                <a:gd name="connsiteX3" fmla="*/ 147239 w 538780"/>
                <a:gd name="connsiteY3" fmla="*/ 148271 h 182727"/>
                <a:gd name="connsiteX4" fmla="*/ 164531 w 538780"/>
                <a:gd name="connsiteY4" fmla="*/ 162116 h 182727"/>
                <a:gd name="connsiteX5" fmla="*/ 269710 w 538780"/>
                <a:gd name="connsiteY5" fmla="*/ 155522 h 182727"/>
                <a:gd name="connsiteX6" fmla="*/ 280144 w 538780"/>
                <a:gd name="connsiteY6" fmla="*/ 165981 h 182727"/>
                <a:gd name="connsiteX7" fmla="*/ 326878 w 538780"/>
                <a:gd name="connsiteY7" fmla="*/ 159991 h 182727"/>
                <a:gd name="connsiteX8" fmla="*/ 340105 w 538780"/>
                <a:gd name="connsiteY8" fmla="*/ 169929 h 182727"/>
                <a:gd name="connsiteX9" fmla="*/ 442392 w 538780"/>
                <a:gd name="connsiteY9" fmla="*/ 165574 h 182727"/>
                <a:gd name="connsiteX10" fmla="*/ 443960 w 538780"/>
                <a:gd name="connsiteY10" fmla="*/ 166752 h 182727"/>
                <a:gd name="connsiteX11" fmla="*/ 491233 w 538780"/>
                <a:gd name="connsiteY11" fmla="*/ 160324 h 182727"/>
                <a:gd name="connsiteX12" fmla="*/ 496377 w 538780"/>
                <a:gd name="connsiteY12" fmla="*/ 150917 h 182727"/>
                <a:gd name="connsiteX13" fmla="*/ 529884 w 538780"/>
                <a:gd name="connsiteY13" fmla="*/ 134885 h 182727"/>
                <a:gd name="connsiteX14" fmla="*/ 519059 w 538780"/>
                <a:gd name="connsiteY14" fmla="*/ 79954 h 182727"/>
                <a:gd name="connsiteX15" fmla="*/ 460371 w 538780"/>
                <a:gd name="connsiteY15" fmla="*/ 82235 h 182727"/>
                <a:gd name="connsiteX16" fmla="*/ 435926 w 538780"/>
                <a:gd name="connsiteY16" fmla="*/ 59119 h 182727"/>
                <a:gd name="connsiteX17" fmla="*/ 361365 w 538780"/>
                <a:gd name="connsiteY17" fmla="*/ 50045 h 182727"/>
                <a:gd name="connsiteX18" fmla="*/ 330405 w 538780"/>
                <a:gd name="connsiteY18" fmla="*/ 12522 h 182727"/>
                <a:gd name="connsiteX19" fmla="*/ 218125 w 538780"/>
                <a:gd name="connsiteY19" fmla="*/ 27825 h 182727"/>
                <a:gd name="connsiteX20" fmla="*/ 210580 w 538780"/>
                <a:gd name="connsiteY20" fmla="*/ 38565 h 182727"/>
                <a:gd name="connsiteX21" fmla="*/ 174427 w 538780"/>
                <a:gd name="connsiteY21" fmla="*/ 46254 h 182727"/>
                <a:gd name="connsiteX22" fmla="*/ 167863 w 538780"/>
                <a:gd name="connsiteY22" fmla="*/ 41253 h 182727"/>
                <a:gd name="connsiteX23" fmla="*/ 114760 w 538780"/>
                <a:gd name="connsiteY23" fmla="*/ 48493 h 182727"/>
                <a:gd name="connsiteX24" fmla="*/ 109518 w 538780"/>
                <a:gd name="connsiteY24" fmla="*/ 57567 h 182727"/>
                <a:gd name="connsiteX25" fmla="*/ 60236 w 538780"/>
                <a:gd name="connsiteY25" fmla="*/ 78527 h 182727"/>
                <a:gd name="connsiteX26" fmla="*/ 7132 w 538780"/>
                <a:gd name="connsiteY26" fmla="*/ 85850 h 182727"/>
                <a:gd name="connsiteX27" fmla="*/ 15853 w 538780"/>
                <a:gd name="connsiteY27" fmla="*/ 129968 h 18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38780" h="182727">
                  <a:moveTo>
                    <a:pt x="15853" y="129968"/>
                  </a:moveTo>
                  <a:cubicBezTo>
                    <a:pt x="28149" y="137249"/>
                    <a:pt x="43678" y="137531"/>
                    <a:pt x="56121" y="131916"/>
                  </a:cubicBezTo>
                  <a:cubicBezTo>
                    <a:pt x="60431" y="138677"/>
                    <a:pt x="66409" y="144739"/>
                    <a:pt x="74344" y="149532"/>
                  </a:cubicBezTo>
                  <a:cubicBezTo>
                    <a:pt x="96781" y="162970"/>
                    <a:pt x="126419" y="161668"/>
                    <a:pt x="147239" y="148271"/>
                  </a:cubicBezTo>
                  <a:cubicBezTo>
                    <a:pt x="152039" y="153407"/>
                    <a:pt x="157772" y="158168"/>
                    <a:pt x="164531" y="162116"/>
                  </a:cubicBezTo>
                  <a:cubicBezTo>
                    <a:pt x="197354" y="181763"/>
                    <a:pt x="241688" y="178221"/>
                    <a:pt x="269710" y="155522"/>
                  </a:cubicBezTo>
                  <a:cubicBezTo>
                    <a:pt x="272060" y="159543"/>
                    <a:pt x="275441" y="163126"/>
                    <a:pt x="280144" y="165981"/>
                  </a:cubicBezTo>
                  <a:cubicBezTo>
                    <a:pt x="295134" y="174888"/>
                    <a:pt x="315855" y="172158"/>
                    <a:pt x="326878" y="159991"/>
                  </a:cubicBezTo>
                  <a:cubicBezTo>
                    <a:pt x="330797" y="163658"/>
                    <a:pt x="335157" y="166950"/>
                    <a:pt x="340105" y="169929"/>
                  </a:cubicBezTo>
                  <a:cubicBezTo>
                    <a:pt x="371898" y="188889"/>
                    <a:pt x="414371" y="186243"/>
                    <a:pt x="442392" y="165574"/>
                  </a:cubicBezTo>
                  <a:lnTo>
                    <a:pt x="443960" y="166752"/>
                  </a:lnTo>
                  <a:cubicBezTo>
                    <a:pt x="459195" y="175783"/>
                    <a:pt x="480309" y="172939"/>
                    <a:pt x="491233" y="160324"/>
                  </a:cubicBezTo>
                  <a:cubicBezTo>
                    <a:pt x="493731" y="157345"/>
                    <a:pt x="495348" y="154219"/>
                    <a:pt x="496377" y="150917"/>
                  </a:cubicBezTo>
                  <a:cubicBezTo>
                    <a:pt x="509358" y="149782"/>
                    <a:pt x="521704" y="144365"/>
                    <a:pt x="529884" y="134885"/>
                  </a:cubicBezTo>
                  <a:cubicBezTo>
                    <a:pt x="545120" y="117227"/>
                    <a:pt x="540319" y="92611"/>
                    <a:pt x="519059" y="79954"/>
                  </a:cubicBezTo>
                  <a:cubicBezTo>
                    <a:pt x="500834" y="69088"/>
                    <a:pt x="476585" y="70547"/>
                    <a:pt x="460371" y="82235"/>
                  </a:cubicBezTo>
                  <a:cubicBezTo>
                    <a:pt x="454638" y="73401"/>
                    <a:pt x="446507" y="65380"/>
                    <a:pt x="435926" y="59119"/>
                  </a:cubicBezTo>
                  <a:cubicBezTo>
                    <a:pt x="413440" y="45732"/>
                    <a:pt x="385663" y="43128"/>
                    <a:pt x="361365" y="50045"/>
                  </a:cubicBezTo>
                  <a:cubicBezTo>
                    <a:pt x="356761" y="35430"/>
                    <a:pt x="346326" y="22043"/>
                    <a:pt x="330405" y="12522"/>
                  </a:cubicBezTo>
                  <a:cubicBezTo>
                    <a:pt x="294350" y="-8959"/>
                    <a:pt x="244040" y="-2125"/>
                    <a:pt x="218125" y="27825"/>
                  </a:cubicBezTo>
                  <a:cubicBezTo>
                    <a:pt x="215186" y="31325"/>
                    <a:pt x="212736" y="34867"/>
                    <a:pt x="210580" y="38565"/>
                  </a:cubicBezTo>
                  <a:cubicBezTo>
                    <a:pt x="198137" y="38847"/>
                    <a:pt x="185645" y="41420"/>
                    <a:pt x="174427" y="46254"/>
                  </a:cubicBezTo>
                  <a:cubicBezTo>
                    <a:pt x="172467" y="44472"/>
                    <a:pt x="170362" y="42722"/>
                    <a:pt x="167863" y="41253"/>
                  </a:cubicBezTo>
                  <a:cubicBezTo>
                    <a:pt x="150815" y="31034"/>
                    <a:pt x="127057" y="34253"/>
                    <a:pt x="114760" y="48493"/>
                  </a:cubicBezTo>
                  <a:cubicBezTo>
                    <a:pt x="112311" y="51306"/>
                    <a:pt x="110645" y="54400"/>
                    <a:pt x="109518" y="57567"/>
                  </a:cubicBezTo>
                  <a:cubicBezTo>
                    <a:pt x="90658" y="57650"/>
                    <a:pt x="72140" y="64890"/>
                    <a:pt x="60236" y="78527"/>
                  </a:cubicBezTo>
                  <a:cubicBezTo>
                    <a:pt x="43188" y="68359"/>
                    <a:pt x="19380" y="71609"/>
                    <a:pt x="7132" y="85850"/>
                  </a:cubicBezTo>
                  <a:cubicBezTo>
                    <a:pt x="-5114" y="100018"/>
                    <a:pt x="-1195" y="119790"/>
                    <a:pt x="15853" y="129968"/>
                  </a:cubicBezTo>
                </a:path>
              </a:pathLst>
            </a:custGeom>
            <a:solidFill>
              <a:srgbClr val="80CC28"/>
            </a:solidFill>
            <a:ln w="12528"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xmlns="" id="{6B65865A-C043-A6DC-3F46-D44F3CBD79ED}"/>
                </a:ext>
              </a:extLst>
            </p:cNvPr>
            <p:cNvSpPr/>
            <p:nvPr/>
          </p:nvSpPr>
          <p:spPr>
            <a:xfrm>
              <a:off x="-70354" y="2786576"/>
              <a:ext cx="538742" cy="182727"/>
            </a:xfrm>
            <a:custGeom>
              <a:avLst/>
              <a:gdLst>
                <a:gd name="connsiteX0" fmla="*/ 522879 w 538742"/>
                <a:gd name="connsiteY0" fmla="*/ 129968 h 182727"/>
                <a:gd name="connsiteX1" fmla="*/ 482660 w 538742"/>
                <a:gd name="connsiteY1" fmla="*/ 131916 h 182727"/>
                <a:gd name="connsiteX2" fmla="*/ 464435 w 538742"/>
                <a:gd name="connsiteY2" fmla="*/ 149532 h 182727"/>
                <a:gd name="connsiteX3" fmla="*/ 391541 w 538742"/>
                <a:gd name="connsiteY3" fmla="*/ 148271 h 182727"/>
                <a:gd name="connsiteX4" fmla="*/ 374248 w 538742"/>
                <a:gd name="connsiteY4" fmla="*/ 162116 h 182727"/>
                <a:gd name="connsiteX5" fmla="*/ 269071 w 538742"/>
                <a:gd name="connsiteY5" fmla="*/ 155522 h 182727"/>
                <a:gd name="connsiteX6" fmla="*/ 258637 w 538742"/>
                <a:gd name="connsiteY6" fmla="*/ 165981 h 182727"/>
                <a:gd name="connsiteX7" fmla="*/ 211902 w 538742"/>
                <a:gd name="connsiteY7" fmla="*/ 159991 h 182727"/>
                <a:gd name="connsiteX8" fmla="*/ 198675 w 538742"/>
                <a:gd name="connsiteY8" fmla="*/ 169929 h 182727"/>
                <a:gd name="connsiteX9" fmla="*/ 96340 w 538742"/>
                <a:gd name="connsiteY9" fmla="*/ 165574 h 182727"/>
                <a:gd name="connsiteX10" fmla="*/ 94772 w 538742"/>
                <a:gd name="connsiteY10" fmla="*/ 166752 h 182727"/>
                <a:gd name="connsiteX11" fmla="*/ 47548 w 538742"/>
                <a:gd name="connsiteY11" fmla="*/ 160324 h 182727"/>
                <a:gd name="connsiteX12" fmla="*/ 42404 w 538742"/>
                <a:gd name="connsiteY12" fmla="*/ 150917 h 182727"/>
                <a:gd name="connsiteX13" fmla="*/ 8896 w 538742"/>
                <a:gd name="connsiteY13" fmla="*/ 134885 h 182727"/>
                <a:gd name="connsiteX14" fmla="*/ 19722 w 538742"/>
                <a:gd name="connsiteY14" fmla="*/ 79954 h 182727"/>
                <a:gd name="connsiteX15" fmla="*/ 78410 w 538742"/>
                <a:gd name="connsiteY15" fmla="*/ 82235 h 182727"/>
                <a:gd name="connsiteX16" fmla="*/ 102855 w 538742"/>
                <a:gd name="connsiteY16" fmla="*/ 59119 h 182727"/>
                <a:gd name="connsiteX17" fmla="*/ 177415 w 538742"/>
                <a:gd name="connsiteY17" fmla="*/ 50045 h 182727"/>
                <a:gd name="connsiteX18" fmla="*/ 208376 w 538742"/>
                <a:gd name="connsiteY18" fmla="*/ 12522 h 182727"/>
                <a:gd name="connsiteX19" fmla="*/ 320607 w 538742"/>
                <a:gd name="connsiteY19" fmla="*/ 27825 h 182727"/>
                <a:gd name="connsiteX20" fmla="*/ 328152 w 538742"/>
                <a:gd name="connsiteY20" fmla="*/ 38565 h 182727"/>
                <a:gd name="connsiteX21" fmla="*/ 364354 w 538742"/>
                <a:gd name="connsiteY21" fmla="*/ 46254 h 182727"/>
                <a:gd name="connsiteX22" fmla="*/ 370869 w 538742"/>
                <a:gd name="connsiteY22" fmla="*/ 41253 h 182727"/>
                <a:gd name="connsiteX23" fmla="*/ 424021 w 538742"/>
                <a:gd name="connsiteY23" fmla="*/ 48493 h 182727"/>
                <a:gd name="connsiteX24" fmla="*/ 429263 w 538742"/>
                <a:gd name="connsiteY24" fmla="*/ 57567 h 182727"/>
                <a:gd name="connsiteX25" fmla="*/ 478544 w 538742"/>
                <a:gd name="connsiteY25" fmla="*/ 78527 h 182727"/>
                <a:gd name="connsiteX26" fmla="*/ 531647 w 538742"/>
                <a:gd name="connsiteY26" fmla="*/ 85850 h 182727"/>
                <a:gd name="connsiteX27" fmla="*/ 522879 w 538742"/>
                <a:gd name="connsiteY27" fmla="*/ 129968 h 18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38742" h="182727">
                  <a:moveTo>
                    <a:pt x="522879" y="129968"/>
                  </a:moveTo>
                  <a:cubicBezTo>
                    <a:pt x="510631" y="137249"/>
                    <a:pt x="495103" y="137531"/>
                    <a:pt x="482660" y="131916"/>
                  </a:cubicBezTo>
                  <a:cubicBezTo>
                    <a:pt x="478348" y="138677"/>
                    <a:pt x="472372" y="144739"/>
                    <a:pt x="464435" y="149532"/>
                  </a:cubicBezTo>
                  <a:cubicBezTo>
                    <a:pt x="441951" y="162970"/>
                    <a:pt x="412362" y="161668"/>
                    <a:pt x="391541" y="148271"/>
                  </a:cubicBezTo>
                  <a:cubicBezTo>
                    <a:pt x="386740" y="153407"/>
                    <a:pt x="380960" y="158168"/>
                    <a:pt x="374248" y="162116"/>
                  </a:cubicBezTo>
                  <a:cubicBezTo>
                    <a:pt x="341427" y="181763"/>
                    <a:pt x="297044" y="178221"/>
                    <a:pt x="269071" y="155522"/>
                  </a:cubicBezTo>
                  <a:cubicBezTo>
                    <a:pt x="266720" y="159543"/>
                    <a:pt x="263340" y="163126"/>
                    <a:pt x="258637" y="165981"/>
                  </a:cubicBezTo>
                  <a:cubicBezTo>
                    <a:pt x="243598" y="174888"/>
                    <a:pt x="222924" y="172158"/>
                    <a:pt x="211902" y="159991"/>
                  </a:cubicBezTo>
                  <a:cubicBezTo>
                    <a:pt x="207983" y="163658"/>
                    <a:pt x="203575" y="166950"/>
                    <a:pt x="198675" y="169929"/>
                  </a:cubicBezTo>
                  <a:cubicBezTo>
                    <a:pt x="166883" y="188889"/>
                    <a:pt x="124410" y="186243"/>
                    <a:pt x="96340" y="165574"/>
                  </a:cubicBezTo>
                  <a:lnTo>
                    <a:pt x="94772" y="166752"/>
                  </a:lnTo>
                  <a:cubicBezTo>
                    <a:pt x="79537" y="175783"/>
                    <a:pt x="58472" y="172939"/>
                    <a:pt x="47548" y="160324"/>
                  </a:cubicBezTo>
                  <a:cubicBezTo>
                    <a:pt x="45000" y="157345"/>
                    <a:pt x="43432" y="154219"/>
                    <a:pt x="42404" y="150917"/>
                  </a:cubicBezTo>
                  <a:cubicBezTo>
                    <a:pt x="29422" y="149782"/>
                    <a:pt x="17077" y="144365"/>
                    <a:pt x="8896" y="134885"/>
                  </a:cubicBezTo>
                  <a:cubicBezTo>
                    <a:pt x="-6339" y="117227"/>
                    <a:pt x="-1539" y="92611"/>
                    <a:pt x="19722" y="79954"/>
                  </a:cubicBezTo>
                  <a:cubicBezTo>
                    <a:pt x="37946" y="69088"/>
                    <a:pt x="62195" y="70547"/>
                    <a:pt x="78410" y="82235"/>
                  </a:cubicBezTo>
                  <a:cubicBezTo>
                    <a:pt x="84141" y="73401"/>
                    <a:pt x="92274" y="65380"/>
                    <a:pt x="102855" y="59119"/>
                  </a:cubicBezTo>
                  <a:cubicBezTo>
                    <a:pt x="125292" y="45732"/>
                    <a:pt x="153116" y="43128"/>
                    <a:pt x="177415" y="50045"/>
                  </a:cubicBezTo>
                  <a:cubicBezTo>
                    <a:pt x="181971" y="35430"/>
                    <a:pt x="192454" y="22043"/>
                    <a:pt x="208376" y="12522"/>
                  </a:cubicBezTo>
                  <a:cubicBezTo>
                    <a:pt x="244382" y="-8959"/>
                    <a:pt x="294741" y="-2125"/>
                    <a:pt x="320607" y="27825"/>
                  </a:cubicBezTo>
                  <a:cubicBezTo>
                    <a:pt x="323596" y="31325"/>
                    <a:pt x="326045" y="34867"/>
                    <a:pt x="328152" y="38565"/>
                  </a:cubicBezTo>
                  <a:cubicBezTo>
                    <a:pt x="340642" y="38847"/>
                    <a:pt x="353134" y="41420"/>
                    <a:pt x="364354" y="46254"/>
                  </a:cubicBezTo>
                  <a:cubicBezTo>
                    <a:pt x="366312" y="44472"/>
                    <a:pt x="368370" y="42722"/>
                    <a:pt x="370869" y="41253"/>
                  </a:cubicBezTo>
                  <a:cubicBezTo>
                    <a:pt x="387917" y="31034"/>
                    <a:pt x="411724" y="34253"/>
                    <a:pt x="424021" y="48493"/>
                  </a:cubicBezTo>
                  <a:cubicBezTo>
                    <a:pt x="426470" y="51306"/>
                    <a:pt x="428136" y="54400"/>
                    <a:pt x="429263" y="57567"/>
                  </a:cubicBezTo>
                  <a:cubicBezTo>
                    <a:pt x="448123" y="57650"/>
                    <a:pt x="466640" y="64890"/>
                    <a:pt x="478544" y="78527"/>
                  </a:cubicBezTo>
                  <a:cubicBezTo>
                    <a:pt x="495543" y="68359"/>
                    <a:pt x="519351" y="71609"/>
                    <a:pt x="531647" y="85850"/>
                  </a:cubicBezTo>
                  <a:cubicBezTo>
                    <a:pt x="543846" y="100018"/>
                    <a:pt x="539927" y="119790"/>
                    <a:pt x="522879" y="129968"/>
                  </a:cubicBezTo>
                </a:path>
              </a:pathLst>
            </a:custGeom>
            <a:solidFill>
              <a:srgbClr val="80CC28"/>
            </a:solidFill>
            <a:ln w="12528"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xmlns="" id="{56B5D6B7-32F1-AE25-2A0D-D01E9898FE72}"/>
                </a:ext>
              </a:extLst>
            </p:cNvPr>
            <p:cNvSpPr/>
            <p:nvPr/>
          </p:nvSpPr>
          <p:spPr>
            <a:xfrm>
              <a:off x="372888" y="2786576"/>
              <a:ext cx="538780" cy="182727"/>
            </a:xfrm>
            <a:custGeom>
              <a:avLst/>
              <a:gdLst>
                <a:gd name="connsiteX0" fmla="*/ 15853 w 538780"/>
                <a:gd name="connsiteY0" fmla="*/ 129968 h 182727"/>
                <a:gd name="connsiteX1" fmla="*/ 56121 w 538780"/>
                <a:gd name="connsiteY1" fmla="*/ 131916 h 182727"/>
                <a:gd name="connsiteX2" fmla="*/ 74344 w 538780"/>
                <a:gd name="connsiteY2" fmla="*/ 149532 h 182727"/>
                <a:gd name="connsiteX3" fmla="*/ 147239 w 538780"/>
                <a:gd name="connsiteY3" fmla="*/ 148271 h 182727"/>
                <a:gd name="connsiteX4" fmla="*/ 164531 w 538780"/>
                <a:gd name="connsiteY4" fmla="*/ 162116 h 182727"/>
                <a:gd name="connsiteX5" fmla="*/ 269710 w 538780"/>
                <a:gd name="connsiteY5" fmla="*/ 155522 h 182727"/>
                <a:gd name="connsiteX6" fmla="*/ 280144 w 538780"/>
                <a:gd name="connsiteY6" fmla="*/ 165981 h 182727"/>
                <a:gd name="connsiteX7" fmla="*/ 326878 w 538780"/>
                <a:gd name="connsiteY7" fmla="*/ 159991 h 182727"/>
                <a:gd name="connsiteX8" fmla="*/ 340105 w 538780"/>
                <a:gd name="connsiteY8" fmla="*/ 169929 h 182727"/>
                <a:gd name="connsiteX9" fmla="*/ 442392 w 538780"/>
                <a:gd name="connsiteY9" fmla="*/ 165574 h 182727"/>
                <a:gd name="connsiteX10" fmla="*/ 443960 w 538780"/>
                <a:gd name="connsiteY10" fmla="*/ 166752 h 182727"/>
                <a:gd name="connsiteX11" fmla="*/ 491233 w 538780"/>
                <a:gd name="connsiteY11" fmla="*/ 160324 h 182727"/>
                <a:gd name="connsiteX12" fmla="*/ 496377 w 538780"/>
                <a:gd name="connsiteY12" fmla="*/ 150917 h 182727"/>
                <a:gd name="connsiteX13" fmla="*/ 529884 w 538780"/>
                <a:gd name="connsiteY13" fmla="*/ 134885 h 182727"/>
                <a:gd name="connsiteX14" fmla="*/ 519059 w 538780"/>
                <a:gd name="connsiteY14" fmla="*/ 79954 h 182727"/>
                <a:gd name="connsiteX15" fmla="*/ 460371 w 538780"/>
                <a:gd name="connsiteY15" fmla="*/ 82235 h 182727"/>
                <a:gd name="connsiteX16" fmla="*/ 435926 w 538780"/>
                <a:gd name="connsiteY16" fmla="*/ 59119 h 182727"/>
                <a:gd name="connsiteX17" fmla="*/ 361365 w 538780"/>
                <a:gd name="connsiteY17" fmla="*/ 50045 h 182727"/>
                <a:gd name="connsiteX18" fmla="*/ 330405 w 538780"/>
                <a:gd name="connsiteY18" fmla="*/ 12522 h 182727"/>
                <a:gd name="connsiteX19" fmla="*/ 218125 w 538780"/>
                <a:gd name="connsiteY19" fmla="*/ 27825 h 182727"/>
                <a:gd name="connsiteX20" fmla="*/ 210580 w 538780"/>
                <a:gd name="connsiteY20" fmla="*/ 38565 h 182727"/>
                <a:gd name="connsiteX21" fmla="*/ 174427 w 538780"/>
                <a:gd name="connsiteY21" fmla="*/ 46254 h 182727"/>
                <a:gd name="connsiteX22" fmla="*/ 167863 w 538780"/>
                <a:gd name="connsiteY22" fmla="*/ 41253 h 182727"/>
                <a:gd name="connsiteX23" fmla="*/ 114760 w 538780"/>
                <a:gd name="connsiteY23" fmla="*/ 48493 h 182727"/>
                <a:gd name="connsiteX24" fmla="*/ 109518 w 538780"/>
                <a:gd name="connsiteY24" fmla="*/ 57567 h 182727"/>
                <a:gd name="connsiteX25" fmla="*/ 60236 w 538780"/>
                <a:gd name="connsiteY25" fmla="*/ 78527 h 182727"/>
                <a:gd name="connsiteX26" fmla="*/ 7132 w 538780"/>
                <a:gd name="connsiteY26" fmla="*/ 85850 h 182727"/>
                <a:gd name="connsiteX27" fmla="*/ 15853 w 538780"/>
                <a:gd name="connsiteY27" fmla="*/ 129968 h 18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38780" h="182727">
                  <a:moveTo>
                    <a:pt x="15853" y="129968"/>
                  </a:moveTo>
                  <a:cubicBezTo>
                    <a:pt x="28149" y="137249"/>
                    <a:pt x="43678" y="137531"/>
                    <a:pt x="56121" y="131916"/>
                  </a:cubicBezTo>
                  <a:cubicBezTo>
                    <a:pt x="60431" y="138677"/>
                    <a:pt x="66409" y="144739"/>
                    <a:pt x="74344" y="149532"/>
                  </a:cubicBezTo>
                  <a:cubicBezTo>
                    <a:pt x="96781" y="162970"/>
                    <a:pt x="126419" y="161668"/>
                    <a:pt x="147239" y="148271"/>
                  </a:cubicBezTo>
                  <a:cubicBezTo>
                    <a:pt x="152039" y="153407"/>
                    <a:pt x="157772" y="158168"/>
                    <a:pt x="164531" y="162116"/>
                  </a:cubicBezTo>
                  <a:cubicBezTo>
                    <a:pt x="197354" y="181763"/>
                    <a:pt x="241688" y="178221"/>
                    <a:pt x="269710" y="155522"/>
                  </a:cubicBezTo>
                  <a:cubicBezTo>
                    <a:pt x="272060" y="159543"/>
                    <a:pt x="275441" y="163126"/>
                    <a:pt x="280144" y="165981"/>
                  </a:cubicBezTo>
                  <a:cubicBezTo>
                    <a:pt x="295134" y="174888"/>
                    <a:pt x="315855" y="172158"/>
                    <a:pt x="326878" y="159991"/>
                  </a:cubicBezTo>
                  <a:cubicBezTo>
                    <a:pt x="330797" y="163658"/>
                    <a:pt x="335157" y="166950"/>
                    <a:pt x="340105" y="169929"/>
                  </a:cubicBezTo>
                  <a:cubicBezTo>
                    <a:pt x="371898" y="188889"/>
                    <a:pt x="414371" y="186243"/>
                    <a:pt x="442392" y="165574"/>
                  </a:cubicBezTo>
                  <a:lnTo>
                    <a:pt x="443960" y="166752"/>
                  </a:lnTo>
                  <a:cubicBezTo>
                    <a:pt x="459195" y="175783"/>
                    <a:pt x="480309" y="172939"/>
                    <a:pt x="491233" y="160324"/>
                  </a:cubicBezTo>
                  <a:cubicBezTo>
                    <a:pt x="493731" y="157345"/>
                    <a:pt x="495348" y="154219"/>
                    <a:pt x="496377" y="150917"/>
                  </a:cubicBezTo>
                  <a:cubicBezTo>
                    <a:pt x="509358" y="149782"/>
                    <a:pt x="521704" y="144365"/>
                    <a:pt x="529884" y="134885"/>
                  </a:cubicBezTo>
                  <a:cubicBezTo>
                    <a:pt x="545120" y="117227"/>
                    <a:pt x="540319" y="92611"/>
                    <a:pt x="519059" y="79954"/>
                  </a:cubicBezTo>
                  <a:cubicBezTo>
                    <a:pt x="500834" y="69088"/>
                    <a:pt x="476585" y="70547"/>
                    <a:pt x="460371" y="82235"/>
                  </a:cubicBezTo>
                  <a:cubicBezTo>
                    <a:pt x="454638" y="73401"/>
                    <a:pt x="446507" y="65380"/>
                    <a:pt x="435926" y="59119"/>
                  </a:cubicBezTo>
                  <a:cubicBezTo>
                    <a:pt x="413440" y="45732"/>
                    <a:pt x="385663" y="43128"/>
                    <a:pt x="361365" y="50045"/>
                  </a:cubicBezTo>
                  <a:cubicBezTo>
                    <a:pt x="356761" y="35430"/>
                    <a:pt x="346326" y="22043"/>
                    <a:pt x="330405" y="12522"/>
                  </a:cubicBezTo>
                  <a:cubicBezTo>
                    <a:pt x="294350" y="-8959"/>
                    <a:pt x="244040" y="-2125"/>
                    <a:pt x="218125" y="27825"/>
                  </a:cubicBezTo>
                  <a:cubicBezTo>
                    <a:pt x="215186" y="31325"/>
                    <a:pt x="212736" y="34867"/>
                    <a:pt x="210580" y="38565"/>
                  </a:cubicBezTo>
                  <a:cubicBezTo>
                    <a:pt x="198137" y="38847"/>
                    <a:pt x="185645" y="41420"/>
                    <a:pt x="174427" y="46254"/>
                  </a:cubicBezTo>
                  <a:cubicBezTo>
                    <a:pt x="172467" y="44472"/>
                    <a:pt x="170362" y="42722"/>
                    <a:pt x="167863" y="41253"/>
                  </a:cubicBezTo>
                  <a:cubicBezTo>
                    <a:pt x="150815" y="31034"/>
                    <a:pt x="127057" y="34253"/>
                    <a:pt x="114760" y="48493"/>
                  </a:cubicBezTo>
                  <a:cubicBezTo>
                    <a:pt x="112311" y="51306"/>
                    <a:pt x="110645" y="54400"/>
                    <a:pt x="109518" y="57567"/>
                  </a:cubicBezTo>
                  <a:cubicBezTo>
                    <a:pt x="90658" y="57650"/>
                    <a:pt x="72140" y="64890"/>
                    <a:pt x="60236" y="78527"/>
                  </a:cubicBezTo>
                  <a:cubicBezTo>
                    <a:pt x="43188" y="68359"/>
                    <a:pt x="19380" y="71609"/>
                    <a:pt x="7132" y="85850"/>
                  </a:cubicBezTo>
                  <a:cubicBezTo>
                    <a:pt x="-5114" y="100018"/>
                    <a:pt x="-1195" y="119790"/>
                    <a:pt x="15853" y="129968"/>
                  </a:cubicBezTo>
                </a:path>
              </a:pathLst>
            </a:custGeom>
            <a:solidFill>
              <a:srgbClr val="80CC28"/>
            </a:solidFill>
            <a:ln w="12528"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xmlns="" id="{7148ABEF-088B-72CB-D202-6AE3151AD233}"/>
                </a:ext>
              </a:extLst>
            </p:cNvPr>
            <p:cNvSpPr/>
            <p:nvPr/>
          </p:nvSpPr>
          <p:spPr>
            <a:xfrm>
              <a:off x="897899" y="2852158"/>
              <a:ext cx="538745" cy="182697"/>
            </a:xfrm>
            <a:custGeom>
              <a:avLst/>
              <a:gdLst>
                <a:gd name="connsiteX0" fmla="*/ 522928 w 538745"/>
                <a:gd name="connsiteY0" fmla="*/ 129986 h 182697"/>
                <a:gd name="connsiteX1" fmla="*/ 482660 w 538745"/>
                <a:gd name="connsiteY1" fmla="*/ 132017 h 182697"/>
                <a:gd name="connsiteX2" fmla="*/ 464435 w 538745"/>
                <a:gd name="connsiteY2" fmla="*/ 149518 h 182697"/>
                <a:gd name="connsiteX3" fmla="*/ 391541 w 538745"/>
                <a:gd name="connsiteY3" fmla="*/ 148341 h 182697"/>
                <a:gd name="connsiteX4" fmla="*/ 374297 w 538745"/>
                <a:gd name="connsiteY4" fmla="*/ 162175 h 182697"/>
                <a:gd name="connsiteX5" fmla="*/ 269071 w 538745"/>
                <a:gd name="connsiteY5" fmla="*/ 155581 h 182697"/>
                <a:gd name="connsiteX6" fmla="*/ 258637 w 538745"/>
                <a:gd name="connsiteY6" fmla="*/ 166040 h 182697"/>
                <a:gd name="connsiteX7" fmla="*/ 211951 w 538745"/>
                <a:gd name="connsiteY7" fmla="*/ 160019 h 182697"/>
                <a:gd name="connsiteX8" fmla="*/ 198675 w 538745"/>
                <a:gd name="connsiteY8" fmla="*/ 169947 h 182697"/>
                <a:gd name="connsiteX9" fmla="*/ 96340 w 538745"/>
                <a:gd name="connsiteY9" fmla="*/ 165592 h 182697"/>
                <a:gd name="connsiteX10" fmla="*/ 94772 w 538745"/>
                <a:gd name="connsiteY10" fmla="*/ 166770 h 182697"/>
                <a:gd name="connsiteX11" fmla="*/ 47548 w 538745"/>
                <a:gd name="connsiteY11" fmla="*/ 160300 h 182697"/>
                <a:gd name="connsiteX12" fmla="*/ 42404 w 538745"/>
                <a:gd name="connsiteY12" fmla="*/ 150987 h 182697"/>
                <a:gd name="connsiteX13" fmla="*/ 8896 w 538745"/>
                <a:gd name="connsiteY13" fmla="*/ 134913 h 182697"/>
                <a:gd name="connsiteX14" fmla="*/ 19722 w 538745"/>
                <a:gd name="connsiteY14" fmla="*/ 79930 h 182697"/>
                <a:gd name="connsiteX15" fmla="*/ 78410 w 538745"/>
                <a:gd name="connsiteY15" fmla="*/ 82295 h 182697"/>
                <a:gd name="connsiteX16" fmla="*/ 102855 w 538745"/>
                <a:gd name="connsiteY16" fmla="*/ 59095 h 182697"/>
                <a:gd name="connsiteX17" fmla="*/ 177415 w 538745"/>
                <a:gd name="connsiteY17" fmla="*/ 50022 h 182697"/>
                <a:gd name="connsiteX18" fmla="*/ 208376 w 538745"/>
                <a:gd name="connsiteY18" fmla="*/ 12582 h 182697"/>
                <a:gd name="connsiteX19" fmla="*/ 320607 w 538745"/>
                <a:gd name="connsiteY19" fmla="*/ 27885 h 182697"/>
                <a:gd name="connsiteX20" fmla="*/ 328152 w 538745"/>
                <a:gd name="connsiteY20" fmla="*/ 38583 h 182697"/>
                <a:gd name="connsiteX21" fmla="*/ 364354 w 538745"/>
                <a:gd name="connsiteY21" fmla="*/ 46282 h 182697"/>
                <a:gd name="connsiteX22" fmla="*/ 370918 w 538745"/>
                <a:gd name="connsiteY22" fmla="*/ 41271 h 182697"/>
                <a:gd name="connsiteX23" fmla="*/ 424021 w 538745"/>
                <a:gd name="connsiteY23" fmla="*/ 48521 h 182697"/>
                <a:gd name="connsiteX24" fmla="*/ 429263 w 538745"/>
                <a:gd name="connsiteY24" fmla="*/ 57595 h 182697"/>
                <a:gd name="connsiteX25" fmla="*/ 478544 w 538745"/>
                <a:gd name="connsiteY25" fmla="*/ 78586 h 182697"/>
                <a:gd name="connsiteX26" fmla="*/ 531647 w 538745"/>
                <a:gd name="connsiteY26" fmla="*/ 85878 h 182697"/>
                <a:gd name="connsiteX27" fmla="*/ 522928 w 538745"/>
                <a:gd name="connsiteY27" fmla="*/ 129986 h 18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38745" h="182697">
                  <a:moveTo>
                    <a:pt x="522928" y="129986"/>
                  </a:moveTo>
                  <a:cubicBezTo>
                    <a:pt x="510680" y="137226"/>
                    <a:pt x="495103" y="137549"/>
                    <a:pt x="482660" y="132017"/>
                  </a:cubicBezTo>
                  <a:cubicBezTo>
                    <a:pt x="478348" y="138778"/>
                    <a:pt x="472372" y="144799"/>
                    <a:pt x="464435" y="149518"/>
                  </a:cubicBezTo>
                  <a:cubicBezTo>
                    <a:pt x="441951" y="162988"/>
                    <a:pt x="412362" y="161686"/>
                    <a:pt x="391541" y="148341"/>
                  </a:cubicBezTo>
                  <a:cubicBezTo>
                    <a:pt x="386740" y="153466"/>
                    <a:pt x="380960" y="158186"/>
                    <a:pt x="374297" y="162175"/>
                  </a:cubicBezTo>
                  <a:cubicBezTo>
                    <a:pt x="341427" y="181791"/>
                    <a:pt x="297044" y="178249"/>
                    <a:pt x="269071" y="155581"/>
                  </a:cubicBezTo>
                  <a:cubicBezTo>
                    <a:pt x="266720" y="159613"/>
                    <a:pt x="263340" y="163186"/>
                    <a:pt x="258637" y="166040"/>
                  </a:cubicBezTo>
                  <a:cubicBezTo>
                    <a:pt x="243598" y="174906"/>
                    <a:pt x="222924" y="172228"/>
                    <a:pt x="211951" y="160019"/>
                  </a:cubicBezTo>
                  <a:cubicBezTo>
                    <a:pt x="207983" y="163592"/>
                    <a:pt x="203575" y="167019"/>
                    <a:pt x="198675" y="169947"/>
                  </a:cubicBezTo>
                  <a:cubicBezTo>
                    <a:pt x="166883" y="188823"/>
                    <a:pt x="124410" y="186219"/>
                    <a:pt x="96340" y="165592"/>
                  </a:cubicBezTo>
                  <a:lnTo>
                    <a:pt x="94772" y="166770"/>
                  </a:lnTo>
                  <a:cubicBezTo>
                    <a:pt x="79586" y="175801"/>
                    <a:pt x="58472" y="172916"/>
                    <a:pt x="47548" y="160300"/>
                  </a:cubicBezTo>
                  <a:cubicBezTo>
                    <a:pt x="45049" y="157415"/>
                    <a:pt x="43432" y="154237"/>
                    <a:pt x="42404" y="150987"/>
                  </a:cubicBezTo>
                  <a:cubicBezTo>
                    <a:pt x="29422" y="149800"/>
                    <a:pt x="17077" y="144393"/>
                    <a:pt x="8896" y="134913"/>
                  </a:cubicBezTo>
                  <a:cubicBezTo>
                    <a:pt x="-6339" y="117245"/>
                    <a:pt x="-1539" y="92629"/>
                    <a:pt x="19722" y="79930"/>
                  </a:cubicBezTo>
                  <a:cubicBezTo>
                    <a:pt x="37946" y="69106"/>
                    <a:pt x="62195" y="70575"/>
                    <a:pt x="78410" y="82295"/>
                  </a:cubicBezTo>
                  <a:cubicBezTo>
                    <a:pt x="84141" y="73419"/>
                    <a:pt x="92274" y="65408"/>
                    <a:pt x="102855" y="59095"/>
                  </a:cubicBezTo>
                  <a:cubicBezTo>
                    <a:pt x="125292" y="45709"/>
                    <a:pt x="153116" y="43104"/>
                    <a:pt x="177415" y="50022"/>
                  </a:cubicBezTo>
                  <a:cubicBezTo>
                    <a:pt x="181971" y="35500"/>
                    <a:pt x="192454" y="22072"/>
                    <a:pt x="208376" y="12582"/>
                  </a:cubicBezTo>
                  <a:cubicBezTo>
                    <a:pt x="244382" y="-8983"/>
                    <a:pt x="294741" y="-2149"/>
                    <a:pt x="320607" y="27885"/>
                  </a:cubicBezTo>
                  <a:cubicBezTo>
                    <a:pt x="323596" y="31343"/>
                    <a:pt x="326045" y="34885"/>
                    <a:pt x="328152" y="38583"/>
                  </a:cubicBezTo>
                  <a:cubicBezTo>
                    <a:pt x="340693" y="38833"/>
                    <a:pt x="353134" y="41479"/>
                    <a:pt x="364354" y="46282"/>
                  </a:cubicBezTo>
                  <a:cubicBezTo>
                    <a:pt x="366312" y="44490"/>
                    <a:pt x="368370" y="42781"/>
                    <a:pt x="370918" y="41271"/>
                  </a:cubicBezTo>
                  <a:cubicBezTo>
                    <a:pt x="387917" y="31062"/>
                    <a:pt x="411724" y="34312"/>
                    <a:pt x="424021" y="48521"/>
                  </a:cubicBezTo>
                  <a:cubicBezTo>
                    <a:pt x="426470" y="51282"/>
                    <a:pt x="428136" y="54376"/>
                    <a:pt x="429263" y="57595"/>
                  </a:cubicBezTo>
                  <a:cubicBezTo>
                    <a:pt x="448123" y="57678"/>
                    <a:pt x="466640" y="64877"/>
                    <a:pt x="478544" y="78586"/>
                  </a:cubicBezTo>
                  <a:cubicBezTo>
                    <a:pt x="495543" y="68419"/>
                    <a:pt x="519351" y="71627"/>
                    <a:pt x="531647" y="85878"/>
                  </a:cubicBezTo>
                  <a:cubicBezTo>
                    <a:pt x="543846" y="100036"/>
                    <a:pt x="539927" y="119735"/>
                    <a:pt x="522928" y="129986"/>
                  </a:cubicBezTo>
                </a:path>
              </a:pathLst>
            </a:custGeom>
            <a:solidFill>
              <a:srgbClr val="61B329"/>
            </a:solidFill>
            <a:ln w="12528"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xmlns="" id="{B61E817C-3E75-7026-2870-345E59797EC6}"/>
                </a:ext>
              </a:extLst>
            </p:cNvPr>
            <p:cNvSpPr/>
            <p:nvPr/>
          </p:nvSpPr>
          <p:spPr>
            <a:xfrm>
              <a:off x="1341143" y="2852158"/>
              <a:ext cx="538780" cy="182697"/>
            </a:xfrm>
            <a:custGeom>
              <a:avLst/>
              <a:gdLst>
                <a:gd name="connsiteX0" fmla="*/ 15853 w 538780"/>
                <a:gd name="connsiteY0" fmla="*/ 129986 h 182697"/>
                <a:gd name="connsiteX1" fmla="*/ 56121 w 538780"/>
                <a:gd name="connsiteY1" fmla="*/ 132017 h 182697"/>
                <a:gd name="connsiteX2" fmla="*/ 74344 w 538780"/>
                <a:gd name="connsiteY2" fmla="*/ 149518 h 182697"/>
                <a:gd name="connsiteX3" fmla="*/ 147239 w 538780"/>
                <a:gd name="connsiteY3" fmla="*/ 148341 h 182697"/>
                <a:gd name="connsiteX4" fmla="*/ 164482 w 538780"/>
                <a:gd name="connsiteY4" fmla="*/ 162175 h 182697"/>
                <a:gd name="connsiteX5" fmla="*/ 269710 w 538780"/>
                <a:gd name="connsiteY5" fmla="*/ 155581 h 182697"/>
                <a:gd name="connsiteX6" fmla="*/ 280144 w 538780"/>
                <a:gd name="connsiteY6" fmla="*/ 166040 h 182697"/>
                <a:gd name="connsiteX7" fmla="*/ 326829 w 538780"/>
                <a:gd name="connsiteY7" fmla="*/ 160019 h 182697"/>
                <a:gd name="connsiteX8" fmla="*/ 340105 w 538780"/>
                <a:gd name="connsiteY8" fmla="*/ 169947 h 182697"/>
                <a:gd name="connsiteX9" fmla="*/ 442392 w 538780"/>
                <a:gd name="connsiteY9" fmla="*/ 165592 h 182697"/>
                <a:gd name="connsiteX10" fmla="*/ 443960 w 538780"/>
                <a:gd name="connsiteY10" fmla="*/ 166770 h 182697"/>
                <a:gd name="connsiteX11" fmla="*/ 491233 w 538780"/>
                <a:gd name="connsiteY11" fmla="*/ 160300 h 182697"/>
                <a:gd name="connsiteX12" fmla="*/ 496377 w 538780"/>
                <a:gd name="connsiteY12" fmla="*/ 150987 h 182697"/>
                <a:gd name="connsiteX13" fmla="*/ 529884 w 538780"/>
                <a:gd name="connsiteY13" fmla="*/ 134913 h 182697"/>
                <a:gd name="connsiteX14" fmla="*/ 519059 w 538780"/>
                <a:gd name="connsiteY14" fmla="*/ 79930 h 182697"/>
                <a:gd name="connsiteX15" fmla="*/ 460371 w 538780"/>
                <a:gd name="connsiteY15" fmla="*/ 82295 h 182697"/>
                <a:gd name="connsiteX16" fmla="*/ 435926 w 538780"/>
                <a:gd name="connsiteY16" fmla="*/ 59095 h 182697"/>
                <a:gd name="connsiteX17" fmla="*/ 361365 w 538780"/>
                <a:gd name="connsiteY17" fmla="*/ 50022 h 182697"/>
                <a:gd name="connsiteX18" fmla="*/ 330405 w 538780"/>
                <a:gd name="connsiteY18" fmla="*/ 12582 h 182697"/>
                <a:gd name="connsiteX19" fmla="*/ 218125 w 538780"/>
                <a:gd name="connsiteY19" fmla="*/ 27885 h 182697"/>
                <a:gd name="connsiteX20" fmla="*/ 210580 w 538780"/>
                <a:gd name="connsiteY20" fmla="*/ 38583 h 182697"/>
                <a:gd name="connsiteX21" fmla="*/ 174427 w 538780"/>
                <a:gd name="connsiteY21" fmla="*/ 46282 h 182697"/>
                <a:gd name="connsiteX22" fmla="*/ 167863 w 538780"/>
                <a:gd name="connsiteY22" fmla="*/ 41271 h 182697"/>
                <a:gd name="connsiteX23" fmla="*/ 114760 w 538780"/>
                <a:gd name="connsiteY23" fmla="*/ 48521 h 182697"/>
                <a:gd name="connsiteX24" fmla="*/ 109518 w 538780"/>
                <a:gd name="connsiteY24" fmla="*/ 57595 h 182697"/>
                <a:gd name="connsiteX25" fmla="*/ 60236 w 538780"/>
                <a:gd name="connsiteY25" fmla="*/ 78586 h 182697"/>
                <a:gd name="connsiteX26" fmla="*/ 7132 w 538780"/>
                <a:gd name="connsiteY26" fmla="*/ 85878 h 182697"/>
                <a:gd name="connsiteX27" fmla="*/ 15853 w 538780"/>
                <a:gd name="connsiteY27" fmla="*/ 129986 h 18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38780" h="182697">
                  <a:moveTo>
                    <a:pt x="15853" y="129986"/>
                  </a:moveTo>
                  <a:cubicBezTo>
                    <a:pt x="28100" y="137226"/>
                    <a:pt x="43678" y="137549"/>
                    <a:pt x="56121" y="132017"/>
                  </a:cubicBezTo>
                  <a:cubicBezTo>
                    <a:pt x="60431" y="138778"/>
                    <a:pt x="66409" y="144799"/>
                    <a:pt x="74344" y="149518"/>
                  </a:cubicBezTo>
                  <a:cubicBezTo>
                    <a:pt x="96781" y="162988"/>
                    <a:pt x="126419" y="161686"/>
                    <a:pt x="147239" y="148341"/>
                  </a:cubicBezTo>
                  <a:cubicBezTo>
                    <a:pt x="152039" y="153466"/>
                    <a:pt x="157772" y="158186"/>
                    <a:pt x="164482" y="162175"/>
                  </a:cubicBezTo>
                  <a:cubicBezTo>
                    <a:pt x="197354" y="181791"/>
                    <a:pt x="241688" y="178249"/>
                    <a:pt x="269710" y="155581"/>
                  </a:cubicBezTo>
                  <a:cubicBezTo>
                    <a:pt x="272060" y="159613"/>
                    <a:pt x="275441" y="163186"/>
                    <a:pt x="280144" y="166040"/>
                  </a:cubicBezTo>
                  <a:cubicBezTo>
                    <a:pt x="295134" y="174906"/>
                    <a:pt x="315855" y="172228"/>
                    <a:pt x="326829" y="160019"/>
                  </a:cubicBezTo>
                  <a:cubicBezTo>
                    <a:pt x="330797" y="163592"/>
                    <a:pt x="335157" y="167019"/>
                    <a:pt x="340105" y="169947"/>
                  </a:cubicBezTo>
                  <a:cubicBezTo>
                    <a:pt x="371849" y="188823"/>
                    <a:pt x="414371" y="186219"/>
                    <a:pt x="442392" y="165592"/>
                  </a:cubicBezTo>
                  <a:lnTo>
                    <a:pt x="443960" y="166770"/>
                  </a:lnTo>
                  <a:cubicBezTo>
                    <a:pt x="459195" y="175801"/>
                    <a:pt x="480309" y="172916"/>
                    <a:pt x="491233" y="160300"/>
                  </a:cubicBezTo>
                  <a:cubicBezTo>
                    <a:pt x="493682" y="157415"/>
                    <a:pt x="495348" y="154237"/>
                    <a:pt x="496377" y="150987"/>
                  </a:cubicBezTo>
                  <a:cubicBezTo>
                    <a:pt x="509358" y="149800"/>
                    <a:pt x="521704" y="144393"/>
                    <a:pt x="529884" y="134913"/>
                  </a:cubicBezTo>
                  <a:cubicBezTo>
                    <a:pt x="545120" y="117245"/>
                    <a:pt x="540319" y="92629"/>
                    <a:pt x="519059" y="79930"/>
                  </a:cubicBezTo>
                  <a:cubicBezTo>
                    <a:pt x="500785" y="69106"/>
                    <a:pt x="476585" y="70575"/>
                    <a:pt x="460371" y="82295"/>
                  </a:cubicBezTo>
                  <a:cubicBezTo>
                    <a:pt x="454638" y="73419"/>
                    <a:pt x="446507" y="65408"/>
                    <a:pt x="435926" y="59095"/>
                  </a:cubicBezTo>
                  <a:cubicBezTo>
                    <a:pt x="413440" y="45709"/>
                    <a:pt x="385663" y="43104"/>
                    <a:pt x="361365" y="50022"/>
                  </a:cubicBezTo>
                  <a:cubicBezTo>
                    <a:pt x="356761" y="35500"/>
                    <a:pt x="346326" y="22072"/>
                    <a:pt x="330405" y="12582"/>
                  </a:cubicBezTo>
                  <a:cubicBezTo>
                    <a:pt x="294350" y="-8983"/>
                    <a:pt x="244040" y="-2149"/>
                    <a:pt x="218125" y="27885"/>
                  </a:cubicBezTo>
                  <a:cubicBezTo>
                    <a:pt x="215186" y="31343"/>
                    <a:pt x="212736" y="34885"/>
                    <a:pt x="210580" y="38583"/>
                  </a:cubicBezTo>
                  <a:cubicBezTo>
                    <a:pt x="198088" y="38833"/>
                    <a:pt x="185645" y="41479"/>
                    <a:pt x="174427" y="46282"/>
                  </a:cubicBezTo>
                  <a:cubicBezTo>
                    <a:pt x="172467" y="44490"/>
                    <a:pt x="170362" y="42781"/>
                    <a:pt x="167863" y="41271"/>
                  </a:cubicBezTo>
                  <a:cubicBezTo>
                    <a:pt x="150815" y="31062"/>
                    <a:pt x="127057" y="34312"/>
                    <a:pt x="114760" y="48521"/>
                  </a:cubicBezTo>
                  <a:cubicBezTo>
                    <a:pt x="112311" y="51282"/>
                    <a:pt x="110645" y="54376"/>
                    <a:pt x="109518" y="57595"/>
                  </a:cubicBezTo>
                  <a:cubicBezTo>
                    <a:pt x="90658" y="57678"/>
                    <a:pt x="72140" y="64877"/>
                    <a:pt x="60236" y="78586"/>
                  </a:cubicBezTo>
                  <a:cubicBezTo>
                    <a:pt x="43188" y="68419"/>
                    <a:pt x="19380" y="71627"/>
                    <a:pt x="7132" y="85878"/>
                  </a:cubicBezTo>
                  <a:cubicBezTo>
                    <a:pt x="-5114" y="100036"/>
                    <a:pt x="-1195" y="119735"/>
                    <a:pt x="15853" y="129986"/>
                  </a:cubicBezTo>
                </a:path>
              </a:pathLst>
            </a:custGeom>
            <a:solidFill>
              <a:srgbClr val="61B329"/>
            </a:solidFill>
            <a:ln w="12528"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xmlns="" id="{9EB5C3E1-F56D-BE05-1AD8-FF14B39FFAD0}"/>
                </a:ext>
              </a:extLst>
            </p:cNvPr>
            <p:cNvSpPr/>
            <p:nvPr/>
          </p:nvSpPr>
          <p:spPr>
            <a:xfrm>
              <a:off x="-70289" y="2836789"/>
              <a:ext cx="538745" cy="182697"/>
            </a:xfrm>
            <a:custGeom>
              <a:avLst/>
              <a:gdLst>
                <a:gd name="connsiteX0" fmla="*/ 522928 w 538745"/>
                <a:gd name="connsiteY0" fmla="*/ 129986 h 182697"/>
                <a:gd name="connsiteX1" fmla="*/ 482660 w 538745"/>
                <a:gd name="connsiteY1" fmla="*/ 132017 h 182697"/>
                <a:gd name="connsiteX2" fmla="*/ 464435 w 538745"/>
                <a:gd name="connsiteY2" fmla="*/ 149518 h 182697"/>
                <a:gd name="connsiteX3" fmla="*/ 391541 w 538745"/>
                <a:gd name="connsiteY3" fmla="*/ 148341 h 182697"/>
                <a:gd name="connsiteX4" fmla="*/ 374297 w 538745"/>
                <a:gd name="connsiteY4" fmla="*/ 162175 h 182697"/>
                <a:gd name="connsiteX5" fmla="*/ 269071 w 538745"/>
                <a:gd name="connsiteY5" fmla="*/ 155581 h 182697"/>
                <a:gd name="connsiteX6" fmla="*/ 258637 w 538745"/>
                <a:gd name="connsiteY6" fmla="*/ 166040 h 182697"/>
                <a:gd name="connsiteX7" fmla="*/ 211951 w 538745"/>
                <a:gd name="connsiteY7" fmla="*/ 160019 h 182697"/>
                <a:gd name="connsiteX8" fmla="*/ 198675 w 538745"/>
                <a:gd name="connsiteY8" fmla="*/ 169947 h 182697"/>
                <a:gd name="connsiteX9" fmla="*/ 96340 w 538745"/>
                <a:gd name="connsiteY9" fmla="*/ 165592 h 182697"/>
                <a:gd name="connsiteX10" fmla="*/ 94772 w 538745"/>
                <a:gd name="connsiteY10" fmla="*/ 166770 h 182697"/>
                <a:gd name="connsiteX11" fmla="*/ 47548 w 538745"/>
                <a:gd name="connsiteY11" fmla="*/ 160300 h 182697"/>
                <a:gd name="connsiteX12" fmla="*/ 42404 w 538745"/>
                <a:gd name="connsiteY12" fmla="*/ 150987 h 182697"/>
                <a:gd name="connsiteX13" fmla="*/ 8896 w 538745"/>
                <a:gd name="connsiteY13" fmla="*/ 134913 h 182697"/>
                <a:gd name="connsiteX14" fmla="*/ 19722 w 538745"/>
                <a:gd name="connsiteY14" fmla="*/ 79930 h 182697"/>
                <a:gd name="connsiteX15" fmla="*/ 78410 w 538745"/>
                <a:gd name="connsiteY15" fmla="*/ 82295 h 182697"/>
                <a:gd name="connsiteX16" fmla="*/ 102855 w 538745"/>
                <a:gd name="connsiteY16" fmla="*/ 59095 h 182697"/>
                <a:gd name="connsiteX17" fmla="*/ 177415 w 538745"/>
                <a:gd name="connsiteY17" fmla="*/ 50022 h 182697"/>
                <a:gd name="connsiteX18" fmla="*/ 208376 w 538745"/>
                <a:gd name="connsiteY18" fmla="*/ 12582 h 182697"/>
                <a:gd name="connsiteX19" fmla="*/ 320607 w 538745"/>
                <a:gd name="connsiteY19" fmla="*/ 27885 h 182697"/>
                <a:gd name="connsiteX20" fmla="*/ 328152 w 538745"/>
                <a:gd name="connsiteY20" fmla="*/ 38583 h 182697"/>
                <a:gd name="connsiteX21" fmla="*/ 364354 w 538745"/>
                <a:gd name="connsiteY21" fmla="*/ 46282 h 182697"/>
                <a:gd name="connsiteX22" fmla="*/ 370918 w 538745"/>
                <a:gd name="connsiteY22" fmla="*/ 41271 h 182697"/>
                <a:gd name="connsiteX23" fmla="*/ 424021 w 538745"/>
                <a:gd name="connsiteY23" fmla="*/ 48521 h 182697"/>
                <a:gd name="connsiteX24" fmla="*/ 429263 w 538745"/>
                <a:gd name="connsiteY24" fmla="*/ 57595 h 182697"/>
                <a:gd name="connsiteX25" fmla="*/ 478544 w 538745"/>
                <a:gd name="connsiteY25" fmla="*/ 78586 h 182697"/>
                <a:gd name="connsiteX26" fmla="*/ 531647 w 538745"/>
                <a:gd name="connsiteY26" fmla="*/ 85878 h 182697"/>
                <a:gd name="connsiteX27" fmla="*/ 522928 w 538745"/>
                <a:gd name="connsiteY27" fmla="*/ 129986 h 18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38745" h="182697">
                  <a:moveTo>
                    <a:pt x="522928" y="129986"/>
                  </a:moveTo>
                  <a:cubicBezTo>
                    <a:pt x="510680" y="137226"/>
                    <a:pt x="495103" y="137549"/>
                    <a:pt x="482660" y="132017"/>
                  </a:cubicBezTo>
                  <a:cubicBezTo>
                    <a:pt x="478348" y="138778"/>
                    <a:pt x="472372" y="144799"/>
                    <a:pt x="464435" y="149518"/>
                  </a:cubicBezTo>
                  <a:cubicBezTo>
                    <a:pt x="441951" y="162988"/>
                    <a:pt x="412362" y="161686"/>
                    <a:pt x="391541" y="148341"/>
                  </a:cubicBezTo>
                  <a:cubicBezTo>
                    <a:pt x="386740" y="153466"/>
                    <a:pt x="380960" y="158186"/>
                    <a:pt x="374297" y="162175"/>
                  </a:cubicBezTo>
                  <a:cubicBezTo>
                    <a:pt x="341427" y="181791"/>
                    <a:pt x="297044" y="178249"/>
                    <a:pt x="269071" y="155581"/>
                  </a:cubicBezTo>
                  <a:cubicBezTo>
                    <a:pt x="266720" y="159613"/>
                    <a:pt x="263340" y="163186"/>
                    <a:pt x="258637" y="166040"/>
                  </a:cubicBezTo>
                  <a:cubicBezTo>
                    <a:pt x="243598" y="174906"/>
                    <a:pt x="222924" y="172228"/>
                    <a:pt x="211951" y="160019"/>
                  </a:cubicBezTo>
                  <a:cubicBezTo>
                    <a:pt x="207983" y="163592"/>
                    <a:pt x="203575" y="167019"/>
                    <a:pt x="198675" y="169947"/>
                  </a:cubicBezTo>
                  <a:cubicBezTo>
                    <a:pt x="166883" y="188823"/>
                    <a:pt x="124410" y="186219"/>
                    <a:pt x="96340" y="165592"/>
                  </a:cubicBezTo>
                  <a:lnTo>
                    <a:pt x="94772" y="166770"/>
                  </a:lnTo>
                  <a:cubicBezTo>
                    <a:pt x="79586" y="175801"/>
                    <a:pt x="58472" y="172916"/>
                    <a:pt x="47548" y="160300"/>
                  </a:cubicBezTo>
                  <a:cubicBezTo>
                    <a:pt x="45049" y="157415"/>
                    <a:pt x="43432" y="154237"/>
                    <a:pt x="42404" y="150987"/>
                  </a:cubicBezTo>
                  <a:cubicBezTo>
                    <a:pt x="29422" y="149800"/>
                    <a:pt x="17077" y="144393"/>
                    <a:pt x="8896" y="134913"/>
                  </a:cubicBezTo>
                  <a:cubicBezTo>
                    <a:pt x="-6339" y="117245"/>
                    <a:pt x="-1539" y="92629"/>
                    <a:pt x="19722" y="79930"/>
                  </a:cubicBezTo>
                  <a:cubicBezTo>
                    <a:pt x="37946" y="69106"/>
                    <a:pt x="62195" y="70575"/>
                    <a:pt x="78410" y="82295"/>
                  </a:cubicBezTo>
                  <a:cubicBezTo>
                    <a:pt x="84141" y="73419"/>
                    <a:pt x="92274" y="65408"/>
                    <a:pt x="102855" y="59095"/>
                  </a:cubicBezTo>
                  <a:cubicBezTo>
                    <a:pt x="125292" y="45709"/>
                    <a:pt x="153116" y="43104"/>
                    <a:pt x="177415" y="50022"/>
                  </a:cubicBezTo>
                  <a:cubicBezTo>
                    <a:pt x="181971" y="35500"/>
                    <a:pt x="192454" y="22072"/>
                    <a:pt x="208376" y="12582"/>
                  </a:cubicBezTo>
                  <a:cubicBezTo>
                    <a:pt x="244382" y="-8983"/>
                    <a:pt x="294741" y="-2149"/>
                    <a:pt x="320607" y="27885"/>
                  </a:cubicBezTo>
                  <a:cubicBezTo>
                    <a:pt x="323596" y="31343"/>
                    <a:pt x="326045" y="34885"/>
                    <a:pt x="328152" y="38583"/>
                  </a:cubicBezTo>
                  <a:cubicBezTo>
                    <a:pt x="340693" y="38833"/>
                    <a:pt x="353134" y="41479"/>
                    <a:pt x="364354" y="46282"/>
                  </a:cubicBezTo>
                  <a:cubicBezTo>
                    <a:pt x="366312" y="44490"/>
                    <a:pt x="368370" y="42781"/>
                    <a:pt x="370918" y="41271"/>
                  </a:cubicBezTo>
                  <a:cubicBezTo>
                    <a:pt x="387917" y="31062"/>
                    <a:pt x="411724" y="34312"/>
                    <a:pt x="424021" y="48521"/>
                  </a:cubicBezTo>
                  <a:cubicBezTo>
                    <a:pt x="426470" y="51282"/>
                    <a:pt x="428136" y="54376"/>
                    <a:pt x="429263" y="57595"/>
                  </a:cubicBezTo>
                  <a:cubicBezTo>
                    <a:pt x="448123" y="57678"/>
                    <a:pt x="466640" y="64877"/>
                    <a:pt x="478544" y="78586"/>
                  </a:cubicBezTo>
                  <a:cubicBezTo>
                    <a:pt x="495543" y="68419"/>
                    <a:pt x="519351" y="71627"/>
                    <a:pt x="531647" y="85878"/>
                  </a:cubicBezTo>
                  <a:cubicBezTo>
                    <a:pt x="543846" y="100036"/>
                    <a:pt x="539927" y="119735"/>
                    <a:pt x="522928" y="129986"/>
                  </a:cubicBezTo>
                </a:path>
              </a:pathLst>
            </a:custGeom>
            <a:solidFill>
              <a:srgbClr val="61B329"/>
            </a:solidFill>
            <a:ln w="12528"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xmlns="" id="{19DC9534-BCB0-5FAA-8F7F-364DEF4CD0B8}"/>
                </a:ext>
              </a:extLst>
            </p:cNvPr>
            <p:cNvSpPr/>
            <p:nvPr/>
          </p:nvSpPr>
          <p:spPr>
            <a:xfrm>
              <a:off x="372954" y="2836789"/>
              <a:ext cx="538780" cy="182697"/>
            </a:xfrm>
            <a:custGeom>
              <a:avLst/>
              <a:gdLst>
                <a:gd name="connsiteX0" fmla="*/ 15853 w 538780"/>
                <a:gd name="connsiteY0" fmla="*/ 129986 h 182697"/>
                <a:gd name="connsiteX1" fmla="*/ 56121 w 538780"/>
                <a:gd name="connsiteY1" fmla="*/ 132017 h 182697"/>
                <a:gd name="connsiteX2" fmla="*/ 74344 w 538780"/>
                <a:gd name="connsiteY2" fmla="*/ 149518 h 182697"/>
                <a:gd name="connsiteX3" fmla="*/ 147239 w 538780"/>
                <a:gd name="connsiteY3" fmla="*/ 148341 h 182697"/>
                <a:gd name="connsiteX4" fmla="*/ 164482 w 538780"/>
                <a:gd name="connsiteY4" fmla="*/ 162175 h 182697"/>
                <a:gd name="connsiteX5" fmla="*/ 269710 w 538780"/>
                <a:gd name="connsiteY5" fmla="*/ 155581 h 182697"/>
                <a:gd name="connsiteX6" fmla="*/ 280144 w 538780"/>
                <a:gd name="connsiteY6" fmla="*/ 166040 h 182697"/>
                <a:gd name="connsiteX7" fmla="*/ 326829 w 538780"/>
                <a:gd name="connsiteY7" fmla="*/ 160019 h 182697"/>
                <a:gd name="connsiteX8" fmla="*/ 340105 w 538780"/>
                <a:gd name="connsiteY8" fmla="*/ 169947 h 182697"/>
                <a:gd name="connsiteX9" fmla="*/ 442392 w 538780"/>
                <a:gd name="connsiteY9" fmla="*/ 165592 h 182697"/>
                <a:gd name="connsiteX10" fmla="*/ 443960 w 538780"/>
                <a:gd name="connsiteY10" fmla="*/ 166770 h 182697"/>
                <a:gd name="connsiteX11" fmla="*/ 491233 w 538780"/>
                <a:gd name="connsiteY11" fmla="*/ 160300 h 182697"/>
                <a:gd name="connsiteX12" fmla="*/ 496377 w 538780"/>
                <a:gd name="connsiteY12" fmla="*/ 150987 h 182697"/>
                <a:gd name="connsiteX13" fmla="*/ 529884 w 538780"/>
                <a:gd name="connsiteY13" fmla="*/ 134913 h 182697"/>
                <a:gd name="connsiteX14" fmla="*/ 519059 w 538780"/>
                <a:gd name="connsiteY14" fmla="*/ 79930 h 182697"/>
                <a:gd name="connsiteX15" fmla="*/ 460371 w 538780"/>
                <a:gd name="connsiteY15" fmla="*/ 82295 h 182697"/>
                <a:gd name="connsiteX16" fmla="*/ 435926 w 538780"/>
                <a:gd name="connsiteY16" fmla="*/ 59095 h 182697"/>
                <a:gd name="connsiteX17" fmla="*/ 361365 w 538780"/>
                <a:gd name="connsiteY17" fmla="*/ 50022 h 182697"/>
                <a:gd name="connsiteX18" fmla="*/ 330405 w 538780"/>
                <a:gd name="connsiteY18" fmla="*/ 12582 h 182697"/>
                <a:gd name="connsiteX19" fmla="*/ 218125 w 538780"/>
                <a:gd name="connsiteY19" fmla="*/ 27885 h 182697"/>
                <a:gd name="connsiteX20" fmla="*/ 210580 w 538780"/>
                <a:gd name="connsiteY20" fmla="*/ 38583 h 182697"/>
                <a:gd name="connsiteX21" fmla="*/ 174427 w 538780"/>
                <a:gd name="connsiteY21" fmla="*/ 46282 h 182697"/>
                <a:gd name="connsiteX22" fmla="*/ 167863 w 538780"/>
                <a:gd name="connsiteY22" fmla="*/ 41271 h 182697"/>
                <a:gd name="connsiteX23" fmla="*/ 114760 w 538780"/>
                <a:gd name="connsiteY23" fmla="*/ 48521 h 182697"/>
                <a:gd name="connsiteX24" fmla="*/ 109518 w 538780"/>
                <a:gd name="connsiteY24" fmla="*/ 57595 h 182697"/>
                <a:gd name="connsiteX25" fmla="*/ 60236 w 538780"/>
                <a:gd name="connsiteY25" fmla="*/ 78586 h 182697"/>
                <a:gd name="connsiteX26" fmla="*/ 7132 w 538780"/>
                <a:gd name="connsiteY26" fmla="*/ 85878 h 182697"/>
                <a:gd name="connsiteX27" fmla="*/ 15853 w 538780"/>
                <a:gd name="connsiteY27" fmla="*/ 129986 h 18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38780" h="182697">
                  <a:moveTo>
                    <a:pt x="15853" y="129986"/>
                  </a:moveTo>
                  <a:cubicBezTo>
                    <a:pt x="28100" y="137226"/>
                    <a:pt x="43678" y="137549"/>
                    <a:pt x="56121" y="132017"/>
                  </a:cubicBezTo>
                  <a:cubicBezTo>
                    <a:pt x="60431" y="138778"/>
                    <a:pt x="66409" y="144799"/>
                    <a:pt x="74344" y="149518"/>
                  </a:cubicBezTo>
                  <a:cubicBezTo>
                    <a:pt x="96781" y="162988"/>
                    <a:pt x="126419" y="161686"/>
                    <a:pt x="147239" y="148341"/>
                  </a:cubicBezTo>
                  <a:cubicBezTo>
                    <a:pt x="152039" y="153466"/>
                    <a:pt x="157772" y="158186"/>
                    <a:pt x="164482" y="162175"/>
                  </a:cubicBezTo>
                  <a:cubicBezTo>
                    <a:pt x="197354" y="181791"/>
                    <a:pt x="241688" y="178249"/>
                    <a:pt x="269710" y="155581"/>
                  </a:cubicBezTo>
                  <a:cubicBezTo>
                    <a:pt x="272060" y="159613"/>
                    <a:pt x="275441" y="163186"/>
                    <a:pt x="280144" y="166040"/>
                  </a:cubicBezTo>
                  <a:cubicBezTo>
                    <a:pt x="295134" y="174906"/>
                    <a:pt x="315855" y="172228"/>
                    <a:pt x="326829" y="160019"/>
                  </a:cubicBezTo>
                  <a:cubicBezTo>
                    <a:pt x="330797" y="163592"/>
                    <a:pt x="335157" y="167019"/>
                    <a:pt x="340105" y="169947"/>
                  </a:cubicBezTo>
                  <a:cubicBezTo>
                    <a:pt x="371849" y="188823"/>
                    <a:pt x="414371" y="186219"/>
                    <a:pt x="442392" y="165592"/>
                  </a:cubicBezTo>
                  <a:lnTo>
                    <a:pt x="443960" y="166770"/>
                  </a:lnTo>
                  <a:cubicBezTo>
                    <a:pt x="459195" y="175801"/>
                    <a:pt x="480309" y="172916"/>
                    <a:pt x="491233" y="160300"/>
                  </a:cubicBezTo>
                  <a:cubicBezTo>
                    <a:pt x="493682" y="157415"/>
                    <a:pt x="495348" y="154237"/>
                    <a:pt x="496377" y="150987"/>
                  </a:cubicBezTo>
                  <a:cubicBezTo>
                    <a:pt x="509358" y="149800"/>
                    <a:pt x="521704" y="144393"/>
                    <a:pt x="529884" y="134913"/>
                  </a:cubicBezTo>
                  <a:cubicBezTo>
                    <a:pt x="545120" y="117245"/>
                    <a:pt x="540319" y="92629"/>
                    <a:pt x="519059" y="79930"/>
                  </a:cubicBezTo>
                  <a:cubicBezTo>
                    <a:pt x="500785" y="69106"/>
                    <a:pt x="476585" y="70575"/>
                    <a:pt x="460371" y="82295"/>
                  </a:cubicBezTo>
                  <a:cubicBezTo>
                    <a:pt x="454638" y="73419"/>
                    <a:pt x="446507" y="65408"/>
                    <a:pt x="435926" y="59095"/>
                  </a:cubicBezTo>
                  <a:cubicBezTo>
                    <a:pt x="413440" y="45709"/>
                    <a:pt x="385663" y="43104"/>
                    <a:pt x="361365" y="50022"/>
                  </a:cubicBezTo>
                  <a:cubicBezTo>
                    <a:pt x="356761" y="35500"/>
                    <a:pt x="346326" y="22072"/>
                    <a:pt x="330405" y="12582"/>
                  </a:cubicBezTo>
                  <a:cubicBezTo>
                    <a:pt x="294350" y="-8983"/>
                    <a:pt x="244040" y="-2149"/>
                    <a:pt x="218125" y="27885"/>
                  </a:cubicBezTo>
                  <a:cubicBezTo>
                    <a:pt x="215186" y="31343"/>
                    <a:pt x="212736" y="34885"/>
                    <a:pt x="210580" y="38583"/>
                  </a:cubicBezTo>
                  <a:cubicBezTo>
                    <a:pt x="198088" y="38833"/>
                    <a:pt x="185645" y="41479"/>
                    <a:pt x="174427" y="46282"/>
                  </a:cubicBezTo>
                  <a:cubicBezTo>
                    <a:pt x="172467" y="44490"/>
                    <a:pt x="170362" y="42781"/>
                    <a:pt x="167863" y="41271"/>
                  </a:cubicBezTo>
                  <a:cubicBezTo>
                    <a:pt x="150815" y="31062"/>
                    <a:pt x="127057" y="34312"/>
                    <a:pt x="114760" y="48521"/>
                  </a:cubicBezTo>
                  <a:cubicBezTo>
                    <a:pt x="112311" y="51282"/>
                    <a:pt x="110645" y="54376"/>
                    <a:pt x="109518" y="57595"/>
                  </a:cubicBezTo>
                  <a:cubicBezTo>
                    <a:pt x="90658" y="57678"/>
                    <a:pt x="72140" y="64877"/>
                    <a:pt x="60236" y="78586"/>
                  </a:cubicBezTo>
                  <a:cubicBezTo>
                    <a:pt x="43188" y="68419"/>
                    <a:pt x="19380" y="71627"/>
                    <a:pt x="7132" y="85878"/>
                  </a:cubicBezTo>
                  <a:cubicBezTo>
                    <a:pt x="-5114" y="100036"/>
                    <a:pt x="-1195" y="119735"/>
                    <a:pt x="15853" y="129986"/>
                  </a:cubicBezTo>
                </a:path>
              </a:pathLst>
            </a:custGeom>
            <a:solidFill>
              <a:srgbClr val="61B329"/>
            </a:solidFill>
            <a:ln w="12528" cap="flat">
              <a:noFill/>
              <a:prstDash val="solid"/>
              <a:miter/>
            </a:ln>
          </p:spPr>
          <p:txBody>
            <a:bodyPr rtlCol="0" anchor="ctr"/>
            <a:lstStyle/>
            <a:p>
              <a:endParaRPr lang="en-US"/>
            </a:p>
          </p:txBody>
        </p:sp>
      </p:grpSp>
      <p:pic>
        <p:nvPicPr>
          <p:cNvPr id="305" name="Picture 304" descr="A picture containing flower, graphics&#10;&#10;Description automatically generated">
            <a:extLst>
              <a:ext uri="{FF2B5EF4-FFF2-40B4-BE49-F238E27FC236}">
                <a16:creationId xmlns:a16="http://schemas.microsoft.com/office/drawing/2014/main" xmlns="" id="{AE1A1E63-76E8-91CB-D99D-604685C308E5}"/>
              </a:ext>
            </a:extLst>
          </p:cNvPr>
          <p:cNvPicPr>
            <a:picLocks noChangeAspect="1"/>
          </p:cNvPicPr>
          <p:nvPr/>
        </p:nvPicPr>
        <p:blipFill rotWithShape="1">
          <a:blip r:embed="rId5">
            <a:extLst>
              <a:ext uri="{28A0092B-C50C-407E-A947-70E740481C1C}">
                <a14:useLocalDpi xmlns:a14="http://schemas.microsoft.com/office/drawing/2010/main" val="0"/>
              </a:ext>
            </a:extLst>
          </a:blip>
          <a:srcRect t="30405" b="33603"/>
          <a:stretch/>
        </p:blipFill>
        <p:spPr>
          <a:xfrm>
            <a:off x="2532128" y="5508835"/>
            <a:ext cx="4177717" cy="1503671"/>
          </a:xfrm>
          <a:prstGeom prst="rect">
            <a:avLst/>
          </a:prstGeom>
        </p:spPr>
      </p:pic>
      <p:pic>
        <p:nvPicPr>
          <p:cNvPr id="312" name="Picture 311" descr="A child holding a watering can&#10;&#10;Description automatically generated with medium confidence">
            <a:extLst>
              <a:ext uri="{FF2B5EF4-FFF2-40B4-BE49-F238E27FC236}">
                <a16:creationId xmlns:a16="http://schemas.microsoft.com/office/drawing/2014/main" xmlns="" id="{67BA7CCA-7053-51F3-AE90-D55F75BE545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6350" r="23720"/>
          <a:stretch/>
        </p:blipFill>
        <p:spPr>
          <a:xfrm>
            <a:off x="10110688" y="3612340"/>
            <a:ext cx="1505770" cy="3015775"/>
          </a:xfrm>
          <a:prstGeom prst="rect">
            <a:avLst/>
          </a:prstGeom>
        </p:spPr>
      </p:pic>
      <p:pic>
        <p:nvPicPr>
          <p:cNvPr id="304" name="Picture 303" descr="A picture containing flower, graphics&#10;&#10;Description automatically generated">
            <a:extLst>
              <a:ext uri="{FF2B5EF4-FFF2-40B4-BE49-F238E27FC236}">
                <a16:creationId xmlns:a16="http://schemas.microsoft.com/office/drawing/2014/main" xmlns="" id="{B4C08F4E-F2D1-84E5-DA37-53B8A1E20036}"/>
              </a:ext>
            </a:extLst>
          </p:cNvPr>
          <p:cNvPicPr>
            <a:picLocks noChangeAspect="1"/>
          </p:cNvPicPr>
          <p:nvPr/>
        </p:nvPicPr>
        <p:blipFill rotWithShape="1">
          <a:blip r:embed="rId5">
            <a:extLst>
              <a:ext uri="{28A0092B-C50C-407E-A947-70E740481C1C}">
                <a14:useLocalDpi xmlns:a14="http://schemas.microsoft.com/office/drawing/2010/main" val="0"/>
              </a:ext>
            </a:extLst>
          </a:blip>
          <a:srcRect t="30405" b="33603"/>
          <a:stretch/>
        </p:blipFill>
        <p:spPr>
          <a:xfrm>
            <a:off x="-655111" y="5463404"/>
            <a:ext cx="4348937" cy="1565298"/>
          </a:xfrm>
          <a:prstGeom prst="rect">
            <a:avLst/>
          </a:prstGeom>
        </p:spPr>
      </p:pic>
      <p:pic>
        <p:nvPicPr>
          <p:cNvPr id="309" name="Picture 308" descr="A picture containing doll, toy, clothing, cartoon&#10;&#10;Description automatically generated">
            <a:extLst>
              <a:ext uri="{FF2B5EF4-FFF2-40B4-BE49-F238E27FC236}">
                <a16:creationId xmlns:a16="http://schemas.microsoft.com/office/drawing/2014/main" xmlns="" id="{0E228C59-F493-C44D-DD9B-E0D34CC93D1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8806" y="2601307"/>
            <a:ext cx="2866504" cy="2866504"/>
          </a:xfrm>
          <a:prstGeom prst="rect">
            <a:avLst/>
          </a:prstGeom>
        </p:spPr>
      </p:pic>
      <p:pic>
        <p:nvPicPr>
          <p:cNvPr id="307" name="Picture 306" descr="A picture containing flower, graphics&#10;&#10;Description automatically generated">
            <a:extLst>
              <a:ext uri="{FF2B5EF4-FFF2-40B4-BE49-F238E27FC236}">
                <a16:creationId xmlns:a16="http://schemas.microsoft.com/office/drawing/2014/main" xmlns="" id="{448D2892-DA8A-1EB6-698E-2D6B7F748477}"/>
              </a:ext>
            </a:extLst>
          </p:cNvPr>
          <p:cNvPicPr>
            <a:picLocks noChangeAspect="1"/>
          </p:cNvPicPr>
          <p:nvPr/>
        </p:nvPicPr>
        <p:blipFill rotWithShape="1">
          <a:blip r:embed="rId5">
            <a:extLst>
              <a:ext uri="{28A0092B-C50C-407E-A947-70E740481C1C}">
                <a14:useLocalDpi xmlns:a14="http://schemas.microsoft.com/office/drawing/2010/main" val="0"/>
              </a:ext>
            </a:extLst>
          </a:blip>
          <a:srcRect t="30405" b="33603"/>
          <a:stretch/>
        </p:blipFill>
        <p:spPr>
          <a:xfrm>
            <a:off x="8634017" y="5465762"/>
            <a:ext cx="4177717" cy="1503671"/>
          </a:xfrm>
          <a:prstGeom prst="rect">
            <a:avLst/>
          </a:prstGeom>
        </p:spPr>
      </p:pic>
      <p:pic>
        <p:nvPicPr>
          <p:cNvPr id="306" name="Picture 305" descr="A picture containing flower, graphics&#10;&#10;Description automatically generated">
            <a:extLst>
              <a:ext uri="{FF2B5EF4-FFF2-40B4-BE49-F238E27FC236}">
                <a16:creationId xmlns:a16="http://schemas.microsoft.com/office/drawing/2014/main" xmlns="" id="{2E819745-EB74-B212-6B87-BF5A325151B1}"/>
              </a:ext>
            </a:extLst>
          </p:cNvPr>
          <p:cNvPicPr>
            <a:picLocks noChangeAspect="1"/>
          </p:cNvPicPr>
          <p:nvPr/>
        </p:nvPicPr>
        <p:blipFill rotWithShape="1">
          <a:blip r:embed="rId5">
            <a:extLst>
              <a:ext uri="{28A0092B-C50C-407E-A947-70E740481C1C}">
                <a14:useLocalDpi xmlns:a14="http://schemas.microsoft.com/office/drawing/2010/main" val="0"/>
              </a:ext>
            </a:extLst>
          </a:blip>
          <a:srcRect t="30405" b="33603"/>
          <a:stretch/>
        </p:blipFill>
        <p:spPr>
          <a:xfrm>
            <a:off x="5446778" y="5420331"/>
            <a:ext cx="4348937" cy="1565298"/>
          </a:xfrm>
          <a:prstGeom prst="rect">
            <a:avLst/>
          </a:prstGeom>
        </p:spPr>
      </p:pic>
      <p:sp>
        <p:nvSpPr>
          <p:cNvPr id="2" name="Rectangle: Rounded Corners 8">
            <a:extLst>
              <a:ext uri="{FF2B5EF4-FFF2-40B4-BE49-F238E27FC236}">
                <a16:creationId xmlns:a16="http://schemas.microsoft.com/office/drawing/2014/main" xmlns="" id="{388ACA31-229F-123F-C210-3359A9C6BC63}"/>
              </a:ext>
            </a:extLst>
          </p:cNvPr>
          <p:cNvSpPr/>
          <p:nvPr/>
        </p:nvSpPr>
        <p:spPr>
          <a:xfrm>
            <a:off x="2112447" y="695050"/>
            <a:ext cx="8023581" cy="4642539"/>
          </a:xfrm>
          <a:prstGeom prst="roundRect">
            <a:avLst>
              <a:gd name="adj" fmla="val 9729"/>
            </a:avLst>
          </a:prstGeom>
          <a:solidFill>
            <a:schemeClr val="bg1">
              <a:alpha val="70000"/>
            </a:schemeClr>
          </a:solid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TextBox 21">
            <a:extLst>
              <a:ext uri="{FF2B5EF4-FFF2-40B4-BE49-F238E27FC236}">
                <a16:creationId xmlns:a16="http://schemas.microsoft.com/office/drawing/2014/main" xmlns="" id="{9F6CC26B-464B-6A11-748D-8CD8EC138FFB}"/>
              </a:ext>
            </a:extLst>
          </p:cNvPr>
          <p:cNvSpPr txBox="1"/>
          <p:nvPr/>
        </p:nvSpPr>
        <p:spPr>
          <a:xfrm>
            <a:off x="4306928" y="4274431"/>
            <a:ext cx="3818929" cy="646331"/>
          </a:xfrm>
          <a:prstGeom prst="rect">
            <a:avLst/>
          </a:prstGeom>
          <a:noFill/>
        </p:spPr>
        <p:txBody>
          <a:bodyPr wrap="square" rtlCol="0">
            <a:spAutoFit/>
          </a:bodyPr>
          <a:lstStyle/>
          <a:p>
            <a:pPr algn="ctr"/>
            <a:r>
              <a:rPr lang="en-US" sz="36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Duepuntozero" panose="02040603050506020204" pitchFamily="18" charset="0"/>
              </a:rPr>
              <a:t>(</a:t>
            </a:r>
            <a:r>
              <a:rPr lang="vi-VN" sz="36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Duepuntozero" panose="02040603050506020204" pitchFamily="18" charset="0"/>
              </a:rPr>
              <a:t>2</a:t>
            </a:r>
            <a:r>
              <a:rPr lang="en-US" sz="36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Duepuntozero" panose="02040603050506020204" pitchFamily="18" charset="0"/>
              </a:rPr>
              <a:t> </a:t>
            </a:r>
            <a:r>
              <a:rPr lang="en-US" sz="36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Duepuntozero" panose="02040603050506020204" pitchFamily="18" charset="0"/>
              </a:rPr>
              <a:t>tiết</a:t>
            </a:r>
            <a:r>
              <a:rPr lang="en-US" sz="36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Duepuntozero" panose="02040603050506020204" pitchFamily="18" charset="0"/>
              </a:rPr>
              <a:t> – </a:t>
            </a:r>
            <a:r>
              <a:rPr lang="en-US" sz="36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Duepuntozero" panose="02040603050506020204" pitchFamily="18" charset="0"/>
              </a:rPr>
              <a:t>tiết</a:t>
            </a:r>
            <a:r>
              <a:rPr lang="en-US" sz="36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Duepuntozero" panose="02040603050506020204" pitchFamily="18" charset="0"/>
              </a:rPr>
              <a:t> 1)</a:t>
            </a:r>
          </a:p>
        </p:txBody>
      </p:sp>
      <p:grpSp>
        <p:nvGrpSpPr>
          <p:cNvPr id="323" name="Group 322">
            <a:extLst>
              <a:ext uri="{FF2B5EF4-FFF2-40B4-BE49-F238E27FC236}">
                <a16:creationId xmlns:a16="http://schemas.microsoft.com/office/drawing/2014/main" xmlns="" id="{CFABFCBF-9E86-E441-6AAA-CA93ECC1AF39}"/>
              </a:ext>
            </a:extLst>
          </p:cNvPr>
          <p:cNvGrpSpPr/>
          <p:nvPr/>
        </p:nvGrpSpPr>
        <p:grpSpPr>
          <a:xfrm>
            <a:off x="2422173" y="2565540"/>
            <a:ext cx="7538648" cy="1331000"/>
            <a:chOff x="-671673" y="2591440"/>
            <a:chExt cx="6645494" cy="1331000"/>
          </a:xfrm>
        </p:grpSpPr>
        <p:sp>
          <p:nvSpPr>
            <p:cNvPr id="324" name="TextBox 323">
              <a:extLst>
                <a:ext uri="{FF2B5EF4-FFF2-40B4-BE49-F238E27FC236}">
                  <a16:creationId xmlns:a16="http://schemas.microsoft.com/office/drawing/2014/main" xmlns="" id="{B9E7E748-1DFE-6E80-7F2D-46AF44BA5F46}"/>
                </a:ext>
              </a:extLst>
            </p:cNvPr>
            <p:cNvSpPr txBox="1"/>
            <p:nvPr/>
          </p:nvSpPr>
          <p:spPr>
            <a:xfrm>
              <a:off x="-671673" y="2591440"/>
              <a:ext cx="6627189" cy="1323439"/>
            </a:xfrm>
            <a:prstGeom prst="rect">
              <a:avLst/>
            </a:prstGeom>
            <a:noFill/>
          </p:spPr>
          <p:txBody>
            <a:bodyPr wrap="square" rtlCol="0">
              <a:spAutoFit/>
            </a:bodyPr>
            <a:lstStyle/>
            <a:p>
              <a:pPr algn="ctr"/>
              <a:r>
                <a:rPr lang="en-US" sz="4000" dirty="0" err="1">
                  <a:ln w="190500">
                    <a:solidFill>
                      <a:srgbClr val="FFFFFF"/>
                    </a:solidFill>
                  </a:ln>
                  <a:effectLst>
                    <a:outerShdw blurRad="50800" dist="38100" dir="5400000" algn="t" rotWithShape="0">
                      <a:prstClr val="black">
                        <a:alpha val="40000"/>
                      </a:prstClr>
                    </a:outerShdw>
                  </a:effectLst>
                  <a:latin typeface="SVN-Gretoon" panose="02040603050506020204" pitchFamily="18" charset="0"/>
                  <a:ea typeface="LNTH-LuoLuoNotangYuanTi 1" pitchFamily="2" charset="-128"/>
                  <a:cs typeface="LNTH-LuoLuoNotangYuanTi 1" pitchFamily="2" charset="-128"/>
                </a:rPr>
                <a:t>Em</a:t>
              </a:r>
              <a:r>
                <a:rPr lang="en-US" sz="4000" dirty="0">
                  <a:ln w="190500">
                    <a:solidFill>
                      <a:srgbClr val="FFFFFF"/>
                    </a:solidFill>
                  </a:ln>
                  <a:effectLst>
                    <a:outerShdw blurRad="50800" dist="38100" dir="5400000" algn="t" rotWithShape="0">
                      <a:prstClr val="black">
                        <a:alpha val="40000"/>
                      </a:prstClr>
                    </a:outerShdw>
                  </a:effectLst>
                  <a:latin typeface="SVN-Gretoon" panose="02040603050506020204" pitchFamily="18" charset="0"/>
                  <a:ea typeface="LNTH-LuoLuoNotangYuanTi 1" pitchFamily="2" charset="-128"/>
                  <a:cs typeface="LNTH-LuoLuoNotangYuanTi 1" pitchFamily="2" charset="-128"/>
                </a:rPr>
                <a:t> </a:t>
              </a:r>
              <a:r>
                <a:rPr lang="en-US" sz="4000" dirty="0" err="1">
                  <a:ln w="190500">
                    <a:solidFill>
                      <a:srgbClr val="FFFFFF"/>
                    </a:solidFill>
                  </a:ln>
                  <a:effectLst>
                    <a:outerShdw blurRad="50800" dist="38100" dir="5400000" algn="t" rotWithShape="0">
                      <a:prstClr val="black">
                        <a:alpha val="40000"/>
                      </a:prstClr>
                    </a:outerShdw>
                  </a:effectLst>
                  <a:latin typeface="SVN-Gretoon" panose="02040603050506020204" pitchFamily="18" charset="0"/>
                  <a:ea typeface="LNTH-LuoLuoNotangYuanTi 1" pitchFamily="2" charset="-128"/>
                  <a:cs typeface="LNTH-LuoLuoNotangYuanTi 1" pitchFamily="2" charset="-128"/>
                </a:rPr>
                <a:t>tích</a:t>
              </a:r>
              <a:r>
                <a:rPr lang="en-US" sz="4000" dirty="0">
                  <a:ln w="190500">
                    <a:solidFill>
                      <a:srgbClr val="FFFFFF"/>
                    </a:solidFill>
                  </a:ln>
                  <a:effectLst>
                    <a:outerShdw blurRad="50800" dist="38100" dir="5400000" algn="t" rotWithShape="0">
                      <a:prstClr val="black">
                        <a:alpha val="40000"/>
                      </a:prstClr>
                    </a:outerShdw>
                  </a:effectLst>
                  <a:latin typeface="SVN-Gretoon" panose="02040603050506020204" pitchFamily="18" charset="0"/>
                  <a:ea typeface="LNTH-LuoLuoNotangYuanTi 1" pitchFamily="2" charset="-128"/>
                  <a:cs typeface="LNTH-LuoLuoNotangYuanTi 1" pitchFamily="2" charset="-128"/>
                </a:rPr>
                <a:t> </a:t>
              </a:r>
              <a:r>
                <a:rPr lang="en-US" sz="4000" dirty="0" err="1">
                  <a:ln w="190500">
                    <a:solidFill>
                      <a:srgbClr val="FFFFFF"/>
                    </a:solidFill>
                  </a:ln>
                  <a:effectLst>
                    <a:outerShdw blurRad="50800" dist="38100" dir="5400000" algn="t" rotWithShape="0">
                      <a:prstClr val="black">
                        <a:alpha val="40000"/>
                      </a:prstClr>
                    </a:outerShdw>
                  </a:effectLst>
                  <a:latin typeface="SVN-Gretoon" panose="02040603050506020204" pitchFamily="18" charset="0"/>
                  <a:ea typeface="LNTH-LuoLuoNotangYuanTi 1" pitchFamily="2" charset="-128"/>
                  <a:cs typeface="LNTH-LuoLuoNotangYuanTi 1" pitchFamily="2" charset="-128"/>
                </a:rPr>
                <a:t>cực</a:t>
              </a:r>
              <a:r>
                <a:rPr lang="en-US" sz="4000" dirty="0">
                  <a:ln w="190500">
                    <a:solidFill>
                      <a:srgbClr val="FFFFFF"/>
                    </a:solidFill>
                  </a:ln>
                  <a:effectLst>
                    <a:outerShdw blurRad="50800" dist="38100" dir="5400000" algn="t" rotWithShape="0">
                      <a:prstClr val="black">
                        <a:alpha val="40000"/>
                      </a:prstClr>
                    </a:outerShdw>
                  </a:effectLst>
                  <a:latin typeface="SVN-Gretoon" panose="02040603050506020204" pitchFamily="18" charset="0"/>
                  <a:ea typeface="LNTH-LuoLuoNotangYuanTi 1" pitchFamily="2" charset="-128"/>
                  <a:cs typeface="LNTH-LuoLuoNotangYuanTi 1" pitchFamily="2" charset="-128"/>
                </a:rPr>
                <a:t> </a:t>
              </a:r>
            </a:p>
            <a:p>
              <a:pPr algn="ctr"/>
              <a:r>
                <a:rPr lang="en-US" sz="4000" dirty="0" err="1">
                  <a:ln w="190500">
                    <a:solidFill>
                      <a:srgbClr val="FFFFFF"/>
                    </a:solidFill>
                  </a:ln>
                  <a:effectLst>
                    <a:outerShdw blurRad="50800" dist="38100" dir="5400000" algn="t" rotWithShape="0">
                      <a:prstClr val="black">
                        <a:alpha val="40000"/>
                      </a:prstClr>
                    </a:outerShdw>
                  </a:effectLst>
                  <a:latin typeface="SVN-Gretoon" panose="02040603050506020204" pitchFamily="18" charset="0"/>
                  <a:ea typeface="LNTH-LuoLuoNotangYuanTi 1" pitchFamily="2" charset="-128"/>
                  <a:cs typeface="LNTH-LuoLuoNotangYuanTi 1" pitchFamily="2" charset="-128"/>
                </a:rPr>
                <a:t>tham</a:t>
              </a:r>
              <a:r>
                <a:rPr lang="en-US" sz="4000" dirty="0">
                  <a:ln w="190500">
                    <a:solidFill>
                      <a:srgbClr val="FFFFFF"/>
                    </a:solidFill>
                  </a:ln>
                  <a:effectLst>
                    <a:outerShdw blurRad="50800" dist="38100" dir="5400000" algn="t" rotWithShape="0">
                      <a:prstClr val="black">
                        <a:alpha val="40000"/>
                      </a:prstClr>
                    </a:outerShdw>
                  </a:effectLst>
                  <a:latin typeface="SVN-Gretoon" panose="02040603050506020204" pitchFamily="18" charset="0"/>
                  <a:ea typeface="LNTH-LuoLuoNotangYuanTi 1" pitchFamily="2" charset="-128"/>
                  <a:cs typeface="LNTH-LuoLuoNotangYuanTi 1" pitchFamily="2" charset="-128"/>
                </a:rPr>
                <a:t> </a:t>
              </a:r>
              <a:r>
                <a:rPr lang="en-US" sz="4000" dirty="0" err="1">
                  <a:ln w="190500">
                    <a:solidFill>
                      <a:srgbClr val="FFFFFF"/>
                    </a:solidFill>
                  </a:ln>
                  <a:effectLst>
                    <a:outerShdw blurRad="50800" dist="38100" dir="5400000" algn="t" rotWithShape="0">
                      <a:prstClr val="black">
                        <a:alpha val="40000"/>
                      </a:prstClr>
                    </a:outerShdw>
                  </a:effectLst>
                  <a:latin typeface="SVN-Gretoon" panose="02040603050506020204" pitchFamily="18" charset="0"/>
                  <a:ea typeface="LNTH-LuoLuoNotangYuanTi 1" pitchFamily="2" charset="-128"/>
                  <a:cs typeface="LNTH-LuoLuoNotangYuanTi 1" pitchFamily="2" charset="-128"/>
                </a:rPr>
                <a:t>gia</a:t>
              </a:r>
              <a:r>
                <a:rPr lang="en-US" sz="4000" dirty="0">
                  <a:ln w="190500">
                    <a:solidFill>
                      <a:srgbClr val="FFFFFF"/>
                    </a:solidFill>
                  </a:ln>
                  <a:effectLst>
                    <a:outerShdw blurRad="50800" dist="38100" dir="5400000" algn="t" rotWithShape="0">
                      <a:prstClr val="black">
                        <a:alpha val="40000"/>
                      </a:prstClr>
                    </a:outerShdw>
                  </a:effectLst>
                  <a:latin typeface="SVN-Gretoon" panose="02040603050506020204" pitchFamily="18" charset="0"/>
                  <a:ea typeface="LNTH-LuoLuoNotangYuanTi 1" pitchFamily="2" charset="-128"/>
                  <a:cs typeface="LNTH-LuoLuoNotangYuanTi 1" pitchFamily="2" charset="-128"/>
                </a:rPr>
                <a:t> </a:t>
              </a:r>
              <a:r>
                <a:rPr lang="vi-VN" sz="4000" dirty="0">
                  <a:ln w="190500">
                    <a:solidFill>
                      <a:srgbClr val="FFFFFF"/>
                    </a:solidFill>
                  </a:ln>
                  <a:effectLst>
                    <a:outerShdw blurRad="50800" dist="38100" dir="5400000" algn="t" rotWithShape="0">
                      <a:prstClr val="black">
                        <a:alpha val="40000"/>
                      </a:prstClr>
                    </a:outerShdw>
                  </a:effectLst>
                  <a:latin typeface="SVN-Gretoon" panose="02040603050506020204" pitchFamily="18" charset="0"/>
                  <a:ea typeface="LNTH-LuoLuoNotangYuanTi 1" pitchFamily="2" charset="-128"/>
                  <a:cs typeface="LNTH-LuoLuoNotangYuanTi 1" pitchFamily="2" charset="-128"/>
                </a:rPr>
                <a:t>lao</a:t>
              </a:r>
              <a:r>
                <a:rPr lang="en-US" sz="4000" dirty="0">
                  <a:ln w="190500">
                    <a:solidFill>
                      <a:srgbClr val="FFFFFF"/>
                    </a:solidFill>
                  </a:ln>
                  <a:effectLst>
                    <a:outerShdw blurRad="50800" dist="38100" dir="5400000" algn="t" rotWithShape="0">
                      <a:prstClr val="black">
                        <a:alpha val="40000"/>
                      </a:prstClr>
                    </a:outerShdw>
                  </a:effectLst>
                  <a:latin typeface="SVN-Gretoon" panose="02040603050506020204" pitchFamily="18" charset="0"/>
                  <a:ea typeface="LNTH-LuoLuoNotangYuanTi 1" pitchFamily="2" charset="-128"/>
                  <a:cs typeface="LNTH-LuoLuoNotangYuanTi 1" pitchFamily="2" charset="-128"/>
                </a:rPr>
                <a:t> </a:t>
              </a:r>
              <a:r>
                <a:rPr lang="en-US" sz="4000" dirty="0" err="1">
                  <a:ln w="190500">
                    <a:solidFill>
                      <a:srgbClr val="FFFFFF"/>
                    </a:solidFill>
                  </a:ln>
                  <a:effectLst>
                    <a:outerShdw blurRad="50800" dist="38100" dir="5400000" algn="t" rotWithShape="0">
                      <a:prstClr val="black">
                        <a:alpha val="40000"/>
                      </a:prstClr>
                    </a:outerShdw>
                  </a:effectLst>
                  <a:latin typeface="SVN-Gretoon" panose="02040603050506020204" pitchFamily="18" charset="0"/>
                  <a:ea typeface="LNTH-LuoLuoNotangYuanTi 1" pitchFamily="2" charset="-128"/>
                  <a:cs typeface="LNTH-LuoLuoNotangYuanTi 1" pitchFamily="2" charset="-128"/>
                </a:rPr>
                <a:t>động</a:t>
              </a:r>
              <a:endParaRPr lang="en-US" sz="4000" dirty="0">
                <a:ln w="190500">
                  <a:solidFill>
                    <a:srgbClr val="FFFFFF"/>
                  </a:solidFill>
                </a:ln>
                <a:effectLst>
                  <a:outerShdw blurRad="50800" dist="38100" dir="5400000" algn="t" rotWithShape="0">
                    <a:prstClr val="black">
                      <a:alpha val="40000"/>
                    </a:prstClr>
                  </a:outerShdw>
                </a:effectLst>
                <a:latin typeface="SVN-Gretoon" panose="02040603050506020204" pitchFamily="18" charset="0"/>
                <a:ea typeface="LNTH-LuoLuoNotangYuanTi 1" pitchFamily="2" charset="-128"/>
                <a:cs typeface="LNTH-LuoLuoNotangYuanTi 1" pitchFamily="2" charset="-128"/>
              </a:endParaRPr>
            </a:p>
          </p:txBody>
        </p:sp>
        <p:sp>
          <p:nvSpPr>
            <p:cNvPr id="325" name="TextBox 324">
              <a:extLst>
                <a:ext uri="{FF2B5EF4-FFF2-40B4-BE49-F238E27FC236}">
                  <a16:creationId xmlns:a16="http://schemas.microsoft.com/office/drawing/2014/main" xmlns="" id="{B502702D-5F91-34E9-35FD-103F16C66401}"/>
                </a:ext>
              </a:extLst>
            </p:cNvPr>
            <p:cNvSpPr txBox="1"/>
            <p:nvPr/>
          </p:nvSpPr>
          <p:spPr>
            <a:xfrm>
              <a:off x="-653368" y="2599001"/>
              <a:ext cx="6627189" cy="1323439"/>
            </a:xfrm>
            <a:prstGeom prst="rect">
              <a:avLst/>
            </a:prstGeom>
            <a:noFill/>
          </p:spPr>
          <p:txBody>
            <a:bodyPr wrap="square" rtlCol="0">
              <a:spAutoFit/>
            </a:bodyPr>
            <a:lstStyle/>
            <a:p>
              <a:pPr algn="ctr"/>
              <a:r>
                <a:rPr lang="en-US" sz="4000" dirty="0" err="1">
                  <a:ln w="12700">
                    <a:solidFill>
                      <a:srgbClr val="002060"/>
                    </a:solidFill>
                  </a:ln>
                  <a:solidFill>
                    <a:srgbClr val="FFFF99"/>
                  </a:solidFill>
                  <a:effectLst>
                    <a:outerShdw blurRad="50800" dist="38100" dir="5400000" algn="t" rotWithShape="0">
                      <a:prstClr val="black">
                        <a:alpha val="40000"/>
                      </a:prstClr>
                    </a:outerShdw>
                  </a:effectLst>
                  <a:latin typeface="SVN-Gretoon" panose="02040603050506020204" pitchFamily="18" charset="0"/>
                  <a:ea typeface="LNTH-LuoLuoNotangYuanTi 1" pitchFamily="2" charset="-128"/>
                  <a:cs typeface="LNTH-LuoLuoNotangYuanTi 1" pitchFamily="2" charset="-128"/>
                </a:rPr>
                <a:t>E</a:t>
              </a:r>
              <a:r>
                <a:rPr lang="en-US" sz="4000" dirty="0" err="1">
                  <a:ln w="12700">
                    <a:solidFill>
                      <a:srgbClr val="002060"/>
                    </a:solidFill>
                  </a:ln>
                  <a:solidFill>
                    <a:srgbClr val="FFCCCC"/>
                  </a:solidFill>
                  <a:effectLst>
                    <a:outerShdw blurRad="50800" dist="38100" dir="5400000" algn="t" rotWithShape="0">
                      <a:prstClr val="black">
                        <a:alpha val="40000"/>
                      </a:prstClr>
                    </a:outerShdw>
                  </a:effectLst>
                  <a:latin typeface="SVN-Gretoon" panose="02040603050506020204" pitchFamily="18" charset="0"/>
                  <a:ea typeface="LNTH-LuoLuoNotangYuanTi 1" pitchFamily="2" charset="-128"/>
                  <a:cs typeface="LNTH-LuoLuoNotangYuanTi 1" pitchFamily="2" charset="-128"/>
                </a:rPr>
                <a:t>m</a:t>
              </a:r>
              <a:r>
                <a:rPr lang="en-US" sz="4000" dirty="0">
                  <a:ln w="12700">
                    <a:solidFill>
                      <a:srgbClr val="002060"/>
                    </a:solidFill>
                  </a:ln>
                  <a:solidFill>
                    <a:srgbClr val="FFFF99"/>
                  </a:solidFill>
                  <a:effectLst>
                    <a:outerShdw blurRad="50800" dist="38100" dir="5400000" algn="t" rotWithShape="0">
                      <a:prstClr val="black">
                        <a:alpha val="40000"/>
                      </a:prstClr>
                    </a:outerShdw>
                  </a:effectLst>
                  <a:latin typeface="SVN-Gretoon" panose="02040603050506020204" pitchFamily="18" charset="0"/>
                  <a:ea typeface="LNTH-LuoLuoNotangYuanTi 1" pitchFamily="2" charset="-128"/>
                  <a:cs typeface="LNTH-LuoLuoNotangYuanTi 1" pitchFamily="2" charset="-128"/>
                </a:rPr>
                <a:t> </a:t>
              </a:r>
              <a:r>
                <a:rPr lang="en-US" sz="4000" dirty="0" err="1">
                  <a:ln w="12700">
                    <a:solidFill>
                      <a:srgbClr val="002060"/>
                    </a:solidFill>
                  </a:ln>
                  <a:solidFill>
                    <a:srgbClr val="99CCFF"/>
                  </a:solidFill>
                  <a:effectLst>
                    <a:outerShdw blurRad="50800" dist="38100" dir="5400000" algn="t" rotWithShape="0">
                      <a:prstClr val="black">
                        <a:alpha val="40000"/>
                      </a:prstClr>
                    </a:outerShdw>
                  </a:effectLst>
                  <a:latin typeface="SVN-Gretoon" panose="02040603050506020204" pitchFamily="18" charset="0"/>
                  <a:ea typeface="LNTH-LuoLuoNotangYuanTi 1" pitchFamily="2" charset="-128"/>
                  <a:cs typeface="LNTH-LuoLuoNotangYuanTi 1" pitchFamily="2" charset="-128"/>
                </a:rPr>
                <a:t>t</a:t>
              </a:r>
              <a:r>
                <a:rPr lang="en-US" sz="4000" dirty="0" err="1">
                  <a:ln w="12700">
                    <a:solidFill>
                      <a:srgbClr val="002060"/>
                    </a:solidFill>
                  </a:ln>
                  <a:solidFill>
                    <a:srgbClr val="66FF66"/>
                  </a:solidFill>
                  <a:effectLst>
                    <a:outerShdw blurRad="50800" dist="38100" dir="5400000" algn="t" rotWithShape="0">
                      <a:prstClr val="black">
                        <a:alpha val="40000"/>
                      </a:prstClr>
                    </a:outerShdw>
                  </a:effectLst>
                  <a:latin typeface="SVN-Gretoon" panose="02040603050506020204" pitchFamily="18" charset="0"/>
                  <a:ea typeface="LNTH-LuoLuoNotangYuanTi 1" pitchFamily="2" charset="-128"/>
                  <a:cs typeface="LNTH-LuoLuoNotangYuanTi 1" pitchFamily="2" charset="-128"/>
                </a:rPr>
                <a:t>í</a:t>
              </a:r>
              <a:r>
                <a:rPr lang="en-US" sz="4000" dirty="0" err="1">
                  <a:ln w="12700">
                    <a:solidFill>
                      <a:srgbClr val="002060"/>
                    </a:solidFill>
                  </a:ln>
                  <a:solidFill>
                    <a:srgbClr val="FF9999"/>
                  </a:solidFill>
                  <a:effectLst>
                    <a:outerShdw blurRad="50800" dist="38100" dir="5400000" algn="t" rotWithShape="0">
                      <a:prstClr val="black">
                        <a:alpha val="40000"/>
                      </a:prstClr>
                    </a:outerShdw>
                  </a:effectLst>
                  <a:latin typeface="SVN-Gretoon" panose="02040603050506020204" pitchFamily="18" charset="0"/>
                  <a:ea typeface="LNTH-LuoLuoNotangYuanTi 1" pitchFamily="2" charset="-128"/>
                  <a:cs typeface="LNTH-LuoLuoNotangYuanTi 1" pitchFamily="2" charset="-128"/>
                </a:rPr>
                <a:t>c</a:t>
              </a:r>
              <a:r>
                <a:rPr lang="en-US" sz="4000" dirty="0" err="1">
                  <a:ln w="12700">
                    <a:solidFill>
                      <a:srgbClr val="002060"/>
                    </a:solidFill>
                  </a:ln>
                  <a:solidFill>
                    <a:srgbClr val="CC99FF"/>
                  </a:solidFill>
                  <a:effectLst>
                    <a:outerShdw blurRad="50800" dist="38100" dir="5400000" algn="t" rotWithShape="0">
                      <a:prstClr val="black">
                        <a:alpha val="40000"/>
                      </a:prstClr>
                    </a:outerShdw>
                  </a:effectLst>
                  <a:latin typeface="SVN-Gretoon" panose="02040603050506020204" pitchFamily="18" charset="0"/>
                  <a:ea typeface="LNTH-LuoLuoNotangYuanTi 1" pitchFamily="2" charset="-128"/>
                  <a:cs typeface="LNTH-LuoLuoNotangYuanTi 1" pitchFamily="2" charset="-128"/>
                </a:rPr>
                <a:t>h</a:t>
              </a:r>
              <a:r>
                <a:rPr lang="en-US" sz="4000" dirty="0">
                  <a:ln w="12700">
                    <a:solidFill>
                      <a:srgbClr val="002060"/>
                    </a:solidFill>
                  </a:ln>
                  <a:solidFill>
                    <a:srgbClr val="FFFF99"/>
                  </a:solidFill>
                  <a:effectLst>
                    <a:outerShdw blurRad="50800" dist="38100" dir="5400000" algn="t" rotWithShape="0">
                      <a:prstClr val="black">
                        <a:alpha val="40000"/>
                      </a:prstClr>
                    </a:outerShdw>
                  </a:effectLst>
                  <a:latin typeface="SVN-Gretoon" panose="02040603050506020204" pitchFamily="18" charset="0"/>
                  <a:ea typeface="LNTH-LuoLuoNotangYuanTi 1" pitchFamily="2" charset="-128"/>
                  <a:cs typeface="LNTH-LuoLuoNotangYuanTi 1" pitchFamily="2" charset="-128"/>
                </a:rPr>
                <a:t> </a:t>
              </a:r>
              <a:r>
                <a:rPr lang="en-US" sz="4000" dirty="0" err="1">
                  <a:ln w="12700">
                    <a:solidFill>
                      <a:srgbClr val="002060"/>
                    </a:solidFill>
                  </a:ln>
                  <a:solidFill>
                    <a:srgbClr val="92D050"/>
                  </a:solidFill>
                  <a:effectLst>
                    <a:outerShdw blurRad="50800" dist="38100" dir="5400000" algn="t" rotWithShape="0">
                      <a:prstClr val="black">
                        <a:alpha val="40000"/>
                      </a:prstClr>
                    </a:outerShdw>
                  </a:effectLst>
                  <a:latin typeface="SVN-Gretoon" panose="02040603050506020204" pitchFamily="18" charset="0"/>
                  <a:ea typeface="LNTH-LuoLuoNotangYuanTi 1" pitchFamily="2" charset="-128"/>
                  <a:cs typeface="LNTH-LuoLuoNotangYuanTi 1" pitchFamily="2" charset="-128"/>
                </a:rPr>
                <a:t>c</a:t>
              </a:r>
              <a:r>
                <a:rPr lang="en-US" sz="4000" dirty="0" err="1">
                  <a:ln w="12700">
                    <a:solidFill>
                      <a:srgbClr val="002060"/>
                    </a:solidFill>
                  </a:ln>
                  <a:solidFill>
                    <a:srgbClr val="FF33CC"/>
                  </a:solidFill>
                  <a:effectLst>
                    <a:outerShdw blurRad="50800" dist="38100" dir="5400000" algn="t" rotWithShape="0">
                      <a:prstClr val="black">
                        <a:alpha val="40000"/>
                      </a:prstClr>
                    </a:outerShdw>
                  </a:effectLst>
                  <a:latin typeface="SVN-Gretoon" panose="02040603050506020204" pitchFamily="18" charset="0"/>
                  <a:ea typeface="LNTH-LuoLuoNotangYuanTi 1" pitchFamily="2" charset="-128"/>
                  <a:cs typeface="LNTH-LuoLuoNotangYuanTi 1" pitchFamily="2" charset="-128"/>
                </a:rPr>
                <a:t>ự</a:t>
              </a:r>
              <a:r>
                <a:rPr lang="en-US" sz="4000" dirty="0" err="1">
                  <a:ln w="12700">
                    <a:solidFill>
                      <a:srgbClr val="002060"/>
                    </a:solidFill>
                  </a:ln>
                  <a:solidFill>
                    <a:srgbClr val="99CCFF"/>
                  </a:solidFill>
                  <a:effectLst>
                    <a:outerShdw blurRad="50800" dist="38100" dir="5400000" algn="t" rotWithShape="0">
                      <a:prstClr val="black">
                        <a:alpha val="40000"/>
                      </a:prstClr>
                    </a:outerShdw>
                  </a:effectLst>
                  <a:latin typeface="SVN-Gretoon" panose="02040603050506020204" pitchFamily="18" charset="0"/>
                  <a:ea typeface="LNTH-LuoLuoNotangYuanTi 1" pitchFamily="2" charset="-128"/>
                  <a:cs typeface="LNTH-LuoLuoNotangYuanTi 1" pitchFamily="2" charset="-128"/>
                </a:rPr>
                <a:t>c</a:t>
              </a:r>
              <a:r>
                <a:rPr lang="en-US" sz="4000" dirty="0">
                  <a:ln w="12700">
                    <a:solidFill>
                      <a:srgbClr val="002060"/>
                    </a:solidFill>
                  </a:ln>
                  <a:solidFill>
                    <a:srgbClr val="FFFF99"/>
                  </a:solidFill>
                  <a:effectLst>
                    <a:outerShdw blurRad="50800" dist="38100" dir="5400000" algn="t" rotWithShape="0">
                      <a:prstClr val="black">
                        <a:alpha val="40000"/>
                      </a:prstClr>
                    </a:outerShdw>
                  </a:effectLst>
                  <a:latin typeface="SVN-Gretoon" panose="02040603050506020204" pitchFamily="18" charset="0"/>
                  <a:ea typeface="LNTH-LuoLuoNotangYuanTi 1" pitchFamily="2" charset="-128"/>
                  <a:cs typeface="LNTH-LuoLuoNotangYuanTi 1" pitchFamily="2" charset="-128"/>
                </a:rPr>
                <a:t> </a:t>
              </a:r>
            </a:p>
            <a:p>
              <a:pPr algn="ctr"/>
              <a:r>
                <a:rPr lang="en-US" sz="4000" dirty="0" err="1">
                  <a:ln w="12700">
                    <a:solidFill>
                      <a:srgbClr val="002060"/>
                    </a:solidFill>
                  </a:ln>
                  <a:solidFill>
                    <a:srgbClr val="99FF99"/>
                  </a:solidFill>
                  <a:effectLst>
                    <a:outerShdw blurRad="50800" dist="38100" dir="5400000" algn="t" rotWithShape="0">
                      <a:prstClr val="black">
                        <a:alpha val="40000"/>
                      </a:prstClr>
                    </a:outerShdw>
                  </a:effectLst>
                  <a:latin typeface="SVN-Gretoon" panose="02040603050506020204" pitchFamily="18" charset="0"/>
                  <a:ea typeface="LNTH-LuoLuoNotangYuanTi 1" pitchFamily="2" charset="-128"/>
                  <a:cs typeface="LNTH-LuoLuoNotangYuanTi 1" pitchFamily="2" charset="-128"/>
                </a:rPr>
                <a:t>t</a:t>
              </a:r>
              <a:r>
                <a:rPr lang="en-US" sz="4000" dirty="0" err="1">
                  <a:ln w="12700">
                    <a:solidFill>
                      <a:srgbClr val="002060"/>
                    </a:solidFill>
                  </a:ln>
                  <a:solidFill>
                    <a:srgbClr val="FF9999"/>
                  </a:solidFill>
                  <a:effectLst>
                    <a:outerShdw blurRad="50800" dist="38100" dir="5400000" algn="t" rotWithShape="0">
                      <a:prstClr val="black">
                        <a:alpha val="40000"/>
                      </a:prstClr>
                    </a:outerShdw>
                  </a:effectLst>
                  <a:latin typeface="SVN-Gretoon" panose="02040603050506020204" pitchFamily="18" charset="0"/>
                  <a:ea typeface="LNTH-LuoLuoNotangYuanTi 1" pitchFamily="2" charset="-128"/>
                  <a:cs typeface="LNTH-LuoLuoNotangYuanTi 1" pitchFamily="2" charset="-128"/>
                </a:rPr>
                <a:t>h</a:t>
              </a:r>
              <a:r>
                <a:rPr lang="en-US" sz="4000" dirty="0" err="1">
                  <a:ln w="12700">
                    <a:solidFill>
                      <a:srgbClr val="002060"/>
                    </a:solidFill>
                  </a:ln>
                  <a:solidFill>
                    <a:srgbClr val="FF99FF"/>
                  </a:solidFill>
                  <a:effectLst>
                    <a:outerShdw blurRad="50800" dist="38100" dir="5400000" algn="t" rotWithShape="0">
                      <a:prstClr val="black">
                        <a:alpha val="40000"/>
                      </a:prstClr>
                    </a:outerShdw>
                  </a:effectLst>
                  <a:latin typeface="SVN-Gretoon" panose="02040603050506020204" pitchFamily="18" charset="0"/>
                  <a:ea typeface="LNTH-LuoLuoNotangYuanTi 1" pitchFamily="2" charset="-128"/>
                  <a:cs typeface="LNTH-LuoLuoNotangYuanTi 1" pitchFamily="2" charset="-128"/>
                </a:rPr>
                <a:t>a</a:t>
              </a:r>
              <a:r>
                <a:rPr lang="en-US" sz="4000" dirty="0" err="1">
                  <a:ln w="12700">
                    <a:solidFill>
                      <a:srgbClr val="002060"/>
                    </a:solidFill>
                  </a:ln>
                  <a:solidFill>
                    <a:srgbClr val="6699FF"/>
                  </a:solidFill>
                  <a:effectLst>
                    <a:outerShdw blurRad="50800" dist="38100" dir="5400000" algn="t" rotWithShape="0">
                      <a:prstClr val="black">
                        <a:alpha val="40000"/>
                      </a:prstClr>
                    </a:outerShdw>
                  </a:effectLst>
                  <a:latin typeface="SVN-Gretoon" panose="02040603050506020204" pitchFamily="18" charset="0"/>
                  <a:ea typeface="LNTH-LuoLuoNotangYuanTi 1" pitchFamily="2" charset="-128"/>
                  <a:cs typeface="LNTH-LuoLuoNotangYuanTi 1" pitchFamily="2" charset="-128"/>
                </a:rPr>
                <a:t>m</a:t>
              </a:r>
              <a:r>
                <a:rPr lang="en-US" sz="4000" dirty="0">
                  <a:ln w="12700">
                    <a:solidFill>
                      <a:srgbClr val="002060"/>
                    </a:solidFill>
                  </a:ln>
                  <a:solidFill>
                    <a:srgbClr val="FFFF99"/>
                  </a:solidFill>
                  <a:effectLst>
                    <a:outerShdw blurRad="50800" dist="38100" dir="5400000" algn="t" rotWithShape="0">
                      <a:prstClr val="black">
                        <a:alpha val="40000"/>
                      </a:prstClr>
                    </a:outerShdw>
                  </a:effectLst>
                  <a:latin typeface="SVN-Gretoon" panose="02040603050506020204" pitchFamily="18" charset="0"/>
                  <a:ea typeface="LNTH-LuoLuoNotangYuanTi 1" pitchFamily="2" charset="-128"/>
                  <a:cs typeface="LNTH-LuoLuoNotangYuanTi 1" pitchFamily="2" charset="-128"/>
                </a:rPr>
                <a:t> </a:t>
              </a:r>
              <a:r>
                <a:rPr lang="en-US" sz="4000" dirty="0" err="1">
                  <a:ln w="12700">
                    <a:solidFill>
                      <a:srgbClr val="002060"/>
                    </a:solidFill>
                  </a:ln>
                  <a:solidFill>
                    <a:srgbClr val="99FFCC"/>
                  </a:solidFill>
                  <a:effectLst>
                    <a:outerShdw blurRad="50800" dist="38100" dir="5400000" algn="t" rotWithShape="0">
                      <a:prstClr val="black">
                        <a:alpha val="40000"/>
                      </a:prstClr>
                    </a:outerShdw>
                  </a:effectLst>
                  <a:latin typeface="SVN-Gretoon" panose="02040603050506020204" pitchFamily="18" charset="0"/>
                  <a:ea typeface="LNTH-LuoLuoNotangYuanTi 1" pitchFamily="2" charset="-128"/>
                  <a:cs typeface="LNTH-LuoLuoNotangYuanTi 1" pitchFamily="2" charset="-128"/>
                </a:rPr>
                <a:t>g</a:t>
              </a:r>
              <a:r>
                <a:rPr lang="en-US" sz="4000" dirty="0" err="1">
                  <a:ln w="12700">
                    <a:solidFill>
                      <a:srgbClr val="002060"/>
                    </a:solidFill>
                  </a:ln>
                  <a:solidFill>
                    <a:srgbClr val="FF9966"/>
                  </a:solidFill>
                  <a:effectLst>
                    <a:outerShdw blurRad="50800" dist="38100" dir="5400000" algn="t" rotWithShape="0">
                      <a:prstClr val="black">
                        <a:alpha val="40000"/>
                      </a:prstClr>
                    </a:outerShdw>
                  </a:effectLst>
                  <a:latin typeface="SVN-Gretoon" panose="02040603050506020204" pitchFamily="18" charset="0"/>
                  <a:ea typeface="LNTH-LuoLuoNotangYuanTi 1" pitchFamily="2" charset="-128"/>
                  <a:cs typeface="LNTH-LuoLuoNotangYuanTi 1" pitchFamily="2" charset="-128"/>
                </a:rPr>
                <a:t>i</a:t>
              </a:r>
              <a:r>
                <a:rPr lang="en-US" sz="4000" dirty="0" err="1">
                  <a:ln w="12700">
                    <a:solidFill>
                      <a:srgbClr val="002060"/>
                    </a:solidFill>
                  </a:ln>
                  <a:solidFill>
                    <a:srgbClr val="FFCC66"/>
                  </a:solidFill>
                  <a:effectLst>
                    <a:outerShdw blurRad="50800" dist="38100" dir="5400000" algn="t" rotWithShape="0">
                      <a:prstClr val="black">
                        <a:alpha val="40000"/>
                      </a:prstClr>
                    </a:outerShdw>
                  </a:effectLst>
                  <a:latin typeface="SVN-Gretoon" panose="02040603050506020204" pitchFamily="18" charset="0"/>
                  <a:ea typeface="LNTH-LuoLuoNotangYuanTi 1" pitchFamily="2" charset="-128"/>
                  <a:cs typeface="LNTH-LuoLuoNotangYuanTi 1" pitchFamily="2" charset="-128"/>
                </a:rPr>
                <a:t>a</a:t>
              </a:r>
              <a:r>
                <a:rPr lang="en-US" sz="4000" dirty="0">
                  <a:ln w="12700">
                    <a:solidFill>
                      <a:srgbClr val="002060"/>
                    </a:solidFill>
                  </a:ln>
                  <a:solidFill>
                    <a:srgbClr val="FFFF99"/>
                  </a:solidFill>
                  <a:effectLst>
                    <a:outerShdw blurRad="50800" dist="38100" dir="5400000" algn="t" rotWithShape="0">
                      <a:prstClr val="black">
                        <a:alpha val="40000"/>
                      </a:prstClr>
                    </a:outerShdw>
                  </a:effectLst>
                  <a:latin typeface="SVN-Gretoon" panose="02040603050506020204" pitchFamily="18" charset="0"/>
                  <a:ea typeface="LNTH-LuoLuoNotangYuanTi 1" pitchFamily="2" charset="-128"/>
                  <a:cs typeface="LNTH-LuoLuoNotangYuanTi 1" pitchFamily="2" charset="-128"/>
                </a:rPr>
                <a:t> </a:t>
              </a:r>
              <a:r>
                <a:rPr lang="vi-VN" sz="4000" dirty="0">
                  <a:ln w="12700">
                    <a:solidFill>
                      <a:srgbClr val="002060"/>
                    </a:solidFill>
                  </a:ln>
                  <a:solidFill>
                    <a:srgbClr val="FFFF99"/>
                  </a:solidFill>
                  <a:effectLst>
                    <a:outerShdw blurRad="50800" dist="38100" dir="5400000" algn="t" rotWithShape="0">
                      <a:prstClr val="black">
                        <a:alpha val="40000"/>
                      </a:prstClr>
                    </a:outerShdw>
                  </a:effectLst>
                  <a:latin typeface="SVN-Gretoon" panose="02040603050506020204" pitchFamily="18" charset="0"/>
                  <a:ea typeface="LNTH-LuoLuoNotangYuanTi 1" pitchFamily="2" charset="-128"/>
                  <a:cs typeface="LNTH-LuoLuoNotangYuanTi 1" pitchFamily="2" charset="-128"/>
                </a:rPr>
                <a:t>l</a:t>
              </a:r>
              <a:r>
                <a:rPr lang="vi-VN" sz="4000" dirty="0">
                  <a:ln w="12700">
                    <a:solidFill>
                      <a:srgbClr val="002060"/>
                    </a:solidFill>
                  </a:ln>
                  <a:solidFill>
                    <a:srgbClr val="F9D9C5"/>
                  </a:solidFill>
                  <a:effectLst>
                    <a:outerShdw blurRad="50800" dist="38100" dir="5400000" algn="t" rotWithShape="0">
                      <a:prstClr val="black">
                        <a:alpha val="40000"/>
                      </a:prstClr>
                    </a:outerShdw>
                  </a:effectLst>
                  <a:latin typeface="SVN-Gretoon" panose="02040603050506020204" pitchFamily="18" charset="0"/>
                  <a:ea typeface="LNTH-LuoLuoNotangYuanTi 1" pitchFamily="2" charset="-128"/>
                  <a:cs typeface="LNTH-LuoLuoNotangYuanTi 1" pitchFamily="2" charset="-128"/>
                </a:rPr>
                <a:t>a</a:t>
              </a:r>
              <a:r>
                <a:rPr lang="vi-VN" sz="4000" dirty="0">
                  <a:ln w="12700">
                    <a:solidFill>
                      <a:srgbClr val="002060"/>
                    </a:solidFill>
                  </a:ln>
                  <a:solidFill>
                    <a:srgbClr val="00B0F0"/>
                  </a:solidFill>
                  <a:effectLst>
                    <a:outerShdw blurRad="50800" dist="38100" dir="5400000" algn="t" rotWithShape="0">
                      <a:prstClr val="black">
                        <a:alpha val="40000"/>
                      </a:prstClr>
                    </a:outerShdw>
                  </a:effectLst>
                  <a:latin typeface="SVN-Gretoon" panose="02040603050506020204" pitchFamily="18" charset="0"/>
                  <a:ea typeface="LNTH-LuoLuoNotangYuanTi 1" pitchFamily="2" charset="-128"/>
                  <a:cs typeface="LNTH-LuoLuoNotangYuanTi 1" pitchFamily="2" charset="-128"/>
                </a:rPr>
                <a:t>o</a:t>
              </a:r>
              <a:r>
                <a:rPr lang="en-US" sz="4000" dirty="0">
                  <a:ln w="12700">
                    <a:solidFill>
                      <a:srgbClr val="002060"/>
                    </a:solidFill>
                  </a:ln>
                  <a:solidFill>
                    <a:srgbClr val="FFFF99"/>
                  </a:solidFill>
                  <a:effectLst>
                    <a:outerShdw blurRad="50800" dist="38100" dir="5400000" algn="t" rotWithShape="0">
                      <a:prstClr val="black">
                        <a:alpha val="40000"/>
                      </a:prstClr>
                    </a:outerShdw>
                  </a:effectLst>
                  <a:latin typeface="SVN-Gretoon" panose="02040603050506020204" pitchFamily="18" charset="0"/>
                  <a:ea typeface="LNTH-LuoLuoNotangYuanTi 1" pitchFamily="2" charset="-128"/>
                  <a:cs typeface="LNTH-LuoLuoNotangYuanTi 1" pitchFamily="2" charset="-128"/>
                </a:rPr>
                <a:t> </a:t>
              </a:r>
              <a:r>
                <a:rPr lang="en-US" sz="4000" dirty="0" err="1">
                  <a:ln w="12700">
                    <a:solidFill>
                      <a:srgbClr val="002060"/>
                    </a:solidFill>
                  </a:ln>
                  <a:solidFill>
                    <a:srgbClr val="99FFCC"/>
                  </a:solidFill>
                  <a:effectLst>
                    <a:outerShdw blurRad="50800" dist="38100" dir="5400000" algn="t" rotWithShape="0">
                      <a:prstClr val="black">
                        <a:alpha val="40000"/>
                      </a:prstClr>
                    </a:outerShdw>
                  </a:effectLst>
                  <a:latin typeface="SVN-Gretoon" panose="02040603050506020204" pitchFamily="18" charset="0"/>
                  <a:ea typeface="LNTH-LuoLuoNotangYuanTi 1" pitchFamily="2" charset="-128"/>
                  <a:cs typeface="LNTH-LuoLuoNotangYuanTi 1" pitchFamily="2" charset="-128"/>
                </a:rPr>
                <a:t>đ</a:t>
              </a:r>
              <a:r>
                <a:rPr lang="en-US" sz="4000" dirty="0" err="1">
                  <a:ln w="12700">
                    <a:solidFill>
                      <a:srgbClr val="002060"/>
                    </a:solidFill>
                  </a:ln>
                  <a:solidFill>
                    <a:srgbClr val="9999FF"/>
                  </a:solidFill>
                  <a:effectLst>
                    <a:outerShdw blurRad="50800" dist="38100" dir="5400000" algn="t" rotWithShape="0">
                      <a:prstClr val="black">
                        <a:alpha val="40000"/>
                      </a:prstClr>
                    </a:outerShdw>
                  </a:effectLst>
                  <a:latin typeface="SVN-Gretoon" panose="02040603050506020204" pitchFamily="18" charset="0"/>
                  <a:ea typeface="LNTH-LuoLuoNotangYuanTi 1" pitchFamily="2" charset="-128"/>
                  <a:cs typeface="LNTH-LuoLuoNotangYuanTi 1" pitchFamily="2" charset="-128"/>
                </a:rPr>
                <a:t>ộ</a:t>
              </a:r>
              <a:r>
                <a:rPr lang="en-US" sz="4000" dirty="0" err="1">
                  <a:ln w="12700">
                    <a:solidFill>
                      <a:srgbClr val="002060"/>
                    </a:solidFill>
                  </a:ln>
                  <a:solidFill>
                    <a:srgbClr val="CCFF66"/>
                  </a:solidFill>
                  <a:effectLst>
                    <a:outerShdw blurRad="50800" dist="38100" dir="5400000" algn="t" rotWithShape="0">
                      <a:prstClr val="black">
                        <a:alpha val="40000"/>
                      </a:prstClr>
                    </a:outerShdw>
                  </a:effectLst>
                  <a:latin typeface="SVN-Gretoon" panose="02040603050506020204" pitchFamily="18" charset="0"/>
                  <a:ea typeface="LNTH-LuoLuoNotangYuanTi 1" pitchFamily="2" charset="-128"/>
                  <a:cs typeface="LNTH-LuoLuoNotangYuanTi 1" pitchFamily="2" charset="-128"/>
                </a:rPr>
                <a:t>n</a:t>
              </a:r>
              <a:r>
                <a:rPr lang="en-US" sz="4000" dirty="0" err="1">
                  <a:ln w="12700">
                    <a:solidFill>
                      <a:srgbClr val="002060"/>
                    </a:solidFill>
                  </a:ln>
                  <a:solidFill>
                    <a:srgbClr val="FFFF00"/>
                  </a:solidFill>
                  <a:effectLst>
                    <a:outerShdw blurRad="50800" dist="38100" dir="5400000" algn="t" rotWithShape="0">
                      <a:prstClr val="black">
                        <a:alpha val="40000"/>
                      </a:prstClr>
                    </a:outerShdw>
                  </a:effectLst>
                  <a:latin typeface="SVN-Gretoon" panose="02040603050506020204" pitchFamily="18" charset="0"/>
                  <a:ea typeface="LNTH-LuoLuoNotangYuanTi 1" pitchFamily="2" charset="-128"/>
                  <a:cs typeface="LNTH-LuoLuoNotangYuanTi 1" pitchFamily="2" charset="-128"/>
                </a:rPr>
                <a:t>g</a:t>
              </a:r>
              <a:endParaRPr lang="en-US" sz="4000" dirty="0">
                <a:ln w="12700">
                  <a:solidFill>
                    <a:srgbClr val="002060"/>
                  </a:solidFill>
                </a:ln>
                <a:solidFill>
                  <a:srgbClr val="FFFF00"/>
                </a:solidFill>
                <a:effectLst>
                  <a:outerShdw blurRad="50800" dist="38100" dir="5400000" algn="t" rotWithShape="0">
                    <a:prstClr val="black">
                      <a:alpha val="40000"/>
                    </a:prstClr>
                  </a:outerShdw>
                </a:effectLst>
                <a:latin typeface="SVN-Gretoon" panose="02040603050506020204" pitchFamily="18" charset="0"/>
                <a:ea typeface="LNTH-LuoLuoNotangYuanTi 1" pitchFamily="2" charset="-128"/>
                <a:cs typeface="LNTH-LuoLuoNotangYuanTi 1" pitchFamily="2" charset="-128"/>
              </a:endParaRPr>
            </a:p>
          </p:txBody>
        </p:sp>
      </p:grpSp>
      <p:grpSp>
        <p:nvGrpSpPr>
          <p:cNvPr id="326" name="Group 325">
            <a:extLst>
              <a:ext uri="{FF2B5EF4-FFF2-40B4-BE49-F238E27FC236}">
                <a16:creationId xmlns:a16="http://schemas.microsoft.com/office/drawing/2014/main" xmlns="" id="{5E2E3697-BE46-61EA-4DBC-E13E030253F3}"/>
              </a:ext>
            </a:extLst>
          </p:cNvPr>
          <p:cNvGrpSpPr/>
          <p:nvPr/>
        </p:nvGrpSpPr>
        <p:grpSpPr>
          <a:xfrm>
            <a:off x="4770594" y="1628574"/>
            <a:ext cx="2717027" cy="779630"/>
            <a:chOff x="8361450" y="33527"/>
            <a:chExt cx="3747422" cy="1137624"/>
          </a:xfrm>
        </p:grpSpPr>
        <p:sp>
          <p:nvSpPr>
            <p:cNvPr id="327" name="TextBox 326">
              <a:extLst>
                <a:ext uri="{FF2B5EF4-FFF2-40B4-BE49-F238E27FC236}">
                  <a16:creationId xmlns:a16="http://schemas.microsoft.com/office/drawing/2014/main" xmlns="" id="{8BF55AB1-C3CC-892E-5F92-402E0050A4EB}"/>
                </a:ext>
              </a:extLst>
            </p:cNvPr>
            <p:cNvSpPr txBox="1"/>
            <p:nvPr/>
          </p:nvSpPr>
          <p:spPr>
            <a:xfrm>
              <a:off x="8361450" y="48395"/>
              <a:ext cx="3747422" cy="1122756"/>
            </a:xfrm>
            <a:prstGeom prst="rect">
              <a:avLst/>
            </a:prstGeom>
            <a:noFill/>
          </p:spPr>
          <p:txBody>
            <a:bodyPr wrap="square" rtlCol="0">
              <a:spAutoFit/>
            </a:bodyPr>
            <a:lstStyle/>
            <a:p>
              <a:pPr algn="ctr"/>
              <a:r>
                <a:rPr lang="en-US" sz="4400" dirty="0" err="1">
                  <a:ln w="127000">
                    <a:solidFill>
                      <a:srgbClr val="FFFFFF"/>
                    </a:solidFill>
                  </a:ln>
                  <a:solidFill>
                    <a:srgbClr val="002060"/>
                  </a:solidFill>
                  <a:effectLst>
                    <a:glow rad="101600">
                      <a:srgbClr val="FFCCCC"/>
                    </a:glow>
                  </a:effectLst>
                  <a:latin typeface="UTM Mother" panose="02040603050506020204" pitchFamily="18" charset="0"/>
                </a:rPr>
                <a:t>Đạo</a:t>
              </a:r>
              <a:r>
                <a:rPr lang="en-US" sz="4400" dirty="0">
                  <a:ln w="127000">
                    <a:solidFill>
                      <a:srgbClr val="FFFFFF"/>
                    </a:solidFill>
                  </a:ln>
                  <a:solidFill>
                    <a:srgbClr val="002060"/>
                  </a:solidFill>
                  <a:effectLst>
                    <a:glow rad="101600">
                      <a:srgbClr val="FFCCCC"/>
                    </a:glow>
                  </a:effectLst>
                  <a:latin typeface="UTM Mother" panose="02040603050506020204" pitchFamily="18" charset="0"/>
                </a:rPr>
                <a:t> </a:t>
              </a:r>
              <a:r>
                <a:rPr lang="en-US" sz="4400" dirty="0" err="1">
                  <a:ln w="127000">
                    <a:solidFill>
                      <a:srgbClr val="FFFFFF"/>
                    </a:solidFill>
                  </a:ln>
                  <a:solidFill>
                    <a:srgbClr val="002060"/>
                  </a:solidFill>
                  <a:effectLst>
                    <a:glow rad="101600">
                      <a:srgbClr val="FFCCCC"/>
                    </a:glow>
                  </a:effectLst>
                  <a:latin typeface="UTM Mother" panose="02040603050506020204" pitchFamily="18" charset="0"/>
                </a:rPr>
                <a:t>đức</a:t>
              </a:r>
              <a:endParaRPr lang="en-US" sz="4400" dirty="0">
                <a:ln w="127000">
                  <a:solidFill>
                    <a:srgbClr val="FFFFFF"/>
                  </a:solidFill>
                </a:ln>
                <a:solidFill>
                  <a:srgbClr val="002060"/>
                </a:solidFill>
                <a:effectLst>
                  <a:glow rad="101600">
                    <a:srgbClr val="FFCCCC"/>
                  </a:glow>
                </a:effectLst>
                <a:latin typeface="UTM Mother" panose="02040603050506020204" pitchFamily="18" charset="0"/>
              </a:endParaRPr>
            </a:p>
          </p:txBody>
        </p:sp>
        <p:sp>
          <p:nvSpPr>
            <p:cNvPr id="328" name="TextBox 327">
              <a:extLst>
                <a:ext uri="{FF2B5EF4-FFF2-40B4-BE49-F238E27FC236}">
                  <a16:creationId xmlns:a16="http://schemas.microsoft.com/office/drawing/2014/main" xmlns="" id="{99944249-4782-2F00-8DCF-FDB3C6552A42}"/>
                </a:ext>
              </a:extLst>
            </p:cNvPr>
            <p:cNvSpPr txBox="1"/>
            <p:nvPr/>
          </p:nvSpPr>
          <p:spPr>
            <a:xfrm>
              <a:off x="8361450" y="33527"/>
              <a:ext cx="3747422" cy="1122756"/>
            </a:xfrm>
            <a:prstGeom prst="rect">
              <a:avLst/>
            </a:prstGeom>
            <a:noFill/>
          </p:spPr>
          <p:txBody>
            <a:bodyPr wrap="square" rtlCol="0">
              <a:spAutoFit/>
            </a:bodyPr>
            <a:lstStyle/>
            <a:p>
              <a:pPr algn="ctr"/>
              <a:r>
                <a:rPr lang="en-US" sz="4400" dirty="0" err="1">
                  <a:ln w="12700">
                    <a:solidFill>
                      <a:schemeClr val="bg1"/>
                    </a:solidFill>
                  </a:ln>
                  <a:solidFill>
                    <a:srgbClr val="002060"/>
                  </a:solidFill>
                  <a:latin typeface="UTM Mother" panose="02040603050506020204" pitchFamily="18" charset="0"/>
                </a:rPr>
                <a:t>Đạo</a:t>
              </a:r>
              <a:r>
                <a:rPr lang="en-US" sz="4400" dirty="0">
                  <a:ln w="12700">
                    <a:solidFill>
                      <a:schemeClr val="bg1"/>
                    </a:solidFill>
                  </a:ln>
                  <a:solidFill>
                    <a:srgbClr val="002060"/>
                  </a:solidFill>
                  <a:latin typeface="UTM Mother" panose="02040603050506020204" pitchFamily="18" charset="0"/>
                </a:rPr>
                <a:t> </a:t>
              </a:r>
              <a:r>
                <a:rPr lang="en-US" sz="4400" dirty="0" err="1">
                  <a:ln w="12700">
                    <a:solidFill>
                      <a:schemeClr val="bg1"/>
                    </a:solidFill>
                  </a:ln>
                  <a:solidFill>
                    <a:srgbClr val="002060"/>
                  </a:solidFill>
                  <a:latin typeface="UTM Mother" panose="02040603050506020204" pitchFamily="18" charset="0"/>
                </a:rPr>
                <a:t>đức</a:t>
              </a:r>
              <a:endParaRPr lang="en-US" sz="4400" dirty="0">
                <a:ln w="12700">
                  <a:solidFill>
                    <a:schemeClr val="bg1"/>
                  </a:solidFill>
                </a:ln>
                <a:solidFill>
                  <a:srgbClr val="002060"/>
                </a:solidFill>
                <a:latin typeface="UTM Mother" panose="02040603050506020204" pitchFamily="18" charset="0"/>
              </a:endParaRPr>
            </a:p>
          </p:txBody>
        </p:sp>
      </p:grpSp>
    </p:spTree>
    <p:extLst>
      <p:ext uri="{BB962C8B-B14F-4D97-AF65-F5344CB8AC3E}">
        <p14:creationId xmlns:p14="http://schemas.microsoft.com/office/powerpoint/2010/main" val="224737159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26"/>
                                        </p:tgtEl>
                                        <p:attrNameLst>
                                          <p:attrName>style.visibility</p:attrName>
                                        </p:attrNameLst>
                                      </p:cBhvr>
                                      <p:to>
                                        <p:strVal val="visible"/>
                                      </p:to>
                                    </p:set>
                                    <p:animEffect transition="in" filter="fade">
                                      <p:cBhvr>
                                        <p:cTn id="7" dur="800" decel="100000"/>
                                        <p:tgtEl>
                                          <p:spTgt spid="326"/>
                                        </p:tgtEl>
                                      </p:cBhvr>
                                    </p:animEffect>
                                    <p:anim calcmode="lin" valueType="num">
                                      <p:cBhvr>
                                        <p:cTn id="8" dur="800" decel="100000" fill="hold"/>
                                        <p:tgtEl>
                                          <p:spTgt spid="326"/>
                                        </p:tgtEl>
                                        <p:attrNameLst>
                                          <p:attrName>style.rotation</p:attrName>
                                        </p:attrNameLst>
                                      </p:cBhvr>
                                      <p:tavLst>
                                        <p:tav tm="0">
                                          <p:val>
                                            <p:fltVal val="-90"/>
                                          </p:val>
                                        </p:tav>
                                        <p:tav tm="100000">
                                          <p:val>
                                            <p:fltVal val="0"/>
                                          </p:val>
                                        </p:tav>
                                      </p:tavLst>
                                    </p:anim>
                                    <p:anim calcmode="lin" valueType="num">
                                      <p:cBhvr>
                                        <p:cTn id="9" dur="800" decel="100000" fill="hold"/>
                                        <p:tgtEl>
                                          <p:spTgt spid="326"/>
                                        </p:tgtEl>
                                        <p:attrNameLst>
                                          <p:attrName>ppt_x</p:attrName>
                                        </p:attrNameLst>
                                      </p:cBhvr>
                                      <p:tavLst>
                                        <p:tav tm="0">
                                          <p:val>
                                            <p:strVal val="#ppt_x+0.4"/>
                                          </p:val>
                                        </p:tav>
                                        <p:tav tm="100000">
                                          <p:val>
                                            <p:strVal val="#ppt_x-0.05"/>
                                          </p:val>
                                        </p:tav>
                                      </p:tavLst>
                                    </p:anim>
                                    <p:anim calcmode="lin" valueType="num">
                                      <p:cBhvr>
                                        <p:cTn id="10" dur="800" decel="100000" fill="hold"/>
                                        <p:tgtEl>
                                          <p:spTgt spid="3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2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323"/>
                                        </p:tgtEl>
                                        <p:attrNameLst>
                                          <p:attrName>style.visibility</p:attrName>
                                        </p:attrNameLst>
                                      </p:cBhvr>
                                      <p:to>
                                        <p:strVal val="visible"/>
                                      </p:to>
                                    </p:set>
                                    <p:animEffect transition="in" filter="fade">
                                      <p:cBhvr>
                                        <p:cTn id="16" dur="800" decel="100000"/>
                                        <p:tgtEl>
                                          <p:spTgt spid="323"/>
                                        </p:tgtEl>
                                      </p:cBhvr>
                                    </p:animEffect>
                                    <p:anim calcmode="lin" valueType="num">
                                      <p:cBhvr>
                                        <p:cTn id="17" dur="800" decel="100000" fill="hold"/>
                                        <p:tgtEl>
                                          <p:spTgt spid="323"/>
                                        </p:tgtEl>
                                        <p:attrNameLst>
                                          <p:attrName>style.rotation</p:attrName>
                                        </p:attrNameLst>
                                      </p:cBhvr>
                                      <p:tavLst>
                                        <p:tav tm="0">
                                          <p:val>
                                            <p:fltVal val="-90"/>
                                          </p:val>
                                        </p:tav>
                                        <p:tav tm="100000">
                                          <p:val>
                                            <p:fltVal val="0"/>
                                          </p:val>
                                        </p:tav>
                                      </p:tavLst>
                                    </p:anim>
                                    <p:anim calcmode="lin" valueType="num">
                                      <p:cBhvr>
                                        <p:cTn id="18" dur="800" decel="100000" fill="hold"/>
                                        <p:tgtEl>
                                          <p:spTgt spid="323"/>
                                        </p:tgtEl>
                                        <p:attrNameLst>
                                          <p:attrName>ppt_x</p:attrName>
                                        </p:attrNameLst>
                                      </p:cBhvr>
                                      <p:tavLst>
                                        <p:tav tm="0">
                                          <p:val>
                                            <p:strVal val="#ppt_x+0.4"/>
                                          </p:val>
                                        </p:tav>
                                        <p:tav tm="100000">
                                          <p:val>
                                            <p:strVal val="#ppt_x-0.05"/>
                                          </p:val>
                                        </p:tav>
                                      </p:tavLst>
                                    </p:anim>
                                    <p:anim calcmode="lin" valueType="num">
                                      <p:cBhvr>
                                        <p:cTn id="19" dur="800" decel="100000" fill="hold"/>
                                        <p:tgtEl>
                                          <p:spTgt spid="32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2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23"/>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313"/>
                                        </p:tgtEl>
                                        <p:attrNameLst>
                                          <p:attrName>style.visibility</p:attrName>
                                        </p:attrNameLst>
                                      </p:cBhvr>
                                      <p:to>
                                        <p:strVal val="visible"/>
                                      </p:to>
                                    </p:set>
                                    <p:animEffect transition="in" filter="wipe(down)">
                                      <p:cBhvr>
                                        <p:cTn id="25" dur="500"/>
                                        <p:tgtEl>
                                          <p:spTgt spid="313"/>
                                        </p:tgtEl>
                                      </p:cBhvr>
                                    </p:animEffect>
                                  </p:childTnLst>
                                </p:cTn>
                              </p:par>
                            </p:childTnLst>
                          </p:cTn>
                        </p:par>
                        <p:par>
                          <p:cTn id="26" fill="hold">
                            <p:stCondLst>
                              <p:cond delay="2500"/>
                            </p:stCondLst>
                            <p:childTnLst>
                              <p:par>
                                <p:cTn id="27" presetID="32" presetClass="emph" presetSubtype="0" fill="hold" nodeType="afterEffect">
                                  <p:stCondLst>
                                    <p:cond delay="0"/>
                                  </p:stCondLst>
                                  <p:childTnLst>
                                    <p:animRot by="120000">
                                      <p:cBhvr>
                                        <p:cTn id="28" dur="100" fill="hold">
                                          <p:stCondLst>
                                            <p:cond delay="0"/>
                                          </p:stCondLst>
                                        </p:cTn>
                                        <p:tgtEl>
                                          <p:spTgt spid="326"/>
                                        </p:tgtEl>
                                        <p:attrNameLst>
                                          <p:attrName>r</p:attrName>
                                        </p:attrNameLst>
                                      </p:cBhvr>
                                    </p:animRot>
                                    <p:animRot by="-240000">
                                      <p:cBhvr>
                                        <p:cTn id="29" dur="200" fill="hold">
                                          <p:stCondLst>
                                            <p:cond delay="200"/>
                                          </p:stCondLst>
                                        </p:cTn>
                                        <p:tgtEl>
                                          <p:spTgt spid="326"/>
                                        </p:tgtEl>
                                        <p:attrNameLst>
                                          <p:attrName>r</p:attrName>
                                        </p:attrNameLst>
                                      </p:cBhvr>
                                    </p:animRot>
                                    <p:animRot by="240000">
                                      <p:cBhvr>
                                        <p:cTn id="30" dur="200" fill="hold">
                                          <p:stCondLst>
                                            <p:cond delay="400"/>
                                          </p:stCondLst>
                                        </p:cTn>
                                        <p:tgtEl>
                                          <p:spTgt spid="326"/>
                                        </p:tgtEl>
                                        <p:attrNameLst>
                                          <p:attrName>r</p:attrName>
                                        </p:attrNameLst>
                                      </p:cBhvr>
                                    </p:animRot>
                                    <p:animRot by="-240000">
                                      <p:cBhvr>
                                        <p:cTn id="31" dur="200" fill="hold">
                                          <p:stCondLst>
                                            <p:cond delay="600"/>
                                          </p:stCondLst>
                                        </p:cTn>
                                        <p:tgtEl>
                                          <p:spTgt spid="326"/>
                                        </p:tgtEl>
                                        <p:attrNameLst>
                                          <p:attrName>r</p:attrName>
                                        </p:attrNameLst>
                                      </p:cBhvr>
                                    </p:animRot>
                                    <p:animRot by="120000">
                                      <p:cBhvr>
                                        <p:cTn id="32" dur="200" fill="hold">
                                          <p:stCondLst>
                                            <p:cond delay="800"/>
                                          </p:stCondLst>
                                        </p:cTn>
                                        <p:tgtEl>
                                          <p:spTgt spid="326"/>
                                        </p:tgtEl>
                                        <p:attrNameLst>
                                          <p:attrName>r</p:attrName>
                                        </p:attrNameLst>
                                      </p:cBhvr>
                                    </p:animRot>
                                  </p:childTnLst>
                                </p:cTn>
                              </p:par>
                              <p:par>
                                <p:cTn id="33" presetID="32" presetClass="emph" presetSubtype="0" fill="hold" nodeType="withEffect">
                                  <p:stCondLst>
                                    <p:cond delay="0"/>
                                  </p:stCondLst>
                                  <p:childTnLst>
                                    <p:animRot by="120000">
                                      <p:cBhvr>
                                        <p:cTn id="34" dur="100" fill="hold">
                                          <p:stCondLst>
                                            <p:cond delay="0"/>
                                          </p:stCondLst>
                                        </p:cTn>
                                        <p:tgtEl>
                                          <p:spTgt spid="323"/>
                                        </p:tgtEl>
                                        <p:attrNameLst>
                                          <p:attrName>r</p:attrName>
                                        </p:attrNameLst>
                                      </p:cBhvr>
                                    </p:animRot>
                                    <p:animRot by="-240000">
                                      <p:cBhvr>
                                        <p:cTn id="35" dur="200" fill="hold">
                                          <p:stCondLst>
                                            <p:cond delay="200"/>
                                          </p:stCondLst>
                                        </p:cTn>
                                        <p:tgtEl>
                                          <p:spTgt spid="323"/>
                                        </p:tgtEl>
                                        <p:attrNameLst>
                                          <p:attrName>r</p:attrName>
                                        </p:attrNameLst>
                                      </p:cBhvr>
                                    </p:animRot>
                                    <p:animRot by="240000">
                                      <p:cBhvr>
                                        <p:cTn id="36" dur="200" fill="hold">
                                          <p:stCondLst>
                                            <p:cond delay="400"/>
                                          </p:stCondLst>
                                        </p:cTn>
                                        <p:tgtEl>
                                          <p:spTgt spid="323"/>
                                        </p:tgtEl>
                                        <p:attrNameLst>
                                          <p:attrName>r</p:attrName>
                                        </p:attrNameLst>
                                      </p:cBhvr>
                                    </p:animRot>
                                    <p:animRot by="-240000">
                                      <p:cBhvr>
                                        <p:cTn id="37" dur="200" fill="hold">
                                          <p:stCondLst>
                                            <p:cond delay="600"/>
                                          </p:stCondLst>
                                        </p:cTn>
                                        <p:tgtEl>
                                          <p:spTgt spid="323"/>
                                        </p:tgtEl>
                                        <p:attrNameLst>
                                          <p:attrName>r</p:attrName>
                                        </p:attrNameLst>
                                      </p:cBhvr>
                                    </p:animRot>
                                    <p:animRot by="120000">
                                      <p:cBhvr>
                                        <p:cTn id="38" dur="200" fill="hold">
                                          <p:stCondLst>
                                            <p:cond delay="800"/>
                                          </p:stCondLst>
                                        </p:cTn>
                                        <p:tgtEl>
                                          <p:spTgt spid="323"/>
                                        </p:tgtEl>
                                        <p:attrNameLst>
                                          <p:attrName>r</p:attrName>
                                        </p:attrNameLst>
                                      </p:cBhvr>
                                    </p:animRot>
                                  </p:childTnLst>
                                </p:cTn>
                              </p:par>
                              <p:par>
                                <p:cTn id="39" presetID="32" presetClass="emph" presetSubtype="0" fill="hold" nodeType="withEffect">
                                  <p:stCondLst>
                                    <p:cond delay="0"/>
                                  </p:stCondLst>
                                  <p:childTnLst>
                                    <p:animRot by="120000">
                                      <p:cBhvr>
                                        <p:cTn id="40" dur="100" fill="hold">
                                          <p:stCondLst>
                                            <p:cond delay="0"/>
                                          </p:stCondLst>
                                        </p:cTn>
                                        <p:tgtEl>
                                          <p:spTgt spid="309"/>
                                        </p:tgtEl>
                                        <p:attrNameLst>
                                          <p:attrName>r</p:attrName>
                                        </p:attrNameLst>
                                      </p:cBhvr>
                                    </p:animRot>
                                    <p:animRot by="-240000">
                                      <p:cBhvr>
                                        <p:cTn id="41" dur="200" fill="hold">
                                          <p:stCondLst>
                                            <p:cond delay="200"/>
                                          </p:stCondLst>
                                        </p:cTn>
                                        <p:tgtEl>
                                          <p:spTgt spid="309"/>
                                        </p:tgtEl>
                                        <p:attrNameLst>
                                          <p:attrName>r</p:attrName>
                                        </p:attrNameLst>
                                      </p:cBhvr>
                                    </p:animRot>
                                    <p:animRot by="240000">
                                      <p:cBhvr>
                                        <p:cTn id="42" dur="200" fill="hold">
                                          <p:stCondLst>
                                            <p:cond delay="400"/>
                                          </p:stCondLst>
                                        </p:cTn>
                                        <p:tgtEl>
                                          <p:spTgt spid="309"/>
                                        </p:tgtEl>
                                        <p:attrNameLst>
                                          <p:attrName>r</p:attrName>
                                        </p:attrNameLst>
                                      </p:cBhvr>
                                    </p:animRot>
                                    <p:animRot by="-240000">
                                      <p:cBhvr>
                                        <p:cTn id="43" dur="200" fill="hold">
                                          <p:stCondLst>
                                            <p:cond delay="600"/>
                                          </p:stCondLst>
                                        </p:cTn>
                                        <p:tgtEl>
                                          <p:spTgt spid="309"/>
                                        </p:tgtEl>
                                        <p:attrNameLst>
                                          <p:attrName>r</p:attrName>
                                        </p:attrNameLst>
                                      </p:cBhvr>
                                    </p:animRot>
                                    <p:animRot by="120000">
                                      <p:cBhvr>
                                        <p:cTn id="44" dur="200" fill="hold">
                                          <p:stCondLst>
                                            <p:cond delay="800"/>
                                          </p:stCondLst>
                                        </p:cTn>
                                        <p:tgtEl>
                                          <p:spTgt spid="309"/>
                                        </p:tgtEl>
                                        <p:attrNameLst>
                                          <p:attrName>r</p:attrName>
                                        </p:attrNameLst>
                                      </p:cBhvr>
                                    </p:animRot>
                                  </p:childTnLst>
                                </p:cTn>
                              </p:par>
                              <p:par>
                                <p:cTn id="45" presetID="32" presetClass="emph" presetSubtype="0" fill="hold" nodeType="withEffect">
                                  <p:stCondLst>
                                    <p:cond delay="0"/>
                                  </p:stCondLst>
                                  <p:childTnLst>
                                    <p:animRot by="120000">
                                      <p:cBhvr>
                                        <p:cTn id="46" dur="100" fill="hold">
                                          <p:stCondLst>
                                            <p:cond delay="0"/>
                                          </p:stCondLst>
                                        </p:cTn>
                                        <p:tgtEl>
                                          <p:spTgt spid="312"/>
                                        </p:tgtEl>
                                        <p:attrNameLst>
                                          <p:attrName>r</p:attrName>
                                        </p:attrNameLst>
                                      </p:cBhvr>
                                    </p:animRot>
                                    <p:animRot by="-240000">
                                      <p:cBhvr>
                                        <p:cTn id="47" dur="200" fill="hold">
                                          <p:stCondLst>
                                            <p:cond delay="200"/>
                                          </p:stCondLst>
                                        </p:cTn>
                                        <p:tgtEl>
                                          <p:spTgt spid="312"/>
                                        </p:tgtEl>
                                        <p:attrNameLst>
                                          <p:attrName>r</p:attrName>
                                        </p:attrNameLst>
                                      </p:cBhvr>
                                    </p:animRot>
                                    <p:animRot by="240000">
                                      <p:cBhvr>
                                        <p:cTn id="48" dur="200" fill="hold">
                                          <p:stCondLst>
                                            <p:cond delay="400"/>
                                          </p:stCondLst>
                                        </p:cTn>
                                        <p:tgtEl>
                                          <p:spTgt spid="312"/>
                                        </p:tgtEl>
                                        <p:attrNameLst>
                                          <p:attrName>r</p:attrName>
                                        </p:attrNameLst>
                                      </p:cBhvr>
                                    </p:animRot>
                                    <p:animRot by="-240000">
                                      <p:cBhvr>
                                        <p:cTn id="49" dur="200" fill="hold">
                                          <p:stCondLst>
                                            <p:cond delay="600"/>
                                          </p:stCondLst>
                                        </p:cTn>
                                        <p:tgtEl>
                                          <p:spTgt spid="312"/>
                                        </p:tgtEl>
                                        <p:attrNameLst>
                                          <p:attrName>r</p:attrName>
                                        </p:attrNameLst>
                                      </p:cBhvr>
                                    </p:animRot>
                                    <p:animRot by="120000">
                                      <p:cBhvr>
                                        <p:cTn id="50" dur="200" fill="hold">
                                          <p:stCondLst>
                                            <p:cond delay="800"/>
                                          </p:stCondLst>
                                        </p:cTn>
                                        <p:tgtEl>
                                          <p:spTgt spid="3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lipart, child art, illustration, cartoon&#10;&#10;Description automatically generated">
            <a:extLst>
              <a:ext uri="{FF2B5EF4-FFF2-40B4-BE49-F238E27FC236}">
                <a16:creationId xmlns:a16="http://schemas.microsoft.com/office/drawing/2014/main" xmlns="" id="{FC4203BA-0EC0-465D-0A78-7B76E43005B3}"/>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xmlns="" id="{27F672BB-A7E2-CAE8-18D1-E5EE517B607F}"/>
              </a:ext>
            </a:extLst>
          </p:cNvPr>
          <p:cNvSpPr/>
          <p:nvPr/>
        </p:nvSpPr>
        <p:spPr>
          <a:xfrm>
            <a:off x="365760" y="231648"/>
            <a:ext cx="11521440" cy="6473952"/>
          </a:xfrm>
          <a:custGeom>
            <a:avLst/>
            <a:gdLst>
              <a:gd name="connsiteX0" fmla="*/ 0 w 11521440"/>
              <a:gd name="connsiteY0" fmla="*/ 568996 h 6473952"/>
              <a:gd name="connsiteX1" fmla="*/ 568996 w 11521440"/>
              <a:gd name="connsiteY1" fmla="*/ 0 h 6473952"/>
              <a:gd name="connsiteX2" fmla="*/ 10952444 w 11521440"/>
              <a:gd name="connsiteY2" fmla="*/ 0 h 6473952"/>
              <a:gd name="connsiteX3" fmla="*/ 11521440 w 11521440"/>
              <a:gd name="connsiteY3" fmla="*/ 568996 h 6473952"/>
              <a:gd name="connsiteX4" fmla="*/ 11521440 w 11521440"/>
              <a:gd name="connsiteY4" fmla="*/ 5904956 h 6473952"/>
              <a:gd name="connsiteX5" fmla="*/ 10952444 w 11521440"/>
              <a:gd name="connsiteY5" fmla="*/ 6473952 h 6473952"/>
              <a:gd name="connsiteX6" fmla="*/ 568996 w 11521440"/>
              <a:gd name="connsiteY6" fmla="*/ 6473952 h 6473952"/>
              <a:gd name="connsiteX7" fmla="*/ 0 w 11521440"/>
              <a:gd name="connsiteY7" fmla="*/ 5904956 h 6473952"/>
              <a:gd name="connsiteX8" fmla="*/ 0 w 11521440"/>
              <a:gd name="connsiteY8" fmla="*/ 568996 h 647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21440" h="6473952" fill="none" extrusionOk="0">
                <a:moveTo>
                  <a:pt x="0" y="568996"/>
                </a:moveTo>
                <a:cubicBezTo>
                  <a:pt x="-47266" y="220537"/>
                  <a:pt x="263844" y="7819"/>
                  <a:pt x="568996" y="0"/>
                </a:cubicBezTo>
                <a:cubicBezTo>
                  <a:pt x="2886617" y="-138490"/>
                  <a:pt x="5914659" y="-6035"/>
                  <a:pt x="10952444" y="0"/>
                </a:cubicBezTo>
                <a:cubicBezTo>
                  <a:pt x="11227875" y="13656"/>
                  <a:pt x="11535954" y="256640"/>
                  <a:pt x="11521440" y="568996"/>
                </a:cubicBezTo>
                <a:cubicBezTo>
                  <a:pt x="11417133" y="2590734"/>
                  <a:pt x="11607034" y="4169966"/>
                  <a:pt x="11521440" y="5904956"/>
                </a:cubicBezTo>
                <a:cubicBezTo>
                  <a:pt x="11516449" y="6208899"/>
                  <a:pt x="11272280" y="6489717"/>
                  <a:pt x="10952444" y="6473952"/>
                </a:cubicBezTo>
                <a:cubicBezTo>
                  <a:pt x="7887476" y="6582605"/>
                  <a:pt x="3177642" y="6471864"/>
                  <a:pt x="568996" y="6473952"/>
                </a:cubicBezTo>
                <a:cubicBezTo>
                  <a:pt x="234178" y="6427984"/>
                  <a:pt x="-734" y="6192199"/>
                  <a:pt x="0" y="5904956"/>
                </a:cubicBezTo>
                <a:cubicBezTo>
                  <a:pt x="17786" y="4946852"/>
                  <a:pt x="-108856" y="2410526"/>
                  <a:pt x="0" y="568996"/>
                </a:cubicBezTo>
                <a:close/>
              </a:path>
              <a:path w="11521440" h="6473952" stroke="0" extrusionOk="0">
                <a:moveTo>
                  <a:pt x="0" y="568996"/>
                </a:moveTo>
                <a:cubicBezTo>
                  <a:pt x="25742" y="306969"/>
                  <a:pt x="283621" y="-18166"/>
                  <a:pt x="568996" y="0"/>
                </a:cubicBezTo>
                <a:cubicBezTo>
                  <a:pt x="4195929" y="62616"/>
                  <a:pt x="8479857" y="-25344"/>
                  <a:pt x="10952444" y="0"/>
                </a:cubicBezTo>
                <a:cubicBezTo>
                  <a:pt x="11284258" y="7257"/>
                  <a:pt x="11525917" y="199598"/>
                  <a:pt x="11521440" y="568996"/>
                </a:cubicBezTo>
                <a:cubicBezTo>
                  <a:pt x="11643710" y="1541901"/>
                  <a:pt x="11388808" y="3797688"/>
                  <a:pt x="11521440" y="5904956"/>
                </a:cubicBezTo>
                <a:cubicBezTo>
                  <a:pt x="11562742" y="6245074"/>
                  <a:pt x="11257785" y="6441796"/>
                  <a:pt x="10952444" y="6473952"/>
                </a:cubicBezTo>
                <a:cubicBezTo>
                  <a:pt x="7180579" y="6482302"/>
                  <a:pt x="3562083" y="6517484"/>
                  <a:pt x="568996" y="6473952"/>
                </a:cubicBezTo>
                <a:cubicBezTo>
                  <a:pt x="244747" y="6468162"/>
                  <a:pt x="-9383" y="6275409"/>
                  <a:pt x="0" y="5904956"/>
                </a:cubicBezTo>
                <a:cubicBezTo>
                  <a:pt x="-147664" y="3918326"/>
                  <a:pt x="139242" y="2703939"/>
                  <a:pt x="0" y="568996"/>
                </a:cubicBezTo>
                <a:close/>
              </a:path>
            </a:pathLst>
          </a:custGeom>
          <a:solidFill>
            <a:schemeClr val="lt1">
              <a:alpha val="94000"/>
            </a:schemeClr>
          </a:solidFill>
          <a:ln w="38100">
            <a:solidFill>
              <a:srgbClr val="E04A4B"/>
            </a:solidFill>
            <a:extLst>
              <a:ext uri="{C807C97D-BFC1-408E-A445-0C87EB9F89A2}">
                <ask:lineSketchStyleProps xmlns:ask="http://schemas.microsoft.com/office/drawing/2018/sketchyshapes" xmlns="" sd="2455170801">
                  <a:prstGeom prst="roundRect">
                    <a:avLst>
                      <a:gd name="adj" fmla="val 8789"/>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5" name="Group 4">
            <a:extLst>
              <a:ext uri="{FF2B5EF4-FFF2-40B4-BE49-F238E27FC236}">
                <a16:creationId xmlns:a16="http://schemas.microsoft.com/office/drawing/2014/main" xmlns="" id="{F39B6581-25AC-FCB8-3AE5-AF1779BFCC06}"/>
              </a:ext>
            </a:extLst>
          </p:cNvPr>
          <p:cNvGrpSpPr/>
          <p:nvPr/>
        </p:nvGrpSpPr>
        <p:grpSpPr>
          <a:xfrm>
            <a:off x="268725" y="-13527"/>
            <a:ext cx="8495091" cy="1941330"/>
            <a:chOff x="11600" y="23257"/>
            <a:chExt cx="8495091" cy="1941330"/>
          </a:xfrm>
        </p:grpSpPr>
        <p:sp>
          <p:nvSpPr>
            <p:cNvPr id="6" name="Rectangle: Rounded Corners 5">
              <a:extLst>
                <a:ext uri="{FF2B5EF4-FFF2-40B4-BE49-F238E27FC236}">
                  <a16:creationId xmlns:a16="http://schemas.microsoft.com/office/drawing/2014/main" xmlns="" id="{EA65C5E3-D4A8-C160-39AA-746DFE55F236}"/>
                </a:ext>
              </a:extLst>
            </p:cNvPr>
            <p:cNvSpPr/>
            <p:nvPr/>
          </p:nvSpPr>
          <p:spPr>
            <a:xfrm>
              <a:off x="548370" y="667558"/>
              <a:ext cx="7958321" cy="1297029"/>
            </a:xfrm>
            <a:custGeom>
              <a:avLst/>
              <a:gdLst>
                <a:gd name="connsiteX0" fmla="*/ 0 w 7958321"/>
                <a:gd name="connsiteY0" fmla="*/ 422274 h 1297029"/>
                <a:gd name="connsiteX1" fmla="*/ 422274 w 7958321"/>
                <a:gd name="connsiteY1" fmla="*/ 0 h 1297029"/>
                <a:gd name="connsiteX2" fmla="*/ 7536047 w 7958321"/>
                <a:gd name="connsiteY2" fmla="*/ 0 h 1297029"/>
                <a:gd name="connsiteX3" fmla="*/ 7958321 w 7958321"/>
                <a:gd name="connsiteY3" fmla="*/ 422274 h 1297029"/>
                <a:gd name="connsiteX4" fmla="*/ 7958321 w 7958321"/>
                <a:gd name="connsiteY4" fmla="*/ 874755 h 1297029"/>
                <a:gd name="connsiteX5" fmla="*/ 7536047 w 7958321"/>
                <a:gd name="connsiteY5" fmla="*/ 1297029 h 1297029"/>
                <a:gd name="connsiteX6" fmla="*/ 422274 w 7958321"/>
                <a:gd name="connsiteY6" fmla="*/ 1297029 h 1297029"/>
                <a:gd name="connsiteX7" fmla="*/ 0 w 7958321"/>
                <a:gd name="connsiteY7" fmla="*/ 874755 h 1297029"/>
                <a:gd name="connsiteX8" fmla="*/ 0 w 7958321"/>
                <a:gd name="connsiteY8" fmla="*/ 422274 h 129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58321" h="1297029" fill="none" extrusionOk="0">
                  <a:moveTo>
                    <a:pt x="0" y="422274"/>
                  </a:moveTo>
                  <a:cubicBezTo>
                    <a:pt x="-374" y="201303"/>
                    <a:pt x="207765" y="-37739"/>
                    <a:pt x="422274" y="0"/>
                  </a:cubicBezTo>
                  <a:cubicBezTo>
                    <a:pt x="3314633" y="29483"/>
                    <a:pt x="6672281" y="4220"/>
                    <a:pt x="7536047" y="0"/>
                  </a:cubicBezTo>
                  <a:cubicBezTo>
                    <a:pt x="7791656" y="8436"/>
                    <a:pt x="7955853" y="192262"/>
                    <a:pt x="7958321" y="422274"/>
                  </a:cubicBezTo>
                  <a:cubicBezTo>
                    <a:pt x="7975972" y="509483"/>
                    <a:pt x="7932164" y="720205"/>
                    <a:pt x="7958321" y="874755"/>
                  </a:cubicBezTo>
                  <a:cubicBezTo>
                    <a:pt x="7986290" y="1123022"/>
                    <a:pt x="7797497" y="1322447"/>
                    <a:pt x="7536047" y="1297029"/>
                  </a:cubicBezTo>
                  <a:cubicBezTo>
                    <a:pt x="4240159" y="1331157"/>
                    <a:pt x="3211026" y="1174237"/>
                    <a:pt x="422274" y="1297029"/>
                  </a:cubicBezTo>
                  <a:cubicBezTo>
                    <a:pt x="170118" y="1334769"/>
                    <a:pt x="-21633" y="1144026"/>
                    <a:pt x="0" y="874755"/>
                  </a:cubicBezTo>
                  <a:cubicBezTo>
                    <a:pt x="2329" y="687210"/>
                    <a:pt x="36281" y="570659"/>
                    <a:pt x="0" y="422274"/>
                  </a:cubicBezTo>
                  <a:close/>
                </a:path>
                <a:path w="7958321" h="1297029" stroke="0" extrusionOk="0">
                  <a:moveTo>
                    <a:pt x="0" y="422274"/>
                  </a:moveTo>
                  <a:cubicBezTo>
                    <a:pt x="-21009" y="224819"/>
                    <a:pt x="227815" y="20940"/>
                    <a:pt x="422274" y="0"/>
                  </a:cubicBezTo>
                  <a:cubicBezTo>
                    <a:pt x="3733132" y="-40312"/>
                    <a:pt x="6249446" y="-70188"/>
                    <a:pt x="7536047" y="0"/>
                  </a:cubicBezTo>
                  <a:cubicBezTo>
                    <a:pt x="7740160" y="-2738"/>
                    <a:pt x="7967508" y="171225"/>
                    <a:pt x="7958321" y="422274"/>
                  </a:cubicBezTo>
                  <a:cubicBezTo>
                    <a:pt x="7948466" y="626219"/>
                    <a:pt x="7935351" y="807732"/>
                    <a:pt x="7958321" y="874755"/>
                  </a:cubicBezTo>
                  <a:cubicBezTo>
                    <a:pt x="7957070" y="1122912"/>
                    <a:pt x="7757205" y="1297206"/>
                    <a:pt x="7536047" y="1297029"/>
                  </a:cubicBezTo>
                  <a:cubicBezTo>
                    <a:pt x="4709576" y="1314380"/>
                    <a:pt x="3812498" y="1420375"/>
                    <a:pt x="422274" y="1297029"/>
                  </a:cubicBezTo>
                  <a:cubicBezTo>
                    <a:pt x="190198" y="1292235"/>
                    <a:pt x="26432" y="1140980"/>
                    <a:pt x="0" y="874755"/>
                  </a:cubicBezTo>
                  <a:cubicBezTo>
                    <a:pt x="32088" y="764262"/>
                    <a:pt x="10525" y="546476"/>
                    <a:pt x="0" y="422274"/>
                  </a:cubicBezTo>
                  <a:close/>
                </a:path>
              </a:pathLst>
            </a:custGeom>
            <a:solidFill>
              <a:schemeClr val="accent6">
                <a:lumMod val="20000"/>
                <a:lumOff val="80000"/>
              </a:schemeClr>
            </a:solidFill>
            <a:ln w="38100">
              <a:solidFill>
                <a:srgbClr val="002060"/>
              </a:solidFill>
              <a:extLst>
                <a:ext uri="{C807C97D-BFC1-408E-A445-0C87EB9F89A2}">
                  <ask:lineSketchStyleProps xmlns:ask="http://schemas.microsoft.com/office/drawing/2018/sketchyshapes" xmlns="" sd="2173784308">
                    <a:prstGeom prst="roundRect">
                      <a:avLst>
                        <a:gd name="adj" fmla="val 3255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dirty="0">
                  <a:solidFill>
                    <a:schemeClr val="tx1"/>
                  </a:solidFill>
                  <a:latin typeface="Calibri" panose="020F0502020204030204" pitchFamily="34" charset="0"/>
                  <a:ea typeface="Calibri" panose="020F0502020204030204" pitchFamily="34" charset="0"/>
                  <a:cs typeface="Calibri" panose="020F0502020204030204" pitchFamily="34" charset="0"/>
                </a:rPr>
                <a:t>Lúc đầu, con lừa làm việc như thế nào?</a:t>
              </a:r>
              <a:endPar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descr="A cartoon of a person with a question mark above his head&#10;&#10;Description automatically generated">
              <a:extLst>
                <a:ext uri="{FF2B5EF4-FFF2-40B4-BE49-F238E27FC236}">
                  <a16:creationId xmlns:a16="http://schemas.microsoft.com/office/drawing/2014/main" xmlns="" id="{C8912611-F33A-D864-70BD-EF00FE654F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00" y="23257"/>
              <a:ext cx="1073538" cy="1073538"/>
            </a:xfrm>
            <a:prstGeom prst="rect">
              <a:avLst/>
            </a:prstGeom>
          </p:spPr>
        </p:pic>
      </p:grpSp>
      <p:grpSp>
        <p:nvGrpSpPr>
          <p:cNvPr id="8" name="Group 7">
            <a:extLst>
              <a:ext uri="{FF2B5EF4-FFF2-40B4-BE49-F238E27FC236}">
                <a16:creationId xmlns:a16="http://schemas.microsoft.com/office/drawing/2014/main" xmlns="" id="{678630A4-C616-ACE0-D543-F8A9B87B0EDE}"/>
              </a:ext>
            </a:extLst>
          </p:cNvPr>
          <p:cNvGrpSpPr/>
          <p:nvPr/>
        </p:nvGrpSpPr>
        <p:grpSpPr>
          <a:xfrm>
            <a:off x="291244" y="1927803"/>
            <a:ext cx="8472572" cy="2319081"/>
            <a:chOff x="180392" y="-200234"/>
            <a:chExt cx="8472572" cy="2319081"/>
          </a:xfrm>
        </p:grpSpPr>
        <p:sp>
          <p:nvSpPr>
            <p:cNvPr id="9" name="Rectangle: Rounded Corners 8">
              <a:extLst>
                <a:ext uri="{FF2B5EF4-FFF2-40B4-BE49-F238E27FC236}">
                  <a16:creationId xmlns:a16="http://schemas.microsoft.com/office/drawing/2014/main" xmlns="" id="{6A4085A2-2ECD-97D1-453B-0E3329C257B9}"/>
                </a:ext>
              </a:extLst>
            </p:cNvPr>
            <p:cNvSpPr/>
            <p:nvPr/>
          </p:nvSpPr>
          <p:spPr>
            <a:xfrm>
              <a:off x="514250" y="667558"/>
              <a:ext cx="8138714" cy="1451289"/>
            </a:xfrm>
            <a:custGeom>
              <a:avLst/>
              <a:gdLst>
                <a:gd name="connsiteX0" fmla="*/ 0 w 8138714"/>
                <a:gd name="connsiteY0" fmla="*/ 472496 h 1451289"/>
                <a:gd name="connsiteX1" fmla="*/ 472496 w 8138714"/>
                <a:gd name="connsiteY1" fmla="*/ 0 h 1451289"/>
                <a:gd name="connsiteX2" fmla="*/ 7666218 w 8138714"/>
                <a:gd name="connsiteY2" fmla="*/ 0 h 1451289"/>
                <a:gd name="connsiteX3" fmla="*/ 8138714 w 8138714"/>
                <a:gd name="connsiteY3" fmla="*/ 472496 h 1451289"/>
                <a:gd name="connsiteX4" fmla="*/ 8138714 w 8138714"/>
                <a:gd name="connsiteY4" fmla="*/ 978793 h 1451289"/>
                <a:gd name="connsiteX5" fmla="*/ 7666218 w 8138714"/>
                <a:gd name="connsiteY5" fmla="*/ 1451289 h 1451289"/>
                <a:gd name="connsiteX6" fmla="*/ 472496 w 8138714"/>
                <a:gd name="connsiteY6" fmla="*/ 1451289 h 1451289"/>
                <a:gd name="connsiteX7" fmla="*/ 0 w 8138714"/>
                <a:gd name="connsiteY7" fmla="*/ 978793 h 1451289"/>
                <a:gd name="connsiteX8" fmla="*/ 0 w 8138714"/>
                <a:gd name="connsiteY8" fmla="*/ 472496 h 1451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38714" h="1451289" fill="none" extrusionOk="0">
                  <a:moveTo>
                    <a:pt x="0" y="472496"/>
                  </a:moveTo>
                  <a:cubicBezTo>
                    <a:pt x="-800" y="237757"/>
                    <a:pt x="232746" y="-42776"/>
                    <a:pt x="472496" y="0"/>
                  </a:cubicBezTo>
                  <a:cubicBezTo>
                    <a:pt x="1640558" y="29483"/>
                    <a:pt x="6312740" y="4220"/>
                    <a:pt x="7666218" y="0"/>
                  </a:cubicBezTo>
                  <a:cubicBezTo>
                    <a:pt x="7942897" y="5925"/>
                    <a:pt x="8120110" y="235687"/>
                    <a:pt x="8138714" y="472496"/>
                  </a:cubicBezTo>
                  <a:cubicBezTo>
                    <a:pt x="8098962" y="674193"/>
                    <a:pt x="8156554" y="743440"/>
                    <a:pt x="8138714" y="978793"/>
                  </a:cubicBezTo>
                  <a:cubicBezTo>
                    <a:pt x="8145809" y="1243563"/>
                    <a:pt x="7959205" y="1480129"/>
                    <a:pt x="7666218" y="1451289"/>
                  </a:cubicBezTo>
                  <a:cubicBezTo>
                    <a:pt x="6604952" y="1485417"/>
                    <a:pt x="1229964" y="1328497"/>
                    <a:pt x="472496" y="1451289"/>
                  </a:cubicBezTo>
                  <a:cubicBezTo>
                    <a:pt x="197682" y="1478909"/>
                    <a:pt x="-24769" y="1281027"/>
                    <a:pt x="0" y="978793"/>
                  </a:cubicBezTo>
                  <a:cubicBezTo>
                    <a:pt x="-33830" y="806304"/>
                    <a:pt x="-12316" y="699981"/>
                    <a:pt x="0" y="472496"/>
                  </a:cubicBezTo>
                  <a:close/>
                </a:path>
                <a:path w="8138714" h="1451289" stroke="0" extrusionOk="0">
                  <a:moveTo>
                    <a:pt x="0" y="472496"/>
                  </a:moveTo>
                  <a:cubicBezTo>
                    <a:pt x="-18640" y="243272"/>
                    <a:pt x="245048" y="18102"/>
                    <a:pt x="472496" y="0"/>
                  </a:cubicBezTo>
                  <a:cubicBezTo>
                    <a:pt x="3690016" y="-40312"/>
                    <a:pt x="4154917" y="-70188"/>
                    <a:pt x="7666218" y="0"/>
                  </a:cubicBezTo>
                  <a:cubicBezTo>
                    <a:pt x="7877384" y="-4684"/>
                    <a:pt x="8148532" y="192484"/>
                    <a:pt x="8138714" y="472496"/>
                  </a:cubicBezTo>
                  <a:cubicBezTo>
                    <a:pt x="8127033" y="712032"/>
                    <a:pt x="8169669" y="918003"/>
                    <a:pt x="8138714" y="978793"/>
                  </a:cubicBezTo>
                  <a:cubicBezTo>
                    <a:pt x="8134438" y="1290812"/>
                    <a:pt x="7911329" y="1451522"/>
                    <a:pt x="7666218" y="1451289"/>
                  </a:cubicBezTo>
                  <a:cubicBezTo>
                    <a:pt x="4937804" y="1468640"/>
                    <a:pt x="2377787" y="1574635"/>
                    <a:pt x="472496" y="1451289"/>
                  </a:cubicBezTo>
                  <a:cubicBezTo>
                    <a:pt x="218504" y="1421988"/>
                    <a:pt x="17246" y="1261283"/>
                    <a:pt x="0" y="978793"/>
                  </a:cubicBezTo>
                  <a:cubicBezTo>
                    <a:pt x="25144" y="756373"/>
                    <a:pt x="25438" y="593597"/>
                    <a:pt x="0" y="472496"/>
                  </a:cubicBezTo>
                  <a:close/>
                </a:path>
              </a:pathLst>
            </a:custGeom>
            <a:solidFill>
              <a:schemeClr val="accent6">
                <a:lumMod val="20000"/>
                <a:lumOff val="80000"/>
              </a:schemeClr>
            </a:solidFill>
            <a:ln w="38100">
              <a:solidFill>
                <a:srgbClr val="002060"/>
              </a:solidFill>
              <a:extLst>
                <a:ext uri="{C807C97D-BFC1-408E-A445-0C87EB9F89A2}">
                  <ask:lineSketchStyleProps xmlns:ask="http://schemas.microsoft.com/office/drawing/2018/sketchyshapes" xmlns="" sd="2173784308">
                    <a:prstGeom prst="roundRect">
                      <a:avLst>
                        <a:gd name="adj" fmla="val 3255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dirty="0">
                  <a:solidFill>
                    <a:schemeClr val="tx1"/>
                  </a:solidFill>
                  <a:latin typeface="Calibri" panose="020F0502020204030204" pitchFamily="34" charset="0"/>
                  <a:ea typeface="Calibri" panose="020F0502020204030204" pitchFamily="34" charset="0"/>
                  <a:cs typeface="Calibri" panose="020F0502020204030204" pitchFamily="34" charset="0"/>
                </a:rPr>
                <a:t>Sau khi ông chủ dạy một bài học, con lừa đã thay đổi như thế nào?</a:t>
              </a:r>
              <a:endPar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descr="A cartoon of a person with a question mark above his head&#10;&#10;Description automatically generated">
              <a:extLst>
                <a:ext uri="{FF2B5EF4-FFF2-40B4-BE49-F238E27FC236}">
                  <a16:creationId xmlns:a16="http://schemas.microsoft.com/office/drawing/2014/main" xmlns="" id="{7BB46C07-C996-866E-FC48-3B315AA89C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392" y="-200234"/>
              <a:ext cx="1073538" cy="1073538"/>
            </a:xfrm>
            <a:prstGeom prst="rect">
              <a:avLst/>
            </a:prstGeom>
          </p:spPr>
        </p:pic>
      </p:grpSp>
      <p:pic>
        <p:nvPicPr>
          <p:cNvPr id="11" name="Picture 10" descr="A cartoon of a child&#10;&#10;Description automatically generated with low confidence">
            <a:extLst>
              <a:ext uri="{FF2B5EF4-FFF2-40B4-BE49-F238E27FC236}">
                <a16:creationId xmlns:a16="http://schemas.microsoft.com/office/drawing/2014/main" xmlns="" id="{E4545FC2-BF03-7513-EDE5-B92CE5C3CF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216207" y="2136178"/>
            <a:ext cx="2350691" cy="4429787"/>
          </a:xfrm>
          <a:prstGeom prst="rect">
            <a:avLst/>
          </a:prstGeom>
        </p:spPr>
      </p:pic>
      <p:grpSp>
        <p:nvGrpSpPr>
          <p:cNvPr id="14" name="Group 13">
            <a:extLst>
              <a:ext uri="{FF2B5EF4-FFF2-40B4-BE49-F238E27FC236}">
                <a16:creationId xmlns:a16="http://schemas.microsoft.com/office/drawing/2014/main" xmlns="" id="{98575B36-3A63-4B0C-DFC6-7A7B2A0C279A}"/>
              </a:ext>
            </a:extLst>
          </p:cNvPr>
          <p:cNvGrpSpPr/>
          <p:nvPr/>
        </p:nvGrpSpPr>
        <p:grpSpPr>
          <a:xfrm>
            <a:off x="291244" y="4246884"/>
            <a:ext cx="8472572" cy="2319081"/>
            <a:chOff x="180392" y="-200234"/>
            <a:chExt cx="8472572" cy="2319081"/>
          </a:xfrm>
        </p:grpSpPr>
        <p:sp>
          <p:nvSpPr>
            <p:cNvPr id="15" name="Rectangle: Rounded Corners 14">
              <a:extLst>
                <a:ext uri="{FF2B5EF4-FFF2-40B4-BE49-F238E27FC236}">
                  <a16:creationId xmlns:a16="http://schemas.microsoft.com/office/drawing/2014/main" xmlns="" id="{95A556D5-6386-074B-43DE-A9B3EE7FA5AD}"/>
                </a:ext>
              </a:extLst>
            </p:cNvPr>
            <p:cNvSpPr/>
            <p:nvPr/>
          </p:nvSpPr>
          <p:spPr>
            <a:xfrm>
              <a:off x="514250" y="667558"/>
              <a:ext cx="8138714" cy="1451289"/>
            </a:xfrm>
            <a:custGeom>
              <a:avLst/>
              <a:gdLst>
                <a:gd name="connsiteX0" fmla="*/ 0 w 8138714"/>
                <a:gd name="connsiteY0" fmla="*/ 472496 h 1451289"/>
                <a:gd name="connsiteX1" fmla="*/ 472496 w 8138714"/>
                <a:gd name="connsiteY1" fmla="*/ 0 h 1451289"/>
                <a:gd name="connsiteX2" fmla="*/ 7666218 w 8138714"/>
                <a:gd name="connsiteY2" fmla="*/ 0 h 1451289"/>
                <a:gd name="connsiteX3" fmla="*/ 8138714 w 8138714"/>
                <a:gd name="connsiteY3" fmla="*/ 472496 h 1451289"/>
                <a:gd name="connsiteX4" fmla="*/ 8138714 w 8138714"/>
                <a:gd name="connsiteY4" fmla="*/ 978793 h 1451289"/>
                <a:gd name="connsiteX5" fmla="*/ 7666218 w 8138714"/>
                <a:gd name="connsiteY5" fmla="*/ 1451289 h 1451289"/>
                <a:gd name="connsiteX6" fmla="*/ 472496 w 8138714"/>
                <a:gd name="connsiteY6" fmla="*/ 1451289 h 1451289"/>
                <a:gd name="connsiteX7" fmla="*/ 0 w 8138714"/>
                <a:gd name="connsiteY7" fmla="*/ 978793 h 1451289"/>
                <a:gd name="connsiteX8" fmla="*/ 0 w 8138714"/>
                <a:gd name="connsiteY8" fmla="*/ 472496 h 1451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38714" h="1451289" fill="none" extrusionOk="0">
                  <a:moveTo>
                    <a:pt x="0" y="472496"/>
                  </a:moveTo>
                  <a:cubicBezTo>
                    <a:pt x="-800" y="237757"/>
                    <a:pt x="232746" y="-42776"/>
                    <a:pt x="472496" y="0"/>
                  </a:cubicBezTo>
                  <a:cubicBezTo>
                    <a:pt x="1640558" y="29483"/>
                    <a:pt x="6312740" y="4220"/>
                    <a:pt x="7666218" y="0"/>
                  </a:cubicBezTo>
                  <a:cubicBezTo>
                    <a:pt x="7942897" y="5925"/>
                    <a:pt x="8120110" y="235687"/>
                    <a:pt x="8138714" y="472496"/>
                  </a:cubicBezTo>
                  <a:cubicBezTo>
                    <a:pt x="8098962" y="674193"/>
                    <a:pt x="8156554" y="743440"/>
                    <a:pt x="8138714" y="978793"/>
                  </a:cubicBezTo>
                  <a:cubicBezTo>
                    <a:pt x="8145809" y="1243563"/>
                    <a:pt x="7959205" y="1480129"/>
                    <a:pt x="7666218" y="1451289"/>
                  </a:cubicBezTo>
                  <a:cubicBezTo>
                    <a:pt x="6604952" y="1485417"/>
                    <a:pt x="1229964" y="1328497"/>
                    <a:pt x="472496" y="1451289"/>
                  </a:cubicBezTo>
                  <a:cubicBezTo>
                    <a:pt x="197682" y="1478909"/>
                    <a:pt x="-24769" y="1281027"/>
                    <a:pt x="0" y="978793"/>
                  </a:cubicBezTo>
                  <a:cubicBezTo>
                    <a:pt x="-33830" y="806304"/>
                    <a:pt x="-12316" y="699981"/>
                    <a:pt x="0" y="472496"/>
                  </a:cubicBezTo>
                  <a:close/>
                </a:path>
                <a:path w="8138714" h="1451289" stroke="0" extrusionOk="0">
                  <a:moveTo>
                    <a:pt x="0" y="472496"/>
                  </a:moveTo>
                  <a:cubicBezTo>
                    <a:pt x="-18640" y="243272"/>
                    <a:pt x="245048" y="18102"/>
                    <a:pt x="472496" y="0"/>
                  </a:cubicBezTo>
                  <a:cubicBezTo>
                    <a:pt x="3690016" y="-40312"/>
                    <a:pt x="4154917" y="-70188"/>
                    <a:pt x="7666218" y="0"/>
                  </a:cubicBezTo>
                  <a:cubicBezTo>
                    <a:pt x="7877384" y="-4684"/>
                    <a:pt x="8148532" y="192484"/>
                    <a:pt x="8138714" y="472496"/>
                  </a:cubicBezTo>
                  <a:cubicBezTo>
                    <a:pt x="8127033" y="712032"/>
                    <a:pt x="8169669" y="918003"/>
                    <a:pt x="8138714" y="978793"/>
                  </a:cubicBezTo>
                  <a:cubicBezTo>
                    <a:pt x="8134438" y="1290812"/>
                    <a:pt x="7911329" y="1451522"/>
                    <a:pt x="7666218" y="1451289"/>
                  </a:cubicBezTo>
                  <a:cubicBezTo>
                    <a:pt x="4937804" y="1468640"/>
                    <a:pt x="2377787" y="1574635"/>
                    <a:pt x="472496" y="1451289"/>
                  </a:cubicBezTo>
                  <a:cubicBezTo>
                    <a:pt x="218504" y="1421988"/>
                    <a:pt x="17246" y="1261283"/>
                    <a:pt x="0" y="978793"/>
                  </a:cubicBezTo>
                  <a:cubicBezTo>
                    <a:pt x="25144" y="756373"/>
                    <a:pt x="25438" y="593597"/>
                    <a:pt x="0" y="472496"/>
                  </a:cubicBezTo>
                  <a:close/>
                </a:path>
              </a:pathLst>
            </a:custGeom>
            <a:solidFill>
              <a:schemeClr val="accent6">
                <a:lumMod val="20000"/>
                <a:lumOff val="80000"/>
              </a:schemeClr>
            </a:solidFill>
            <a:ln w="38100">
              <a:solidFill>
                <a:srgbClr val="002060"/>
              </a:solidFill>
              <a:extLst>
                <a:ext uri="{C807C97D-BFC1-408E-A445-0C87EB9F89A2}">
                  <ask:lineSketchStyleProps xmlns:ask="http://schemas.microsoft.com/office/drawing/2018/sketchyshapes" xmlns="" sd="2173784308">
                    <a:prstGeom prst="roundRect">
                      <a:avLst>
                        <a:gd name="adj" fmla="val 3255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dirty="0">
                  <a:solidFill>
                    <a:schemeClr val="tx1"/>
                  </a:solidFill>
                  <a:latin typeface="Calibri" panose="020F0502020204030204" pitchFamily="34" charset="0"/>
                  <a:ea typeface="Calibri" panose="020F0502020204030204" pitchFamily="34" charset="0"/>
                  <a:cs typeface="Calibri" panose="020F0502020204030204" pitchFamily="34" charset="0"/>
                </a:rPr>
                <a:t>Theo em, tự giác, tích cực trong lao động sẽ đem lại điều gì?</a:t>
              </a:r>
              <a:endPar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16" name="Picture 15" descr="A cartoon of a person with a question mark above his head&#10;&#10;Description automatically generated">
              <a:extLst>
                <a:ext uri="{FF2B5EF4-FFF2-40B4-BE49-F238E27FC236}">
                  <a16:creationId xmlns:a16="http://schemas.microsoft.com/office/drawing/2014/main" xmlns="" id="{7CE3E63F-0BC1-5A57-2809-C5749362B9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392" y="-200234"/>
              <a:ext cx="1073538" cy="1073538"/>
            </a:xfrm>
            <a:prstGeom prst="rect">
              <a:avLst/>
            </a:prstGeom>
          </p:spPr>
        </p:pic>
      </p:grpSp>
    </p:spTree>
    <p:extLst>
      <p:ext uri="{BB962C8B-B14F-4D97-AF65-F5344CB8AC3E}">
        <p14:creationId xmlns:p14="http://schemas.microsoft.com/office/powerpoint/2010/main" val="1787061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lipart, child art, illustration, cartoon&#10;&#10;Description automatically generated">
            <a:extLst>
              <a:ext uri="{FF2B5EF4-FFF2-40B4-BE49-F238E27FC236}">
                <a16:creationId xmlns:a16="http://schemas.microsoft.com/office/drawing/2014/main" xmlns="" id="{FC4203BA-0EC0-465D-0A78-7B76E43005B3}"/>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xmlns="" id="{27F672BB-A7E2-CAE8-18D1-E5EE517B607F}"/>
              </a:ext>
            </a:extLst>
          </p:cNvPr>
          <p:cNvSpPr/>
          <p:nvPr/>
        </p:nvSpPr>
        <p:spPr>
          <a:xfrm>
            <a:off x="365760" y="231648"/>
            <a:ext cx="11521440" cy="6473952"/>
          </a:xfrm>
          <a:custGeom>
            <a:avLst/>
            <a:gdLst>
              <a:gd name="connsiteX0" fmla="*/ 0 w 11521440"/>
              <a:gd name="connsiteY0" fmla="*/ 568996 h 6473952"/>
              <a:gd name="connsiteX1" fmla="*/ 568996 w 11521440"/>
              <a:gd name="connsiteY1" fmla="*/ 0 h 6473952"/>
              <a:gd name="connsiteX2" fmla="*/ 10952444 w 11521440"/>
              <a:gd name="connsiteY2" fmla="*/ 0 h 6473952"/>
              <a:gd name="connsiteX3" fmla="*/ 11521440 w 11521440"/>
              <a:gd name="connsiteY3" fmla="*/ 568996 h 6473952"/>
              <a:gd name="connsiteX4" fmla="*/ 11521440 w 11521440"/>
              <a:gd name="connsiteY4" fmla="*/ 5904956 h 6473952"/>
              <a:gd name="connsiteX5" fmla="*/ 10952444 w 11521440"/>
              <a:gd name="connsiteY5" fmla="*/ 6473952 h 6473952"/>
              <a:gd name="connsiteX6" fmla="*/ 568996 w 11521440"/>
              <a:gd name="connsiteY6" fmla="*/ 6473952 h 6473952"/>
              <a:gd name="connsiteX7" fmla="*/ 0 w 11521440"/>
              <a:gd name="connsiteY7" fmla="*/ 5904956 h 6473952"/>
              <a:gd name="connsiteX8" fmla="*/ 0 w 11521440"/>
              <a:gd name="connsiteY8" fmla="*/ 568996 h 647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21440" h="6473952" fill="none" extrusionOk="0">
                <a:moveTo>
                  <a:pt x="0" y="568996"/>
                </a:moveTo>
                <a:cubicBezTo>
                  <a:pt x="-47266" y="220537"/>
                  <a:pt x="263844" y="7819"/>
                  <a:pt x="568996" y="0"/>
                </a:cubicBezTo>
                <a:cubicBezTo>
                  <a:pt x="2886617" y="-138490"/>
                  <a:pt x="5914659" y="-6035"/>
                  <a:pt x="10952444" y="0"/>
                </a:cubicBezTo>
                <a:cubicBezTo>
                  <a:pt x="11227875" y="13656"/>
                  <a:pt x="11535954" y="256640"/>
                  <a:pt x="11521440" y="568996"/>
                </a:cubicBezTo>
                <a:cubicBezTo>
                  <a:pt x="11417133" y="2590734"/>
                  <a:pt x="11607034" y="4169966"/>
                  <a:pt x="11521440" y="5904956"/>
                </a:cubicBezTo>
                <a:cubicBezTo>
                  <a:pt x="11516449" y="6208899"/>
                  <a:pt x="11272280" y="6489717"/>
                  <a:pt x="10952444" y="6473952"/>
                </a:cubicBezTo>
                <a:cubicBezTo>
                  <a:pt x="7887476" y="6582605"/>
                  <a:pt x="3177642" y="6471864"/>
                  <a:pt x="568996" y="6473952"/>
                </a:cubicBezTo>
                <a:cubicBezTo>
                  <a:pt x="234178" y="6427984"/>
                  <a:pt x="-734" y="6192199"/>
                  <a:pt x="0" y="5904956"/>
                </a:cubicBezTo>
                <a:cubicBezTo>
                  <a:pt x="17786" y="4946852"/>
                  <a:pt x="-108856" y="2410526"/>
                  <a:pt x="0" y="568996"/>
                </a:cubicBezTo>
                <a:close/>
              </a:path>
              <a:path w="11521440" h="6473952" stroke="0" extrusionOk="0">
                <a:moveTo>
                  <a:pt x="0" y="568996"/>
                </a:moveTo>
                <a:cubicBezTo>
                  <a:pt x="25742" y="306969"/>
                  <a:pt x="283621" y="-18166"/>
                  <a:pt x="568996" y="0"/>
                </a:cubicBezTo>
                <a:cubicBezTo>
                  <a:pt x="4195929" y="62616"/>
                  <a:pt x="8479857" y="-25344"/>
                  <a:pt x="10952444" y="0"/>
                </a:cubicBezTo>
                <a:cubicBezTo>
                  <a:pt x="11284258" y="7257"/>
                  <a:pt x="11525917" y="199598"/>
                  <a:pt x="11521440" y="568996"/>
                </a:cubicBezTo>
                <a:cubicBezTo>
                  <a:pt x="11643710" y="1541901"/>
                  <a:pt x="11388808" y="3797688"/>
                  <a:pt x="11521440" y="5904956"/>
                </a:cubicBezTo>
                <a:cubicBezTo>
                  <a:pt x="11562742" y="6245074"/>
                  <a:pt x="11257785" y="6441796"/>
                  <a:pt x="10952444" y="6473952"/>
                </a:cubicBezTo>
                <a:cubicBezTo>
                  <a:pt x="7180579" y="6482302"/>
                  <a:pt x="3562083" y="6517484"/>
                  <a:pt x="568996" y="6473952"/>
                </a:cubicBezTo>
                <a:cubicBezTo>
                  <a:pt x="244747" y="6468162"/>
                  <a:pt x="-9383" y="6275409"/>
                  <a:pt x="0" y="5904956"/>
                </a:cubicBezTo>
                <a:cubicBezTo>
                  <a:pt x="-147664" y="3918326"/>
                  <a:pt x="139242" y="2703939"/>
                  <a:pt x="0" y="568996"/>
                </a:cubicBezTo>
                <a:close/>
              </a:path>
            </a:pathLst>
          </a:custGeom>
          <a:solidFill>
            <a:schemeClr val="lt1">
              <a:alpha val="94000"/>
            </a:schemeClr>
          </a:solidFill>
          <a:ln w="38100">
            <a:solidFill>
              <a:srgbClr val="E04A4B"/>
            </a:solidFill>
            <a:extLst>
              <a:ext uri="{C807C97D-BFC1-408E-A445-0C87EB9F89A2}">
                <ask:lineSketchStyleProps xmlns:ask="http://schemas.microsoft.com/office/drawing/2018/sketchyshapes" xmlns="" sd="2455170801">
                  <a:prstGeom prst="roundRect">
                    <a:avLst>
                      <a:gd name="adj" fmla="val 8789"/>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5" name="Group 4">
            <a:extLst>
              <a:ext uri="{FF2B5EF4-FFF2-40B4-BE49-F238E27FC236}">
                <a16:creationId xmlns:a16="http://schemas.microsoft.com/office/drawing/2014/main" xmlns="" id="{F39B6581-25AC-FCB8-3AE5-AF1779BFCC06}"/>
              </a:ext>
            </a:extLst>
          </p:cNvPr>
          <p:cNvGrpSpPr/>
          <p:nvPr/>
        </p:nvGrpSpPr>
        <p:grpSpPr>
          <a:xfrm>
            <a:off x="268725" y="-13527"/>
            <a:ext cx="8495091" cy="1941330"/>
            <a:chOff x="11600" y="23257"/>
            <a:chExt cx="8495091" cy="1941330"/>
          </a:xfrm>
        </p:grpSpPr>
        <p:sp>
          <p:nvSpPr>
            <p:cNvPr id="6" name="Rectangle: Rounded Corners 5">
              <a:extLst>
                <a:ext uri="{FF2B5EF4-FFF2-40B4-BE49-F238E27FC236}">
                  <a16:creationId xmlns:a16="http://schemas.microsoft.com/office/drawing/2014/main" xmlns="" id="{EA65C5E3-D4A8-C160-39AA-746DFE55F236}"/>
                </a:ext>
              </a:extLst>
            </p:cNvPr>
            <p:cNvSpPr/>
            <p:nvPr/>
          </p:nvSpPr>
          <p:spPr>
            <a:xfrm>
              <a:off x="548370" y="667558"/>
              <a:ext cx="7958321" cy="1297029"/>
            </a:xfrm>
            <a:custGeom>
              <a:avLst/>
              <a:gdLst>
                <a:gd name="connsiteX0" fmla="*/ 0 w 7958321"/>
                <a:gd name="connsiteY0" fmla="*/ 422274 h 1297029"/>
                <a:gd name="connsiteX1" fmla="*/ 422274 w 7958321"/>
                <a:gd name="connsiteY1" fmla="*/ 0 h 1297029"/>
                <a:gd name="connsiteX2" fmla="*/ 7536047 w 7958321"/>
                <a:gd name="connsiteY2" fmla="*/ 0 h 1297029"/>
                <a:gd name="connsiteX3" fmla="*/ 7958321 w 7958321"/>
                <a:gd name="connsiteY3" fmla="*/ 422274 h 1297029"/>
                <a:gd name="connsiteX4" fmla="*/ 7958321 w 7958321"/>
                <a:gd name="connsiteY4" fmla="*/ 874755 h 1297029"/>
                <a:gd name="connsiteX5" fmla="*/ 7536047 w 7958321"/>
                <a:gd name="connsiteY5" fmla="*/ 1297029 h 1297029"/>
                <a:gd name="connsiteX6" fmla="*/ 422274 w 7958321"/>
                <a:gd name="connsiteY6" fmla="*/ 1297029 h 1297029"/>
                <a:gd name="connsiteX7" fmla="*/ 0 w 7958321"/>
                <a:gd name="connsiteY7" fmla="*/ 874755 h 1297029"/>
                <a:gd name="connsiteX8" fmla="*/ 0 w 7958321"/>
                <a:gd name="connsiteY8" fmla="*/ 422274 h 129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58321" h="1297029" fill="none" extrusionOk="0">
                  <a:moveTo>
                    <a:pt x="0" y="422274"/>
                  </a:moveTo>
                  <a:cubicBezTo>
                    <a:pt x="-374" y="201303"/>
                    <a:pt x="207765" y="-37739"/>
                    <a:pt x="422274" y="0"/>
                  </a:cubicBezTo>
                  <a:cubicBezTo>
                    <a:pt x="3314633" y="29483"/>
                    <a:pt x="6672281" y="4220"/>
                    <a:pt x="7536047" y="0"/>
                  </a:cubicBezTo>
                  <a:cubicBezTo>
                    <a:pt x="7791656" y="8436"/>
                    <a:pt x="7955853" y="192262"/>
                    <a:pt x="7958321" y="422274"/>
                  </a:cubicBezTo>
                  <a:cubicBezTo>
                    <a:pt x="7975972" y="509483"/>
                    <a:pt x="7932164" y="720205"/>
                    <a:pt x="7958321" y="874755"/>
                  </a:cubicBezTo>
                  <a:cubicBezTo>
                    <a:pt x="7986290" y="1123022"/>
                    <a:pt x="7797497" y="1322447"/>
                    <a:pt x="7536047" y="1297029"/>
                  </a:cubicBezTo>
                  <a:cubicBezTo>
                    <a:pt x="4240159" y="1331157"/>
                    <a:pt x="3211026" y="1174237"/>
                    <a:pt x="422274" y="1297029"/>
                  </a:cubicBezTo>
                  <a:cubicBezTo>
                    <a:pt x="170118" y="1334769"/>
                    <a:pt x="-21633" y="1144026"/>
                    <a:pt x="0" y="874755"/>
                  </a:cubicBezTo>
                  <a:cubicBezTo>
                    <a:pt x="2329" y="687210"/>
                    <a:pt x="36281" y="570659"/>
                    <a:pt x="0" y="422274"/>
                  </a:cubicBezTo>
                  <a:close/>
                </a:path>
                <a:path w="7958321" h="1297029" stroke="0" extrusionOk="0">
                  <a:moveTo>
                    <a:pt x="0" y="422274"/>
                  </a:moveTo>
                  <a:cubicBezTo>
                    <a:pt x="-21009" y="224819"/>
                    <a:pt x="227815" y="20940"/>
                    <a:pt x="422274" y="0"/>
                  </a:cubicBezTo>
                  <a:cubicBezTo>
                    <a:pt x="3733132" y="-40312"/>
                    <a:pt x="6249446" y="-70188"/>
                    <a:pt x="7536047" y="0"/>
                  </a:cubicBezTo>
                  <a:cubicBezTo>
                    <a:pt x="7740160" y="-2738"/>
                    <a:pt x="7967508" y="171225"/>
                    <a:pt x="7958321" y="422274"/>
                  </a:cubicBezTo>
                  <a:cubicBezTo>
                    <a:pt x="7948466" y="626219"/>
                    <a:pt x="7935351" y="807732"/>
                    <a:pt x="7958321" y="874755"/>
                  </a:cubicBezTo>
                  <a:cubicBezTo>
                    <a:pt x="7957070" y="1122912"/>
                    <a:pt x="7757205" y="1297206"/>
                    <a:pt x="7536047" y="1297029"/>
                  </a:cubicBezTo>
                  <a:cubicBezTo>
                    <a:pt x="4709576" y="1314380"/>
                    <a:pt x="3812498" y="1420375"/>
                    <a:pt x="422274" y="1297029"/>
                  </a:cubicBezTo>
                  <a:cubicBezTo>
                    <a:pt x="190198" y="1292235"/>
                    <a:pt x="26432" y="1140980"/>
                    <a:pt x="0" y="874755"/>
                  </a:cubicBezTo>
                  <a:cubicBezTo>
                    <a:pt x="32088" y="764262"/>
                    <a:pt x="10525" y="546476"/>
                    <a:pt x="0" y="422274"/>
                  </a:cubicBezTo>
                  <a:close/>
                </a:path>
              </a:pathLst>
            </a:custGeom>
            <a:solidFill>
              <a:schemeClr val="accent6">
                <a:lumMod val="20000"/>
                <a:lumOff val="80000"/>
              </a:schemeClr>
            </a:solidFill>
            <a:ln w="38100">
              <a:solidFill>
                <a:srgbClr val="002060"/>
              </a:solidFill>
              <a:extLst>
                <a:ext uri="{C807C97D-BFC1-408E-A445-0C87EB9F89A2}">
                  <ask:lineSketchStyleProps xmlns:ask="http://schemas.microsoft.com/office/drawing/2018/sketchyshapes" xmlns="" sd="2173784308">
                    <a:prstGeom prst="roundRect">
                      <a:avLst>
                        <a:gd name="adj" fmla="val 3255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dirty="0">
                  <a:solidFill>
                    <a:schemeClr val="tx1"/>
                  </a:solidFill>
                  <a:latin typeface="Calibri" panose="020F0502020204030204" pitchFamily="34" charset="0"/>
                  <a:ea typeface="Calibri" panose="020F0502020204030204" pitchFamily="34" charset="0"/>
                  <a:cs typeface="Calibri" panose="020F0502020204030204" pitchFamily="34" charset="0"/>
                </a:rPr>
                <a:t>Lúc đầu, con lừa làm việc như thế nào?</a:t>
              </a:r>
              <a:endPar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descr="A cartoon of a person with a question mark above his head&#10;&#10;Description automatically generated">
              <a:extLst>
                <a:ext uri="{FF2B5EF4-FFF2-40B4-BE49-F238E27FC236}">
                  <a16:creationId xmlns:a16="http://schemas.microsoft.com/office/drawing/2014/main" xmlns="" id="{C8912611-F33A-D864-70BD-EF00FE654F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00" y="23257"/>
              <a:ext cx="1073538" cy="1073538"/>
            </a:xfrm>
            <a:prstGeom prst="rect">
              <a:avLst/>
            </a:prstGeom>
          </p:spPr>
        </p:pic>
      </p:grpSp>
      <p:pic>
        <p:nvPicPr>
          <p:cNvPr id="11" name="Picture 10" descr="A cartoon of a child&#10;&#10;Description automatically generated with low confidence">
            <a:extLst>
              <a:ext uri="{FF2B5EF4-FFF2-40B4-BE49-F238E27FC236}">
                <a16:creationId xmlns:a16="http://schemas.microsoft.com/office/drawing/2014/main" xmlns="" id="{E4545FC2-BF03-7513-EDE5-B92CE5C3CF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216207" y="2136178"/>
            <a:ext cx="2350691" cy="4429787"/>
          </a:xfrm>
          <a:prstGeom prst="rect">
            <a:avLst/>
          </a:prstGeom>
        </p:spPr>
      </p:pic>
      <p:sp>
        <p:nvSpPr>
          <p:cNvPr id="3" name="Rectangle: Rounded Corners 2">
            <a:extLst>
              <a:ext uri="{FF2B5EF4-FFF2-40B4-BE49-F238E27FC236}">
                <a16:creationId xmlns:a16="http://schemas.microsoft.com/office/drawing/2014/main" xmlns="" id="{59901435-A45C-9B7E-4E38-93EC4B6A326A}"/>
              </a:ext>
            </a:extLst>
          </p:cNvPr>
          <p:cNvSpPr/>
          <p:nvPr/>
        </p:nvSpPr>
        <p:spPr>
          <a:xfrm>
            <a:off x="607953" y="2637661"/>
            <a:ext cx="8287952" cy="2964872"/>
          </a:xfrm>
          <a:custGeom>
            <a:avLst/>
            <a:gdLst>
              <a:gd name="connsiteX0" fmla="*/ 0 w 8287952"/>
              <a:gd name="connsiteY0" fmla="*/ 355607 h 2964872"/>
              <a:gd name="connsiteX1" fmla="*/ 355607 w 8287952"/>
              <a:gd name="connsiteY1" fmla="*/ 0 h 2964872"/>
              <a:gd name="connsiteX2" fmla="*/ 7932345 w 8287952"/>
              <a:gd name="connsiteY2" fmla="*/ 0 h 2964872"/>
              <a:gd name="connsiteX3" fmla="*/ 8287952 w 8287952"/>
              <a:gd name="connsiteY3" fmla="*/ 355607 h 2964872"/>
              <a:gd name="connsiteX4" fmla="*/ 8287952 w 8287952"/>
              <a:gd name="connsiteY4" fmla="*/ 2609265 h 2964872"/>
              <a:gd name="connsiteX5" fmla="*/ 7932345 w 8287952"/>
              <a:gd name="connsiteY5" fmla="*/ 2964872 h 2964872"/>
              <a:gd name="connsiteX6" fmla="*/ 355607 w 8287952"/>
              <a:gd name="connsiteY6" fmla="*/ 2964872 h 2964872"/>
              <a:gd name="connsiteX7" fmla="*/ 0 w 8287952"/>
              <a:gd name="connsiteY7" fmla="*/ 2609265 h 2964872"/>
              <a:gd name="connsiteX8" fmla="*/ 0 w 8287952"/>
              <a:gd name="connsiteY8" fmla="*/ 355607 h 29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87952" h="2964872" fill="none" extrusionOk="0">
                <a:moveTo>
                  <a:pt x="0" y="355607"/>
                </a:moveTo>
                <a:cubicBezTo>
                  <a:pt x="-3417" y="159038"/>
                  <a:pt x="192673" y="7088"/>
                  <a:pt x="355607" y="0"/>
                </a:cubicBezTo>
                <a:cubicBezTo>
                  <a:pt x="3535108" y="-20428"/>
                  <a:pt x="5575284" y="-58449"/>
                  <a:pt x="7932345" y="0"/>
                </a:cubicBezTo>
                <a:cubicBezTo>
                  <a:pt x="8131927" y="2700"/>
                  <a:pt x="8281178" y="161129"/>
                  <a:pt x="8287952" y="355607"/>
                </a:cubicBezTo>
                <a:cubicBezTo>
                  <a:pt x="8164379" y="1033667"/>
                  <a:pt x="8261612" y="1994817"/>
                  <a:pt x="8287952" y="2609265"/>
                </a:cubicBezTo>
                <a:cubicBezTo>
                  <a:pt x="8285289" y="2820465"/>
                  <a:pt x="8126552" y="2990620"/>
                  <a:pt x="7932345" y="2964872"/>
                </a:cubicBezTo>
                <a:cubicBezTo>
                  <a:pt x="6026465" y="2947296"/>
                  <a:pt x="3176773" y="3095977"/>
                  <a:pt x="355607" y="2964872"/>
                </a:cubicBezTo>
                <a:cubicBezTo>
                  <a:pt x="131357" y="2941268"/>
                  <a:pt x="-1352" y="2819076"/>
                  <a:pt x="0" y="2609265"/>
                </a:cubicBezTo>
                <a:cubicBezTo>
                  <a:pt x="-116912" y="1976647"/>
                  <a:pt x="77662" y="1084288"/>
                  <a:pt x="0" y="355607"/>
                </a:cubicBezTo>
                <a:close/>
              </a:path>
              <a:path w="8287952" h="2964872" stroke="0" extrusionOk="0">
                <a:moveTo>
                  <a:pt x="0" y="355607"/>
                </a:moveTo>
                <a:cubicBezTo>
                  <a:pt x="10541" y="131140"/>
                  <a:pt x="171912" y="553"/>
                  <a:pt x="355607" y="0"/>
                </a:cubicBezTo>
                <a:cubicBezTo>
                  <a:pt x="3773118" y="-61894"/>
                  <a:pt x="6139937" y="-120946"/>
                  <a:pt x="7932345" y="0"/>
                </a:cubicBezTo>
                <a:cubicBezTo>
                  <a:pt x="8121063" y="-6099"/>
                  <a:pt x="8301904" y="177335"/>
                  <a:pt x="8287952" y="355607"/>
                </a:cubicBezTo>
                <a:cubicBezTo>
                  <a:pt x="8245297" y="742916"/>
                  <a:pt x="8446418" y="1907570"/>
                  <a:pt x="8287952" y="2609265"/>
                </a:cubicBezTo>
                <a:cubicBezTo>
                  <a:pt x="8295524" y="2795588"/>
                  <a:pt x="8127672" y="2959129"/>
                  <a:pt x="7932345" y="2964872"/>
                </a:cubicBezTo>
                <a:cubicBezTo>
                  <a:pt x="5826987" y="2947181"/>
                  <a:pt x="1164855" y="3121277"/>
                  <a:pt x="355607" y="2964872"/>
                </a:cubicBezTo>
                <a:cubicBezTo>
                  <a:pt x="169591" y="2965396"/>
                  <a:pt x="-466" y="2791357"/>
                  <a:pt x="0" y="2609265"/>
                </a:cubicBezTo>
                <a:cubicBezTo>
                  <a:pt x="13333" y="2282082"/>
                  <a:pt x="5139" y="1278740"/>
                  <a:pt x="0" y="355607"/>
                </a:cubicBezTo>
                <a:close/>
              </a:path>
            </a:pathLst>
          </a:custGeom>
          <a:solidFill>
            <a:srgbClr val="FFCCCC"/>
          </a:solidFill>
          <a:ln w="57150">
            <a:solidFill>
              <a:srgbClr val="002060"/>
            </a:solidFill>
            <a:extLst>
              <a:ext uri="{C807C97D-BFC1-408E-A445-0C87EB9F89A2}">
                <ask:lineSketchStyleProps xmlns:ask="http://schemas.microsoft.com/office/drawing/2018/sketchyshapes" xmlns="" sd="4082911482">
                  <a:prstGeom prst="roundRect">
                    <a:avLst>
                      <a:gd name="adj" fmla="val 11994"/>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600" dirty="0">
                <a:latin typeface="Calibri" panose="020F0502020204030204" pitchFamily="34" charset="0"/>
                <a:ea typeface="Calibri" panose="020F0502020204030204" pitchFamily="34" charset="0"/>
                <a:cs typeface="Calibri" panose="020F0502020204030204" pitchFamily="34" charset="0"/>
              </a:rPr>
              <a:t>Lúc đầu con lừa làm việc rất lười biếng, luôn tìm mọi cách để trốn việc. Chú lừa đã cố ý rơi xuống sông để cho muối bị hòa tan giúp cho việc chở muối nhẹ hơn.</a:t>
            </a:r>
            <a:endParaRPr lang="en-US" sz="3600" dirty="0">
              <a:latin typeface="Calibri" panose="020F0502020204030204" pitchFamily="34" charset="0"/>
              <a:ea typeface="Calibri" panose="020F0502020204030204" pitchFamily="34" charset="0"/>
              <a:cs typeface="Calibri" panose="020F0502020204030204" pitchFamily="34" charset="0"/>
            </a:endParaRPr>
          </a:p>
        </p:txBody>
      </p:sp>
      <p:pic>
        <p:nvPicPr>
          <p:cNvPr id="12" name="Picture 11" descr="A cartoon of a donkey&#10;&#10;Description automatically generated with medium confidence">
            <a:extLst>
              <a:ext uri="{FF2B5EF4-FFF2-40B4-BE49-F238E27FC236}">
                <a16:creationId xmlns:a16="http://schemas.microsoft.com/office/drawing/2014/main" xmlns="" id="{0027F83D-3555-AE94-472D-D94B1F25908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02705" y="4424728"/>
            <a:ext cx="2350690" cy="2350690"/>
          </a:xfrm>
          <a:prstGeom prst="rect">
            <a:avLst/>
          </a:prstGeom>
        </p:spPr>
      </p:pic>
    </p:spTree>
    <p:extLst>
      <p:ext uri="{BB962C8B-B14F-4D97-AF65-F5344CB8AC3E}">
        <p14:creationId xmlns:p14="http://schemas.microsoft.com/office/powerpoint/2010/main" val="2950390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Rot by="120000">
                                      <p:cBhvr>
                                        <p:cTn id="13" dur="100" fill="hold">
                                          <p:stCondLst>
                                            <p:cond delay="0"/>
                                          </p:stCondLst>
                                        </p:cTn>
                                        <p:tgtEl>
                                          <p:spTgt spid="11"/>
                                        </p:tgtEl>
                                        <p:attrNameLst>
                                          <p:attrName>r</p:attrName>
                                        </p:attrNameLst>
                                      </p:cBhvr>
                                    </p:animRot>
                                    <p:animRot by="-240000">
                                      <p:cBhvr>
                                        <p:cTn id="14" dur="200" fill="hold">
                                          <p:stCondLst>
                                            <p:cond delay="200"/>
                                          </p:stCondLst>
                                        </p:cTn>
                                        <p:tgtEl>
                                          <p:spTgt spid="11"/>
                                        </p:tgtEl>
                                        <p:attrNameLst>
                                          <p:attrName>r</p:attrName>
                                        </p:attrNameLst>
                                      </p:cBhvr>
                                    </p:animRot>
                                    <p:animRot by="240000">
                                      <p:cBhvr>
                                        <p:cTn id="15" dur="200" fill="hold">
                                          <p:stCondLst>
                                            <p:cond delay="400"/>
                                          </p:stCondLst>
                                        </p:cTn>
                                        <p:tgtEl>
                                          <p:spTgt spid="11"/>
                                        </p:tgtEl>
                                        <p:attrNameLst>
                                          <p:attrName>r</p:attrName>
                                        </p:attrNameLst>
                                      </p:cBhvr>
                                    </p:animRot>
                                    <p:animRot by="-240000">
                                      <p:cBhvr>
                                        <p:cTn id="16" dur="200" fill="hold">
                                          <p:stCondLst>
                                            <p:cond delay="600"/>
                                          </p:stCondLst>
                                        </p:cTn>
                                        <p:tgtEl>
                                          <p:spTgt spid="11"/>
                                        </p:tgtEl>
                                        <p:attrNameLst>
                                          <p:attrName>r</p:attrName>
                                        </p:attrNameLst>
                                      </p:cBhvr>
                                    </p:animRot>
                                    <p:animRot by="120000">
                                      <p:cBhvr>
                                        <p:cTn id="17" dur="200" fill="hold">
                                          <p:stCondLst>
                                            <p:cond delay="800"/>
                                          </p:stCondLst>
                                        </p:cTn>
                                        <p:tgtEl>
                                          <p:spTgt spid="11"/>
                                        </p:tgtEl>
                                        <p:attrNameLst>
                                          <p:attrName>r</p:attrName>
                                        </p:attrNameLst>
                                      </p:cBhvr>
                                    </p:animRot>
                                  </p:childTnLst>
                                </p:cTn>
                              </p:par>
                            </p:childTnLst>
                          </p:cTn>
                        </p:par>
                        <p:par>
                          <p:cTn id="18" fill="hold">
                            <p:stCondLst>
                              <p:cond delay="1000"/>
                            </p:stCondLst>
                            <p:childTnLst>
                              <p:par>
                                <p:cTn id="19" presetID="22" presetClass="entr" presetSubtype="2"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right)">
                                      <p:cBhvr>
                                        <p:cTn id="21" dur="500"/>
                                        <p:tgtEl>
                                          <p:spTgt spid="3"/>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lipart, child art, illustration, cartoon&#10;&#10;Description automatically generated">
            <a:extLst>
              <a:ext uri="{FF2B5EF4-FFF2-40B4-BE49-F238E27FC236}">
                <a16:creationId xmlns:a16="http://schemas.microsoft.com/office/drawing/2014/main" xmlns="" id="{FC4203BA-0EC0-465D-0A78-7B76E43005B3}"/>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xmlns="" id="{27F672BB-A7E2-CAE8-18D1-E5EE517B607F}"/>
              </a:ext>
            </a:extLst>
          </p:cNvPr>
          <p:cNvSpPr/>
          <p:nvPr/>
        </p:nvSpPr>
        <p:spPr>
          <a:xfrm>
            <a:off x="365760" y="231648"/>
            <a:ext cx="11521440" cy="6473952"/>
          </a:xfrm>
          <a:custGeom>
            <a:avLst/>
            <a:gdLst>
              <a:gd name="connsiteX0" fmla="*/ 0 w 11521440"/>
              <a:gd name="connsiteY0" fmla="*/ 568996 h 6473952"/>
              <a:gd name="connsiteX1" fmla="*/ 568996 w 11521440"/>
              <a:gd name="connsiteY1" fmla="*/ 0 h 6473952"/>
              <a:gd name="connsiteX2" fmla="*/ 10952444 w 11521440"/>
              <a:gd name="connsiteY2" fmla="*/ 0 h 6473952"/>
              <a:gd name="connsiteX3" fmla="*/ 11521440 w 11521440"/>
              <a:gd name="connsiteY3" fmla="*/ 568996 h 6473952"/>
              <a:gd name="connsiteX4" fmla="*/ 11521440 w 11521440"/>
              <a:gd name="connsiteY4" fmla="*/ 5904956 h 6473952"/>
              <a:gd name="connsiteX5" fmla="*/ 10952444 w 11521440"/>
              <a:gd name="connsiteY5" fmla="*/ 6473952 h 6473952"/>
              <a:gd name="connsiteX6" fmla="*/ 568996 w 11521440"/>
              <a:gd name="connsiteY6" fmla="*/ 6473952 h 6473952"/>
              <a:gd name="connsiteX7" fmla="*/ 0 w 11521440"/>
              <a:gd name="connsiteY7" fmla="*/ 5904956 h 6473952"/>
              <a:gd name="connsiteX8" fmla="*/ 0 w 11521440"/>
              <a:gd name="connsiteY8" fmla="*/ 568996 h 647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21440" h="6473952" fill="none" extrusionOk="0">
                <a:moveTo>
                  <a:pt x="0" y="568996"/>
                </a:moveTo>
                <a:cubicBezTo>
                  <a:pt x="-47266" y="220537"/>
                  <a:pt x="263844" y="7819"/>
                  <a:pt x="568996" y="0"/>
                </a:cubicBezTo>
                <a:cubicBezTo>
                  <a:pt x="2886617" y="-138490"/>
                  <a:pt x="5914659" y="-6035"/>
                  <a:pt x="10952444" y="0"/>
                </a:cubicBezTo>
                <a:cubicBezTo>
                  <a:pt x="11227875" y="13656"/>
                  <a:pt x="11535954" y="256640"/>
                  <a:pt x="11521440" y="568996"/>
                </a:cubicBezTo>
                <a:cubicBezTo>
                  <a:pt x="11417133" y="2590734"/>
                  <a:pt x="11607034" y="4169966"/>
                  <a:pt x="11521440" y="5904956"/>
                </a:cubicBezTo>
                <a:cubicBezTo>
                  <a:pt x="11516449" y="6208899"/>
                  <a:pt x="11272280" y="6489717"/>
                  <a:pt x="10952444" y="6473952"/>
                </a:cubicBezTo>
                <a:cubicBezTo>
                  <a:pt x="7887476" y="6582605"/>
                  <a:pt x="3177642" y="6471864"/>
                  <a:pt x="568996" y="6473952"/>
                </a:cubicBezTo>
                <a:cubicBezTo>
                  <a:pt x="234178" y="6427984"/>
                  <a:pt x="-734" y="6192199"/>
                  <a:pt x="0" y="5904956"/>
                </a:cubicBezTo>
                <a:cubicBezTo>
                  <a:pt x="17786" y="4946852"/>
                  <a:pt x="-108856" y="2410526"/>
                  <a:pt x="0" y="568996"/>
                </a:cubicBezTo>
                <a:close/>
              </a:path>
              <a:path w="11521440" h="6473952" stroke="0" extrusionOk="0">
                <a:moveTo>
                  <a:pt x="0" y="568996"/>
                </a:moveTo>
                <a:cubicBezTo>
                  <a:pt x="25742" y="306969"/>
                  <a:pt x="283621" y="-18166"/>
                  <a:pt x="568996" y="0"/>
                </a:cubicBezTo>
                <a:cubicBezTo>
                  <a:pt x="4195929" y="62616"/>
                  <a:pt x="8479857" y="-25344"/>
                  <a:pt x="10952444" y="0"/>
                </a:cubicBezTo>
                <a:cubicBezTo>
                  <a:pt x="11284258" y="7257"/>
                  <a:pt x="11525917" y="199598"/>
                  <a:pt x="11521440" y="568996"/>
                </a:cubicBezTo>
                <a:cubicBezTo>
                  <a:pt x="11643710" y="1541901"/>
                  <a:pt x="11388808" y="3797688"/>
                  <a:pt x="11521440" y="5904956"/>
                </a:cubicBezTo>
                <a:cubicBezTo>
                  <a:pt x="11562742" y="6245074"/>
                  <a:pt x="11257785" y="6441796"/>
                  <a:pt x="10952444" y="6473952"/>
                </a:cubicBezTo>
                <a:cubicBezTo>
                  <a:pt x="7180579" y="6482302"/>
                  <a:pt x="3562083" y="6517484"/>
                  <a:pt x="568996" y="6473952"/>
                </a:cubicBezTo>
                <a:cubicBezTo>
                  <a:pt x="244747" y="6468162"/>
                  <a:pt x="-9383" y="6275409"/>
                  <a:pt x="0" y="5904956"/>
                </a:cubicBezTo>
                <a:cubicBezTo>
                  <a:pt x="-147664" y="3918326"/>
                  <a:pt x="139242" y="2703939"/>
                  <a:pt x="0" y="568996"/>
                </a:cubicBezTo>
                <a:close/>
              </a:path>
            </a:pathLst>
          </a:custGeom>
          <a:solidFill>
            <a:schemeClr val="lt1">
              <a:alpha val="94000"/>
            </a:schemeClr>
          </a:solidFill>
          <a:ln w="38100">
            <a:solidFill>
              <a:srgbClr val="E04A4B"/>
            </a:solidFill>
            <a:extLst>
              <a:ext uri="{C807C97D-BFC1-408E-A445-0C87EB9F89A2}">
                <ask:lineSketchStyleProps xmlns:ask="http://schemas.microsoft.com/office/drawing/2018/sketchyshapes" xmlns="" sd="2455170801">
                  <a:prstGeom prst="roundRect">
                    <a:avLst>
                      <a:gd name="adj" fmla="val 8789"/>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descr="A cartoon of a child&#10;&#10;Description automatically generated with low confidence">
            <a:extLst>
              <a:ext uri="{FF2B5EF4-FFF2-40B4-BE49-F238E27FC236}">
                <a16:creationId xmlns:a16="http://schemas.microsoft.com/office/drawing/2014/main" xmlns="" id="{E4545FC2-BF03-7513-EDE5-B92CE5C3CF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216207" y="2136178"/>
            <a:ext cx="2350691" cy="4429787"/>
          </a:xfrm>
          <a:prstGeom prst="rect">
            <a:avLst/>
          </a:prstGeom>
        </p:spPr>
      </p:pic>
      <p:sp>
        <p:nvSpPr>
          <p:cNvPr id="3" name="Rectangle: Rounded Corners 2">
            <a:extLst>
              <a:ext uri="{FF2B5EF4-FFF2-40B4-BE49-F238E27FC236}">
                <a16:creationId xmlns:a16="http://schemas.microsoft.com/office/drawing/2014/main" xmlns="" id="{59901435-A45C-9B7E-4E38-93EC4B6A326A}"/>
              </a:ext>
            </a:extLst>
          </p:cNvPr>
          <p:cNvSpPr/>
          <p:nvPr/>
        </p:nvSpPr>
        <p:spPr>
          <a:xfrm>
            <a:off x="585306" y="3147077"/>
            <a:ext cx="8411356" cy="1727422"/>
          </a:xfrm>
          <a:custGeom>
            <a:avLst/>
            <a:gdLst>
              <a:gd name="connsiteX0" fmla="*/ 0 w 8411356"/>
              <a:gd name="connsiteY0" fmla="*/ 207187 h 1727422"/>
              <a:gd name="connsiteX1" fmla="*/ 207187 w 8411356"/>
              <a:gd name="connsiteY1" fmla="*/ 0 h 1727422"/>
              <a:gd name="connsiteX2" fmla="*/ 8204169 w 8411356"/>
              <a:gd name="connsiteY2" fmla="*/ 0 h 1727422"/>
              <a:gd name="connsiteX3" fmla="*/ 8411356 w 8411356"/>
              <a:gd name="connsiteY3" fmla="*/ 207187 h 1727422"/>
              <a:gd name="connsiteX4" fmla="*/ 8411356 w 8411356"/>
              <a:gd name="connsiteY4" fmla="*/ 1520235 h 1727422"/>
              <a:gd name="connsiteX5" fmla="*/ 8204169 w 8411356"/>
              <a:gd name="connsiteY5" fmla="*/ 1727422 h 1727422"/>
              <a:gd name="connsiteX6" fmla="*/ 207187 w 8411356"/>
              <a:gd name="connsiteY6" fmla="*/ 1727422 h 1727422"/>
              <a:gd name="connsiteX7" fmla="*/ 0 w 8411356"/>
              <a:gd name="connsiteY7" fmla="*/ 1520235 h 1727422"/>
              <a:gd name="connsiteX8" fmla="*/ 0 w 8411356"/>
              <a:gd name="connsiteY8" fmla="*/ 207187 h 1727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11356" h="1727422" fill="none" extrusionOk="0">
                <a:moveTo>
                  <a:pt x="0" y="207187"/>
                </a:moveTo>
                <a:cubicBezTo>
                  <a:pt x="-13890" y="92059"/>
                  <a:pt x="99586" y="1446"/>
                  <a:pt x="207187" y="0"/>
                </a:cubicBezTo>
                <a:cubicBezTo>
                  <a:pt x="1702966" y="-20428"/>
                  <a:pt x="6655450" y="-58449"/>
                  <a:pt x="8204169" y="0"/>
                </a:cubicBezTo>
                <a:cubicBezTo>
                  <a:pt x="8323117" y="3831"/>
                  <a:pt x="8398079" y="96520"/>
                  <a:pt x="8411356" y="207187"/>
                </a:cubicBezTo>
                <a:cubicBezTo>
                  <a:pt x="8443013" y="693238"/>
                  <a:pt x="8360885" y="1150232"/>
                  <a:pt x="8411356" y="1520235"/>
                </a:cubicBezTo>
                <a:cubicBezTo>
                  <a:pt x="8407347" y="1656950"/>
                  <a:pt x="8318325" y="1730598"/>
                  <a:pt x="8204169" y="1727422"/>
                </a:cubicBezTo>
                <a:cubicBezTo>
                  <a:pt x="6246386" y="1709846"/>
                  <a:pt x="1888912" y="1858527"/>
                  <a:pt x="207187" y="1727422"/>
                </a:cubicBezTo>
                <a:cubicBezTo>
                  <a:pt x="82770" y="1718956"/>
                  <a:pt x="-228" y="1636919"/>
                  <a:pt x="0" y="1520235"/>
                </a:cubicBezTo>
                <a:cubicBezTo>
                  <a:pt x="82336" y="1009686"/>
                  <a:pt x="-81412" y="680919"/>
                  <a:pt x="0" y="207187"/>
                </a:cubicBezTo>
                <a:close/>
              </a:path>
              <a:path w="8411356" h="1727422" stroke="0" extrusionOk="0">
                <a:moveTo>
                  <a:pt x="0" y="207187"/>
                </a:moveTo>
                <a:cubicBezTo>
                  <a:pt x="3117" y="84459"/>
                  <a:pt x="115200" y="978"/>
                  <a:pt x="207187" y="0"/>
                </a:cubicBezTo>
                <a:cubicBezTo>
                  <a:pt x="2836113" y="-61894"/>
                  <a:pt x="7066666" y="-120946"/>
                  <a:pt x="8204169" y="0"/>
                </a:cubicBezTo>
                <a:cubicBezTo>
                  <a:pt x="8310094" y="-6752"/>
                  <a:pt x="8424762" y="110176"/>
                  <a:pt x="8411356" y="207187"/>
                </a:cubicBezTo>
                <a:cubicBezTo>
                  <a:pt x="8342907" y="653111"/>
                  <a:pt x="8435451" y="1081502"/>
                  <a:pt x="8411356" y="1520235"/>
                </a:cubicBezTo>
                <a:cubicBezTo>
                  <a:pt x="8417431" y="1626579"/>
                  <a:pt x="8315121" y="1708750"/>
                  <a:pt x="8204169" y="1727422"/>
                </a:cubicBezTo>
                <a:cubicBezTo>
                  <a:pt x="4593618" y="1709731"/>
                  <a:pt x="1646880" y="1883827"/>
                  <a:pt x="207187" y="1727422"/>
                </a:cubicBezTo>
                <a:cubicBezTo>
                  <a:pt x="107382" y="1728160"/>
                  <a:pt x="-117" y="1631064"/>
                  <a:pt x="0" y="1520235"/>
                </a:cubicBezTo>
                <a:cubicBezTo>
                  <a:pt x="92170" y="1349923"/>
                  <a:pt x="63096" y="422988"/>
                  <a:pt x="0" y="207187"/>
                </a:cubicBezTo>
                <a:close/>
              </a:path>
            </a:pathLst>
          </a:custGeom>
          <a:solidFill>
            <a:srgbClr val="FFCCCC"/>
          </a:solidFill>
          <a:ln w="57150">
            <a:solidFill>
              <a:srgbClr val="002060"/>
            </a:solidFill>
            <a:extLst>
              <a:ext uri="{C807C97D-BFC1-408E-A445-0C87EB9F89A2}">
                <ask:lineSketchStyleProps xmlns:ask="http://schemas.microsoft.com/office/drawing/2018/sketchyshapes" xmlns="" sd="4082911482">
                  <a:prstGeom prst="roundRect">
                    <a:avLst>
                      <a:gd name="adj" fmla="val 11994"/>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600" dirty="0">
                <a:latin typeface="Calibri" panose="020F0502020204030204" pitchFamily="34" charset="0"/>
                <a:ea typeface="Calibri" panose="020F0502020204030204" pitchFamily="34" charset="0"/>
                <a:cs typeface="Calibri" panose="020F0502020204030204" pitchFamily="34" charset="0"/>
              </a:rPr>
              <a:t>Sau khi ông chủ dạy cho một bài học thì con lừa làm việc chăm chỉ, siêng năng hơn.</a:t>
            </a:r>
            <a:endParaRPr lang="en-US" sz="3600" dirty="0">
              <a:latin typeface="Calibri" panose="020F0502020204030204" pitchFamily="34" charset="0"/>
              <a:ea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xmlns="" id="{A3AC339F-C119-F7A3-32F8-B3272546BCAC}"/>
              </a:ext>
            </a:extLst>
          </p:cNvPr>
          <p:cNvGrpSpPr/>
          <p:nvPr/>
        </p:nvGrpSpPr>
        <p:grpSpPr>
          <a:xfrm>
            <a:off x="423333" y="95926"/>
            <a:ext cx="8472572" cy="2319081"/>
            <a:chOff x="180392" y="-200234"/>
            <a:chExt cx="8472572" cy="2319081"/>
          </a:xfrm>
        </p:grpSpPr>
        <p:sp>
          <p:nvSpPr>
            <p:cNvPr id="9" name="Rectangle: Rounded Corners 8">
              <a:extLst>
                <a:ext uri="{FF2B5EF4-FFF2-40B4-BE49-F238E27FC236}">
                  <a16:creationId xmlns:a16="http://schemas.microsoft.com/office/drawing/2014/main" xmlns="" id="{977B777D-53C7-E09F-6046-3662C7AF1FD1}"/>
                </a:ext>
              </a:extLst>
            </p:cNvPr>
            <p:cNvSpPr/>
            <p:nvPr/>
          </p:nvSpPr>
          <p:spPr>
            <a:xfrm>
              <a:off x="514250" y="667558"/>
              <a:ext cx="8138714" cy="1451289"/>
            </a:xfrm>
            <a:custGeom>
              <a:avLst/>
              <a:gdLst>
                <a:gd name="connsiteX0" fmla="*/ 0 w 8138714"/>
                <a:gd name="connsiteY0" fmla="*/ 472496 h 1451289"/>
                <a:gd name="connsiteX1" fmla="*/ 472496 w 8138714"/>
                <a:gd name="connsiteY1" fmla="*/ 0 h 1451289"/>
                <a:gd name="connsiteX2" fmla="*/ 7666218 w 8138714"/>
                <a:gd name="connsiteY2" fmla="*/ 0 h 1451289"/>
                <a:gd name="connsiteX3" fmla="*/ 8138714 w 8138714"/>
                <a:gd name="connsiteY3" fmla="*/ 472496 h 1451289"/>
                <a:gd name="connsiteX4" fmla="*/ 8138714 w 8138714"/>
                <a:gd name="connsiteY4" fmla="*/ 978793 h 1451289"/>
                <a:gd name="connsiteX5" fmla="*/ 7666218 w 8138714"/>
                <a:gd name="connsiteY5" fmla="*/ 1451289 h 1451289"/>
                <a:gd name="connsiteX6" fmla="*/ 472496 w 8138714"/>
                <a:gd name="connsiteY6" fmla="*/ 1451289 h 1451289"/>
                <a:gd name="connsiteX7" fmla="*/ 0 w 8138714"/>
                <a:gd name="connsiteY7" fmla="*/ 978793 h 1451289"/>
                <a:gd name="connsiteX8" fmla="*/ 0 w 8138714"/>
                <a:gd name="connsiteY8" fmla="*/ 472496 h 1451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38714" h="1451289" fill="none" extrusionOk="0">
                  <a:moveTo>
                    <a:pt x="0" y="472496"/>
                  </a:moveTo>
                  <a:cubicBezTo>
                    <a:pt x="-800" y="237757"/>
                    <a:pt x="232746" y="-42776"/>
                    <a:pt x="472496" y="0"/>
                  </a:cubicBezTo>
                  <a:cubicBezTo>
                    <a:pt x="1640558" y="29483"/>
                    <a:pt x="6312740" y="4220"/>
                    <a:pt x="7666218" y="0"/>
                  </a:cubicBezTo>
                  <a:cubicBezTo>
                    <a:pt x="7942897" y="5925"/>
                    <a:pt x="8120110" y="235687"/>
                    <a:pt x="8138714" y="472496"/>
                  </a:cubicBezTo>
                  <a:cubicBezTo>
                    <a:pt x="8098962" y="674193"/>
                    <a:pt x="8156554" y="743440"/>
                    <a:pt x="8138714" y="978793"/>
                  </a:cubicBezTo>
                  <a:cubicBezTo>
                    <a:pt x="8145809" y="1243563"/>
                    <a:pt x="7959205" y="1480129"/>
                    <a:pt x="7666218" y="1451289"/>
                  </a:cubicBezTo>
                  <a:cubicBezTo>
                    <a:pt x="6604952" y="1485417"/>
                    <a:pt x="1229964" y="1328497"/>
                    <a:pt x="472496" y="1451289"/>
                  </a:cubicBezTo>
                  <a:cubicBezTo>
                    <a:pt x="197682" y="1478909"/>
                    <a:pt x="-24769" y="1281027"/>
                    <a:pt x="0" y="978793"/>
                  </a:cubicBezTo>
                  <a:cubicBezTo>
                    <a:pt x="-33830" y="806304"/>
                    <a:pt x="-12316" y="699981"/>
                    <a:pt x="0" y="472496"/>
                  </a:cubicBezTo>
                  <a:close/>
                </a:path>
                <a:path w="8138714" h="1451289" stroke="0" extrusionOk="0">
                  <a:moveTo>
                    <a:pt x="0" y="472496"/>
                  </a:moveTo>
                  <a:cubicBezTo>
                    <a:pt x="-18640" y="243272"/>
                    <a:pt x="245048" y="18102"/>
                    <a:pt x="472496" y="0"/>
                  </a:cubicBezTo>
                  <a:cubicBezTo>
                    <a:pt x="3690016" y="-40312"/>
                    <a:pt x="4154917" y="-70188"/>
                    <a:pt x="7666218" y="0"/>
                  </a:cubicBezTo>
                  <a:cubicBezTo>
                    <a:pt x="7877384" y="-4684"/>
                    <a:pt x="8148532" y="192484"/>
                    <a:pt x="8138714" y="472496"/>
                  </a:cubicBezTo>
                  <a:cubicBezTo>
                    <a:pt x="8127033" y="712032"/>
                    <a:pt x="8169669" y="918003"/>
                    <a:pt x="8138714" y="978793"/>
                  </a:cubicBezTo>
                  <a:cubicBezTo>
                    <a:pt x="8134438" y="1290812"/>
                    <a:pt x="7911329" y="1451522"/>
                    <a:pt x="7666218" y="1451289"/>
                  </a:cubicBezTo>
                  <a:cubicBezTo>
                    <a:pt x="4937804" y="1468640"/>
                    <a:pt x="2377787" y="1574635"/>
                    <a:pt x="472496" y="1451289"/>
                  </a:cubicBezTo>
                  <a:cubicBezTo>
                    <a:pt x="218504" y="1421988"/>
                    <a:pt x="17246" y="1261283"/>
                    <a:pt x="0" y="978793"/>
                  </a:cubicBezTo>
                  <a:cubicBezTo>
                    <a:pt x="25144" y="756373"/>
                    <a:pt x="25438" y="593597"/>
                    <a:pt x="0" y="472496"/>
                  </a:cubicBezTo>
                  <a:close/>
                </a:path>
              </a:pathLst>
            </a:custGeom>
            <a:solidFill>
              <a:schemeClr val="accent6">
                <a:lumMod val="20000"/>
                <a:lumOff val="80000"/>
              </a:schemeClr>
            </a:solidFill>
            <a:ln w="38100">
              <a:solidFill>
                <a:srgbClr val="002060"/>
              </a:solidFill>
              <a:extLst>
                <a:ext uri="{C807C97D-BFC1-408E-A445-0C87EB9F89A2}">
                  <ask:lineSketchStyleProps xmlns:ask="http://schemas.microsoft.com/office/drawing/2018/sketchyshapes" xmlns="" sd="2173784308">
                    <a:prstGeom prst="roundRect">
                      <a:avLst>
                        <a:gd name="adj" fmla="val 3255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dirty="0">
                  <a:solidFill>
                    <a:schemeClr val="tx1"/>
                  </a:solidFill>
                  <a:latin typeface="Calibri" panose="020F0502020204030204" pitchFamily="34" charset="0"/>
                  <a:ea typeface="Calibri" panose="020F0502020204030204" pitchFamily="34" charset="0"/>
                  <a:cs typeface="Calibri" panose="020F0502020204030204" pitchFamily="34" charset="0"/>
                </a:rPr>
                <a:t>Sau khi ông chủ dạy một bài học, con lừa đã thay đổi như thế nào?</a:t>
              </a:r>
              <a:endPar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descr="A cartoon of a person with a question mark above his head&#10;&#10;Description automatically generated">
              <a:extLst>
                <a:ext uri="{FF2B5EF4-FFF2-40B4-BE49-F238E27FC236}">
                  <a16:creationId xmlns:a16="http://schemas.microsoft.com/office/drawing/2014/main" xmlns="" id="{C49900DF-A322-4F7C-7983-26DEECB26C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392" y="-200234"/>
              <a:ext cx="1073538" cy="1073538"/>
            </a:xfrm>
            <a:prstGeom prst="rect">
              <a:avLst/>
            </a:prstGeom>
          </p:spPr>
        </p:pic>
      </p:grpSp>
      <p:pic>
        <p:nvPicPr>
          <p:cNvPr id="12" name="Picture 11" descr="A cartoon of a donkey&#10;&#10;Description automatically generated with medium confidence">
            <a:extLst>
              <a:ext uri="{FF2B5EF4-FFF2-40B4-BE49-F238E27FC236}">
                <a16:creationId xmlns:a16="http://schemas.microsoft.com/office/drawing/2014/main" xmlns="" id="{DA702B5D-8140-6553-136D-48699D64840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06734" y="4350996"/>
            <a:ext cx="2350691" cy="2350691"/>
          </a:xfrm>
          <a:prstGeom prst="rect">
            <a:avLst/>
          </a:prstGeom>
        </p:spPr>
      </p:pic>
    </p:spTree>
    <p:extLst>
      <p:ext uri="{BB962C8B-B14F-4D97-AF65-F5344CB8AC3E}">
        <p14:creationId xmlns:p14="http://schemas.microsoft.com/office/powerpoint/2010/main" val="3643342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Rot by="120000">
                                      <p:cBhvr>
                                        <p:cTn id="13" dur="100" fill="hold">
                                          <p:stCondLst>
                                            <p:cond delay="0"/>
                                          </p:stCondLst>
                                        </p:cTn>
                                        <p:tgtEl>
                                          <p:spTgt spid="11"/>
                                        </p:tgtEl>
                                        <p:attrNameLst>
                                          <p:attrName>r</p:attrName>
                                        </p:attrNameLst>
                                      </p:cBhvr>
                                    </p:animRot>
                                    <p:animRot by="-240000">
                                      <p:cBhvr>
                                        <p:cTn id="14" dur="200" fill="hold">
                                          <p:stCondLst>
                                            <p:cond delay="200"/>
                                          </p:stCondLst>
                                        </p:cTn>
                                        <p:tgtEl>
                                          <p:spTgt spid="11"/>
                                        </p:tgtEl>
                                        <p:attrNameLst>
                                          <p:attrName>r</p:attrName>
                                        </p:attrNameLst>
                                      </p:cBhvr>
                                    </p:animRot>
                                    <p:animRot by="240000">
                                      <p:cBhvr>
                                        <p:cTn id="15" dur="200" fill="hold">
                                          <p:stCondLst>
                                            <p:cond delay="400"/>
                                          </p:stCondLst>
                                        </p:cTn>
                                        <p:tgtEl>
                                          <p:spTgt spid="11"/>
                                        </p:tgtEl>
                                        <p:attrNameLst>
                                          <p:attrName>r</p:attrName>
                                        </p:attrNameLst>
                                      </p:cBhvr>
                                    </p:animRot>
                                    <p:animRot by="-240000">
                                      <p:cBhvr>
                                        <p:cTn id="16" dur="200" fill="hold">
                                          <p:stCondLst>
                                            <p:cond delay="600"/>
                                          </p:stCondLst>
                                        </p:cTn>
                                        <p:tgtEl>
                                          <p:spTgt spid="11"/>
                                        </p:tgtEl>
                                        <p:attrNameLst>
                                          <p:attrName>r</p:attrName>
                                        </p:attrNameLst>
                                      </p:cBhvr>
                                    </p:animRot>
                                    <p:animRot by="120000">
                                      <p:cBhvr>
                                        <p:cTn id="17" dur="200" fill="hold">
                                          <p:stCondLst>
                                            <p:cond delay="800"/>
                                          </p:stCondLst>
                                        </p:cTn>
                                        <p:tgtEl>
                                          <p:spTgt spid="11"/>
                                        </p:tgtEl>
                                        <p:attrNameLst>
                                          <p:attrName>r</p:attrName>
                                        </p:attrNameLst>
                                      </p:cBhvr>
                                    </p:animRot>
                                  </p:childTnLst>
                                </p:cTn>
                              </p:par>
                            </p:childTnLst>
                          </p:cTn>
                        </p:par>
                        <p:par>
                          <p:cTn id="18" fill="hold">
                            <p:stCondLst>
                              <p:cond delay="1000"/>
                            </p:stCondLst>
                            <p:childTnLst>
                              <p:par>
                                <p:cTn id="19" presetID="22" presetClass="entr" presetSubtype="2"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right)">
                                      <p:cBhvr>
                                        <p:cTn id="21" dur="500"/>
                                        <p:tgtEl>
                                          <p:spTgt spid="3"/>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lipart, child art, illustration, cartoon&#10;&#10;Description automatically generated">
            <a:extLst>
              <a:ext uri="{FF2B5EF4-FFF2-40B4-BE49-F238E27FC236}">
                <a16:creationId xmlns:a16="http://schemas.microsoft.com/office/drawing/2014/main" xmlns="" id="{FC4203BA-0EC0-465D-0A78-7B76E43005B3}"/>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xmlns="" id="{27F672BB-A7E2-CAE8-18D1-E5EE517B607F}"/>
              </a:ext>
            </a:extLst>
          </p:cNvPr>
          <p:cNvSpPr/>
          <p:nvPr/>
        </p:nvSpPr>
        <p:spPr>
          <a:xfrm>
            <a:off x="365760" y="231648"/>
            <a:ext cx="11521440" cy="6473952"/>
          </a:xfrm>
          <a:custGeom>
            <a:avLst/>
            <a:gdLst>
              <a:gd name="connsiteX0" fmla="*/ 0 w 11521440"/>
              <a:gd name="connsiteY0" fmla="*/ 568996 h 6473952"/>
              <a:gd name="connsiteX1" fmla="*/ 568996 w 11521440"/>
              <a:gd name="connsiteY1" fmla="*/ 0 h 6473952"/>
              <a:gd name="connsiteX2" fmla="*/ 10952444 w 11521440"/>
              <a:gd name="connsiteY2" fmla="*/ 0 h 6473952"/>
              <a:gd name="connsiteX3" fmla="*/ 11521440 w 11521440"/>
              <a:gd name="connsiteY3" fmla="*/ 568996 h 6473952"/>
              <a:gd name="connsiteX4" fmla="*/ 11521440 w 11521440"/>
              <a:gd name="connsiteY4" fmla="*/ 5904956 h 6473952"/>
              <a:gd name="connsiteX5" fmla="*/ 10952444 w 11521440"/>
              <a:gd name="connsiteY5" fmla="*/ 6473952 h 6473952"/>
              <a:gd name="connsiteX6" fmla="*/ 568996 w 11521440"/>
              <a:gd name="connsiteY6" fmla="*/ 6473952 h 6473952"/>
              <a:gd name="connsiteX7" fmla="*/ 0 w 11521440"/>
              <a:gd name="connsiteY7" fmla="*/ 5904956 h 6473952"/>
              <a:gd name="connsiteX8" fmla="*/ 0 w 11521440"/>
              <a:gd name="connsiteY8" fmla="*/ 568996 h 647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21440" h="6473952" fill="none" extrusionOk="0">
                <a:moveTo>
                  <a:pt x="0" y="568996"/>
                </a:moveTo>
                <a:cubicBezTo>
                  <a:pt x="-47266" y="220537"/>
                  <a:pt x="263844" y="7819"/>
                  <a:pt x="568996" y="0"/>
                </a:cubicBezTo>
                <a:cubicBezTo>
                  <a:pt x="2886617" y="-138490"/>
                  <a:pt x="5914659" y="-6035"/>
                  <a:pt x="10952444" y="0"/>
                </a:cubicBezTo>
                <a:cubicBezTo>
                  <a:pt x="11227875" y="13656"/>
                  <a:pt x="11535954" y="256640"/>
                  <a:pt x="11521440" y="568996"/>
                </a:cubicBezTo>
                <a:cubicBezTo>
                  <a:pt x="11417133" y="2590734"/>
                  <a:pt x="11607034" y="4169966"/>
                  <a:pt x="11521440" y="5904956"/>
                </a:cubicBezTo>
                <a:cubicBezTo>
                  <a:pt x="11516449" y="6208899"/>
                  <a:pt x="11272280" y="6489717"/>
                  <a:pt x="10952444" y="6473952"/>
                </a:cubicBezTo>
                <a:cubicBezTo>
                  <a:pt x="7887476" y="6582605"/>
                  <a:pt x="3177642" y="6471864"/>
                  <a:pt x="568996" y="6473952"/>
                </a:cubicBezTo>
                <a:cubicBezTo>
                  <a:pt x="234178" y="6427984"/>
                  <a:pt x="-734" y="6192199"/>
                  <a:pt x="0" y="5904956"/>
                </a:cubicBezTo>
                <a:cubicBezTo>
                  <a:pt x="17786" y="4946852"/>
                  <a:pt x="-108856" y="2410526"/>
                  <a:pt x="0" y="568996"/>
                </a:cubicBezTo>
                <a:close/>
              </a:path>
              <a:path w="11521440" h="6473952" stroke="0" extrusionOk="0">
                <a:moveTo>
                  <a:pt x="0" y="568996"/>
                </a:moveTo>
                <a:cubicBezTo>
                  <a:pt x="25742" y="306969"/>
                  <a:pt x="283621" y="-18166"/>
                  <a:pt x="568996" y="0"/>
                </a:cubicBezTo>
                <a:cubicBezTo>
                  <a:pt x="4195929" y="62616"/>
                  <a:pt x="8479857" y="-25344"/>
                  <a:pt x="10952444" y="0"/>
                </a:cubicBezTo>
                <a:cubicBezTo>
                  <a:pt x="11284258" y="7257"/>
                  <a:pt x="11525917" y="199598"/>
                  <a:pt x="11521440" y="568996"/>
                </a:cubicBezTo>
                <a:cubicBezTo>
                  <a:pt x="11643710" y="1541901"/>
                  <a:pt x="11388808" y="3797688"/>
                  <a:pt x="11521440" y="5904956"/>
                </a:cubicBezTo>
                <a:cubicBezTo>
                  <a:pt x="11562742" y="6245074"/>
                  <a:pt x="11257785" y="6441796"/>
                  <a:pt x="10952444" y="6473952"/>
                </a:cubicBezTo>
                <a:cubicBezTo>
                  <a:pt x="7180579" y="6482302"/>
                  <a:pt x="3562083" y="6517484"/>
                  <a:pt x="568996" y="6473952"/>
                </a:cubicBezTo>
                <a:cubicBezTo>
                  <a:pt x="244747" y="6468162"/>
                  <a:pt x="-9383" y="6275409"/>
                  <a:pt x="0" y="5904956"/>
                </a:cubicBezTo>
                <a:cubicBezTo>
                  <a:pt x="-147664" y="3918326"/>
                  <a:pt x="139242" y="2703939"/>
                  <a:pt x="0" y="568996"/>
                </a:cubicBezTo>
                <a:close/>
              </a:path>
            </a:pathLst>
          </a:custGeom>
          <a:solidFill>
            <a:schemeClr val="lt1">
              <a:alpha val="94000"/>
            </a:schemeClr>
          </a:solidFill>
          <a:ln w="38100">
            <a:solidFill>
              <a:srgbClr val="E04A4B"/>
            </a:solidFill>
            <a:extLst>
              <a:ext uri="{C807C97D-BFC1-408E-A445-0C87EB9F89A2}">
                <ask:lineSketchStyleProps xmlns:ask="http://schemas.microsoft.com/office/drawing/2018/sketchyshapes" xmlns="" sd="2455170801">
                  <a:prstGeom prst="roundRect">
                    <a:avLst>
                      <a:gd name="adj" fmla="val 8789"/>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descr="A cartoon of a child&#10;&#10;Description automatically generated with low confidence">
            <a:extLst>
              <a:ext uri="{FF2B5EF4-FFF2-40B4-BE49-F238E27FC236}">
                <a16:creationId xmlns:a16="http://schemas.microsoft.com/office/drawing/2014/main" xmlns="" id="{E4545FC2-BF03-7513-EDE5-B92CE5C3CF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362422" y="2196565"/>
            <a:ext cx="2350691" cy="4429787"/>
          </a:xfrm>
          <a:prstGeom prst="rect">
            <a:avLst/>
          </a:prstGeom>
        </p:spPr>
      </p:pic>
      <p:sp>
        <p:nvSpPr>
          <p:cNvPr id="3" name="Rectangle: Rounded Corners 2">
            <a:extLst>
              <a:ext uri="{FF2B5EF4-FFF2-40B4-BE49-F238E27FC236}">
                <a16:creationId xmlns:a16="http://schemas.microsoft.com/office/drawing/2014/main" xmlns="" id="{59901435-A45C-9B7E-4E38-93EC4B6A326A}"/>
              </a:ext>
            </a:extLst>
          </p:cNvPr>
          <p:cNvSpPr/>
          <p:nvPr/>
        </p:nvSpPr>
        <p:spPr>
          <a:xfrm>
            <a:off x="585306" y="3147076"/>
            <a:ext cx="8138714" cy="3198305"/>
          </a:xfrm>
          <a:custGeom>
            <a:avLst/>
            <a:gdLst>
              <a:gd name="connsiteX0" fmla="*/ 0 w 8138714"/>
              <a:gd name="connsiteY0" fmla="*/ 383605 h 3198305"/>
              <a:gd name="connsiteX1" fmla="*/ 383605 w 8138714"/>
              <a:gd name="connsiteY1" fmla="*/ 0 h 3198305"/>
              <a:gd name="connsiteX2" fmla="*/ 7755109 w 8138714"/>
              <a:gd name="connsiteY2" fmla="*/ 0 h 3198305"/>
              <a:gd name="connsiteX3" fmla="*/ 8138714 w 8138714"/>
              <a:gd name="connsiteY3" fmla="*/ 383605 h 3198305"/>
              <a:gd name="connsiteX4" fmla="*/ 8138714 w 8138714"/>
              <a:gd name="connsiteY4" fmla="*/ 2814700 h 3198305"/>
              <a:gd name="connsiteX5" fmla="*/ 7755109 w 8138714"/>
              <a:gd name="connsiteY5" fmla="*/ 3198305 h 3198305"/>
              <a:gd name="connsiteX6" fmla="*/ 383605 w 8138714"/>
              <a:gd name="connsiteY6" fmla="*/ 3198305 h 3198305"/>
              <a:gd name="connsiteX7" fmla="*/ 0 w 8138714"/>
              <a:gd name="connsiteY7" fmla="*/ 2814700 h 3198305"/>
              <a:gd name="connsiteX8" fmla="*/ 0 w 8138714"/>
              <a:gd name="connsiteY8" fmla="*/ 383605 h 319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38714" h="3198305" fill="none" extrusionOk="0">
                <a:moveTo>
                  <a:pt x="0" y="383605"/>
                </a:moveTo>
                <a:cubicBezTo>
                  <a:pt x="-39045" y="169771"/>
                  <a:pt x="200602" y="6112"/>
                  <a:pt x="383605" y="0"/>
                </a:cubicBezTo>
                <a:cubicBezTo>
                  <a:pt x="2199348" y="-20428"/>
                  <a:pt x="5179057" y="-58449"/>
                  <a:pt x="7755109" y="0"/>
                </a:cubicBezTo>
                <a:cubicBezTo>
                  <a:pt x="7984402" y="14772"/>
                  <a:pt x="8124159" y="175867"/>
                  <a:pt x="8138714" y="383605"/>
                </a:cubicBezTo>
                <a:cubicBezTo>
                  <a:pt x="8015141" y="1527309"/>
                  <a:pt x="8112374" y="1775424"/>
                  <a:pt x="8138714" y="2814700"/>
                </a:cubicBezTo>
                <a:cubicBezTo>
                  <a:pt x="8133119" y="3057667"/>
                  <a:pt x="7964899" y="3222642"/>
                  <a:pt x="7755109" y="3198305"/>
                </a:cubicBezTo>
                <a:cubicBezTo>
                  <a:pt x="5698798" y="3180729"/>
                  <a:pt x="2159412" y="3329410"/>
                  <a:pt x="383605" y="3198305"/>
                </a:cubicBezTo>
                <a:cubicBezTo>
                  <a:pt x="160266" y="3188576"/>
                  <a:pt x="-1654" y="3042974"/>
                  <a:pt x="0" y="2814700"/>
                </a:cubicBezTo>
                <a:cubicBezTo>
                  <a:pt x="-116912" y="1863592"/>
                  <a:pt x="77662" y="677456"/>
                  <a:pt x="0" y="383605"/>
                </a:cubicBezTo>
                <a:close/>
              </a:path>
              <a:path w="8138714" h="3198305" stroke="0" extrusionOk="0">
                <a:moveTo>
                  <a:pt x="0" y="383605"/>
                </a:moveTo>
                <a:cubicBezTo>
                  <a:pt x="2546" y="164966"/>
                  <a:pt x="200504" y="1253"/>
                  <a:pt x="383605" y="0"/>
                </a:cubicBezTo>
                <a:cubicBezTo>
                  <a:pt x="1413412" y="-61894"/>
                  <a:pt x="4647646" y="-120946"/>
                  <a:pt x="7755109" y="0"/>
                </a:cubicBezTo>
                <a:cubicBezTo>
                  <a:pt x="7959405" y="-6007"/>
                  <a:pt x="8151021" y="187732"/>
                  <a:pt x="8138714" y="383605"/>
                </a:cubicBezTo>
                <a:cubicBezTo>
                  <a:pt x="8096059" y="1187254"/>
                  <a:pt x="8297180" y="2236600"/>
                  <a:pt x="8138714" y="2814700"/>
                </a:cubicBezTo>
                <a:cubicBezTo>
                  <a:pt x="8161440" y="2996328"/>
                  <a:pt x="7960823" y="3165278"/>
                  <a:pt x="7755109" y="3198305"/>
                </a:cubicBezTo>
                <a:cubicBezTo>
                  <a:pt x="4235861" y="3180614"/>
                  <a:pt x="3813749" y="3354710"/>
                  <a:pt x="383605" y="3198305"/>
                </a:cubicBezTo>
                <a:cubicBezTo>
                  <a:pt x="199603" y="3199710"/>
                  <a:pt x="-156" y="3021775"/>
                  <a:pt x="0" y="2814700"/>
                </a:cubicBezTo>
                <a:cubicBezTo>
                  <a:pt x="13333" y="1972719"/>
                  <a:pt x="5139" y="1108799"/>
                  <a:pt x="0" y="383605"/>
                </a:cubicBezTo>
                <a:close/>
              </a:path>
            </a:pathLst>
          </a:custGeom>
          <a:solidFill>
            <a:srgbClr val="FFCCCC"/>
          </a:solidFill>
          <a:ln w="57150">
            <a:solidFill>
              <a:srgbClr val="002060"/>
            </a:solidFill>
            <a:extLst>
              <a:ext uri="{C807C97D-BFC1-408E-A445-0C87EB9F89A2}">
                <ask:lineSketchStyleProps xmlns:ask="http://schemas.microsoft.com/office/drawing/2018/sketchyshapes" xmlns="" sd="4082911482">
                  <a:prstGeom prst="roundRect">
                    <a:avLst>
                      <a:gd name="adj" fmla="val 11994"/>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600" dirty="0">
                <a:latin typeface="Calibri" panose="020F0502020204030204" pitchFamily="34" charset="0"/>
                <a:ea typeface="Calibri" panose="020F0502020204030204" pitchFamily="34" charset="0"/>
                <a:cs typeface="Calibri" panose="020F0502020204030204" pitchFamily="34" charset="0"/>
              </a:rPr>
              <a:t>Việc tự giác, tích cực tham gia lao động sẽ đem lại cho bản thân: giúp cho bản thân rèn luyện phẩm chất chăm chỉ khi làm việc và được gia đình, mọi người xung quanh yêu thương.</a:t>
            </a:r>
            <a:endParaRPr lang="en-US" sz="360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A cartoon of a donkey&#10;&#10;Description automatically generated with medium confidence">
            <a:extLst>
              <a:ext uri="{FF2B5EF4-FFF2-40B4-BE49-F238E27FC236}">
                <a16:creationId xmlns:a16="http://schemas.microsoft.com/office/drawing/2014/main" xmlns="" id="{7A461641-EFC9-F9EE-B08C-8BE9C6481D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94608" y="4689898"/>
            <a:ext cx="2223654" cy="2223654"/>
          </a:xfrm>
          <a:prstGeom prst="rect">
            <a:avLst/>
          </a:prstGeom>
        </p:spPr>
      </p:pic>
      <p:grpSp>
        <p:nvGrpSpPr>
          <p:cNvPr id="6" name="Group 5">
            <a:extLst>
              <a:ext uri="{FF2B5EF4-FFF2-40B4-BE49-F238E27FC236}">
                <a16:creationId xmlns:a16="http://schemas.microsoft.com/office/drawing/2014/main" xmlns="" id="{AAE7AA2C-0C86-F31E-0185-ACBE422118FA}"/>
              </a:ext>
            </a:extLst>
          </p:cNvPr>
          <p:cNvGrpSpPr/>
          <p:nvPr/>
        </p:nvGrpSpPr>
        <p:grpSpPr>
          <a:xfrm>
            <a:off x="524090" y="412091"/>
            <a:ext cx="8472572" cy="2319081"/>
            <a:chOff x="180392" y="-200234"/>
            <a:chExt cx="8472572" cy="2319081"/>
          </a:xfrm>
        </p:grpSpPr>
        <p:sp>
          <p:nvSpPr>
            <p:cNvPr id="7" name="Rectangle: Rounded Corners 6">
              <a:extLst>
                <a:ext uri="{FF2B5EF4-FFF2-40B4-BE49-F238E27FC236}">
                  <a16:creationId xmlns:a16="http://schemas.microsoft.com/office/drawing/2014/main" xmlns="" id="{FBD4C565-5436-3DCF-7F2F-7D9F87348387}"/>
                </a:ext>
              </a:extLst>
            </p:cNvPr>
            <p:cNvSpPr/>
            <p:nvPr/>
          </p:nvSpPr>
          <p:spPr>
            <a:xfrm>
              <a:off x="514250" y="667558"/>
              <a:ext cx="8138714" cy="1451289"/>
            </a:xfrm>
            <a:custGeom>
              <a:avLst/>
              <a:gdLst>
                <a:gd name="connsiteX0" fmla="*/ 0 w 8138714"/>
                <a:gd name="connsiteY0" fmla="*/ 472496 h 1451289"/>
                <a:gd name="connsiteX1" fmla="*/ 472496 w 8138714"/>
                <a:gd name="connsiteY1" fmla="*/ 0 h 1451289"/>
                <a:gd name="connsiteX2" fmla="*/ 7666218 w 8138714"/>
                <a:gd name="connsiteY2" fmla="*/ 0 h 1451289"/>
                <a:gd name="connsiteX3" fmla="*/ 8138714 w 8138714"/>
                <a:gd name="connsiteY3" fmla="*/ 472496 h 1451289"/>
                <a:gd name="connsiteX4" fmla="*/ 8138714 w 8138714"/>
                <a:gd name="connsiteY4" fmla="*/ 978793 h 1451289"/>
                <a:gd name="connsiteX5" fmla="*/ 7666218 w 8138714"/>
                <a:gd name="connsiteY5" fmla="*/ 1451289 h 1451289"/>
                <a:gd name="connsiteX6" fmla="*/ 472496 w 8138714"/>
                <a:gd name="connsiteY6" fmla="*/ 1451289 h 1451289"/>
                <a:gd name="connsiteX7" fmla="*/ 0 w 8138714"/>
                <a:gd name="connsiteY7" fmla="*/ 978793 h 1451289"/>
                <a:gd name="connsiteX8" fmla="*/ 0 w 8138714"/>
                <a:gd name="connsiteY8" fmla="*/ 472496 h 1451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38714" h="1451289" fill="none" extrusionOk="0">
                  <a:moveTo>
                    <a:pt x="0" y="472496"/>
                  </a:moveTo>
                  <a:cubicBezTo>
                    <a:pt x="-800" y="237757"/>
                    <a:pt x="232746" y="-42776"/>
                    <a:pt x="472496" y="0"/>
                  </a:cubicBezTo>
                  <a:cubicBezTo>
                    <a:pt x="1640558" y="29483"/>
                    <a:pt x="6312740" y="4220"/>
                    <a:pt x="7666218" y="0"/>
                  </a:cubicBezTo>
                  <a:cubicBezTo>
                    <a:pt x="7942897" y="5925"/>
                    <a:pt x="8120110" y="235687"/>
                    <a:pt x="8138714" y="472496"/>
                  </a:cubicBezTo>
                  <a:cubicBezTo>
                    <a:pt x="8098962" y="674193"/>
                    <a:pt x="8156554" y="743440"/>
                    <a:pt x="8138714" y="978793"/>
                  </a:cubicBezTo>
                  <a:cubicBezTo>
                    <a:pt x="8145809" y="1243563"/>
                    <a:pt x="7959205" y="1480129"/>
                    <a:pt x="7666218" y="1451289"/>
                  </a:cubicBezTo>
                  <a:cubicBezTo>
                    <a:pt x="6604952" y="1485417"/>
                    <a:pt x="1229964" y="1328497"/>
                    <a:pt x="472496" y="1451289"/>
                  </a:cubicBezTo>
                  <a:cubicBezTo>
                    <a:pt x="197682" y="1478909"/>
                    <a:pt x="-24769" y="1281027"/>
                    <a:pt x="0" y="978793"/>
                  </a:cubicBezTo>
                  <a:cubicBezTo>
                    <a:pt x="-33830" y="806304"/>
                    <a:pt x="-12316" y="699981"/>
                    <a:pt x="0" y="472496"/>
                  </a:cubicBezTo>
                  <a:close/>
                </a:path>
                <a:path w="8138714" h="1451289" stroke="0" extrusionOk="0">
                  <a:moveTo>
                    <a:pt x="0" y="472496"/>
                  </a:moveTo>
                  <a:cubicBezTo>
                    <a:pt x="-18640" y="243272"/>
                    <a:pt x="245048" y="18102"/>
                    <a:pt x="472496" y="0"/>
                  </a:cubicBezTo>
                  <a:cubicBezTo>
                    <a:pt x="3690016" y="-40312"/>
                    <a:pt x="4154917" y="-70188"/>
                    <a:pt x="7666218" y="0"/>
                  </a:cubicBezTo>
                  <a:cubicBezTo>
                    <a:pt x="7877384" y="-4684"/>
                    <a:pt x="8148532" y="192484"/>
                    <a:pt x="8138714" y="472496"/>
                  </a:cubicBezTo>
                  <a:cubicBezTo>
                    <a:pt x="8127033" y="712032"/>
                    <a:pt x="8169669" y="918003"/>
                    <a:pt x="8138714" y="978793"/>
                  </a:cubicBezTo>
                  <a:cubicBezTo>
                    <a:pt x="8134438" y="1290812"/>
                    <a:pt x="7911329" y="1451522"/>
                    <a:pt x="7666218" y="1451289"/>
                  </a:cubicBezTo>
                  <a:cubicBezTo>
                    <a:pt x="4937804" y="1468640"/>
                    <a:pt x="2377787" y="1574635"/>
                    <a:pt x="472496" y="1451289"/>
                  </a:cubicBezTo>
                  <a:cubicBezTo>
                    <a:pt x="218504" y="1421988"/>
                    <a:pt x="17246" y="1261283"/>
                    <a:pt x="0" y="978793"/>
                  </a:cubicBezTo>
                  <a:cubicBezTo>
                    <a:pt x="25144" y="756373"/>
                    <a:pt x="25438" y="593597"/>
                    <a:pt x="0" y="472496"/>
                  </a:cubicBezTo>
                  <a:close/>
                </a:path>
              </a:pathLst>
            </a:custGeom>
            <a:solidFill>
              <a:schemeClr val="accent6">
                <a:lumMod val="20000"/>
                <a:lumOff val="80000"/>
              </a:schemeClr>
            </a:solidFill>
            <a:ln w="38100">
              <a:solidFill>
                <a:srgbClr val="002060"/>
              </a:solidFill>
              <a:extLst>
                <a:ext uri="{C807C97D-BFC1-408E-A445-0C87EB9F89A2}">
                  <ask:lineSketchStyleProps xmlns:ask="http://schemas.microsoft.com/office/drawing/2018/sketchyshapes" xmlns="" sd="2173784308">
                    <a:prstGeom prst="roundRect">
                      <a:avLst>
                        <a:gd name="adj" fmla="val 3255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dirty="0">
                  <a:solidFill>
                    <a:schemeClr val="tx1"/>
                  </a:solidFill>
                  <a:latin typeface="Calibri" panose="020F0502020204030204" pitchFamily="34" charset="0"/>
                  <a:ea typeface="Calibri" panose="020F0502020204030204" pitchFamily="34" charset="0"/>
                  <a:cs typeface="Calibri" panose="020F0502020204030204" pitchFamily="34" charset="0"/>
                </a:rPr>
                <a:t>Theo em, tự giác, tích cực trong lao động sẽ đem lại điều gì?</a:t>
              </a:r>
              <a:endPar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12" name="Picture 11" descr="A cartoon of a person with a question mark above his head&#10;&#10;Description automatically generated">
              <a:extLst>
                <a:ext uri="{FF2B5EF4-FFF2-40B4-BE49-F238E27FC236}">
                  <a16:creationId xmlns:a16="http://schemas.microsoft.com/office/drawing/2014/main" xmlns="" id="{282EC0CC-A764-3551-AA6A-22BD754CA4E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0392" y="-200234"/>
              <a:ext cx="1073538" cy="1073538"/>
            </a:xfrm>
            <a:prstGeom prst="rect">
              <a:avLst/>
            </a:prstGeom>
          </p:spPr>
        </p:pic>
      </p:grpSp>
    </p:spTree>
    <p:extLst>
      <p:ext uri="{BB962C8B-B14F-4D97-AF65-F5344CB8AC3E}">
        <p14:creationId xmlns:p14="http://schemas.microsoft.com/office/powerpoint/2010/main" val="390690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Rot by="120000">
                                      <p:cBhvr>
                                        <p:cTn id="13" dur="100" fill="hold">
                                          <p:stCondLst>
                                            <p:cond delay="0"/>
                                          </p:stCondLst>
                                        </p:cTn>
                                        <p:tgtEl>
                                          <p:spTgt spid="11"/>
                                        </p:tgtEl>
                                        <p:attrNameLst>
                                          <p:attrName>r</p:attrName>
                                        </p:attrNameLst>
                                      </p:cBhvr>
                                    </p:animRot>
                                    <p:animRot by="-240000">
                                      <p:cBhvr>
                                        <p:cTn id="14" dur="200" fill="hold">
                                          <p:stCondLst>
                                            <p:cond delay="200"/>
                                          </p:stCondLst>
                                        </p:cTn>
                                        <p:tgtEl>
                                          <p:spTgt spid="11"/>
                                        </p:tgtEl>
                                        <p:attrNameLst>
                                          <p:attrName>r</p:attrName>
                                        </p:attrNameLst>
                                      </p:cBhvr>
                                    </p:animRot>
                                    <p:animRot by="240000">
                                      <p:cBhvr>
                                        <p:cTn id="15" dur="200" fill="hold">
                                          <p:stCondLst>
                                            <p:cond delay="400"/>
                                          </p:stCondLst>
                                        </p:cTn>
                                        <p:tgtEl>
                                          <p:spTgt spid="11"/>
                                        </p:tgtEl>
                                        <p:attrNameLst>
                                          <p:attrName>r</p:attrName>
                                        </p:attrNameLst>
                                      </p:cBhvr>
                                    </p:animRot>
                                    <p:animRot by="-240000">
                                      <p:cBhvr>
                                        <p:cTn id="16" dur="200" fill="hold">
                                          <p:stCondLst>
                                            <p:cond delay="600"/>
                                          </p:stCondLst>
                                        </p:cTn>
                                        <p:tgtEl>
                                          <p:spTgt spid="11"/>
                                        </p:tgtEl>
                                        <p:attrNameLst>
                                          <p:attrName>r</p:attrName>
                                        </p:attrNameLst>
                                      </p:cBhvr>
                                    </p:animRot>
                                    <p:animRot by="120000">
                                      <p:cBhvr>
                                        <p:cTn id="17" dur="200" fill="hold">
                                          <p:stCondLst>
                                            <p:cond delay="800"/>
                                          </p:stCondLst>
                                        </p:cTn>
                                        <p:tgtEl>
                                          <p:spTgt spid="11"/>
                                        </p:tgtEl>
                                        <p:attrNameLst>
                                          <p:attrName>r</p:attrName>
                                        </p:attrNameLst>
                                      </p:cBhvr>
                                    </p:animRot>
                                  </p:childTnLst>
                                </p:cTn>
                              </p:par>
                            </p:childTnLst>
                          </p:cTn>
                        </p:par>
                        <p:par>
                          <p:cTn id="18" fill="hold">
                            <p:stCondLst>
                              <p:cond delay="1000"/>
                            </p:stCondLst>
                            <p:childTnLst>
                              <p:par>
                                <p:cTn id="19" presetID="22" presetClass="entr" presetSubtype="2"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right)">
                                      <p:cBhvr>
                                        <p:cTn id="21" dur="500"/>
                                        <p:tgtEl>
                                          <p:spTgt spid="3"/>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lipart, child art, illustration, cartoon&#10;&#10;Description automatically generated">
            <a:extLst>
              <a:ext uri="{FF2B5EF4-FFF2-40B4-BE49-F238E27FC236}">
                <a16:creationId xmlns:a16="http://schemas.microsoft.com/office/drawing/2014/main" xmlns="" id="{FC4203BA-0EC0-465D-0A78-7B76E43005B3}"/>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xmlns="" id="{27F672BB-A7E2-CAE8-18D1-E5EE517B607F}"/>
              </a:ext>
            </a:extLst>
          </p:cNvPr>
          <p:cNvSpPr/>
          <p:nvPr/>
        </p:nvSpPr>
        <p:spPr>
          <a:xfrm>
            <a:off x="365760" y="231648"/>
            <a:ext cx="11521440" cy="6473952"/>
          </a:xfrm>
          <a:custGeom>
            <a:avLst/>
            <a:gdLst>
              <a:gd name="connsiteX0" fmla="*/ 0 w 11521440"/>
              <a:gd name="connsiteY0" fmla="*/ 568996 h 6473952"/>
              <a:gd name="connsiteX1" fmla="*/ 568996 w 11521440"/>
              <a:gd name="connsiteY1" fmla="*/ 0 h 6473952"/>
              <a:gd name="connsiteX2" fmla="*/ 10952444 w 11521440"/>
              <a:gd name="connsiteY2" fmla="*/ 0 h 6473952"/>
              <a:gd name="connsiteX3" fmla="*/ 11521440 w 11521440"/>
              <a:gd name="connsiteY3" fmla="*/ 568996 h 6473952"/>
              <a:gd name="connsiteX4" fmla="*/ 11521440 w 11521440"/>
              <a:gd name="connsiteY4" fmla="*/ 5904956 h 6473952"/>
              <a:gd name="connsiteX5" fmla="*/ 10952444 w 11521440"/>
              <a:gd name="connsiteY5" fmla="*/ 6473952 h 6473952"/>
              <a:gd name="connsiteX6" fmla="*/ 568996 w 11521440"/>
              <a:gd name="connsiteY6" fmla="*/ 6473952 h 6473952"/>
              <a:gd name="connsiteX7" fmla="*/ 0 w 11521440"/>
              <a:gd name="connsiteY7" fmla="*/ 5904956 h 6473952"/>
              <a:gd name="connsiteX8" fmla="*/ 0 w 11521440"/>
              <a:gd name="connsiteY8" fmla="*/ 568996 h 647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21440" h="6473952" fill="none" extrusionOk="0">
                <a:moveTo>
                  <a:pt x="0" y="568996"/>
                </a:moveTo>
                <a:cubicBezTo>
                  <a:pt x="-47266" y="220537"/>
                  <a:pt x="263844" y="7819"/>
                  <a:pt x="568996" y="0"/>
                </a:cubicBezTo>
                <a:cubicBezTo>
                  <a:pt x="2886617" y="-138490"/>
                  <a:pt x="5914659" y="-6035"/>
                  <a:pt x="10952444" y="0"/>
                </a:cubicBezTo>
                <a:cubicBezTo>
                  <a:pt x="11227875" y="13656"/>
                  <a:pt x="11535954" y="256640"/>
                  <a:pt x="11521440" y="568996"/>
                </a:cubicBezTo>
                <a:cubicBezTo>
                  <a:pt x="11417133" y="2590734"/>
                  <a:pt x="11607034" y="4169966"/>
                  <a:pt x="11521440" y="5904956"/>
                </a:cubicBezTo>
                <a:cubicBezTo>
                  <a:pt x="11516449" y="6208899"/>
                  <a:pt x="11272280" y="6489717"/>
                  <a:pt x="10952444" y="6473952"/>
                </a:cubicBezTo>
                <a:cubicBezTo>
                  <a:pt x="7887476" y="6582605"/>
                  <a:pt x="3177642" y="6471864"/>
                  <a:pt x="568996" y="6473952"/>
                </a:cubicBezTo>
                <a:cubicBezTo>
                  <a:pt x="234178" y="6427984"/>
                  <a:pt x="-734" y="6192199"/>
                  <a:pt x="0" y="5904956"/>
                </a:cubicBezTo>
                <a:cubicBezTo>
                  <a:pt x="17786" y="4946852"/>
                  <a:pt x="-108856" y="2410526"/>
                  <a:pt x="0" y="568996"/>
                </a:cubicBezTo>
                <a:close/>
              </a:path>
              <a:path w="11521440" h="6473952" stroke="0" extrusionOk="0">
                <a:moveTo>
                  <a:pt x="0" y="568996"/>
                </a:moveTo>
                <a:cubicBezTo>
                  <a:pt x="25742" y="306969"/>
                  <a:pt x="283621" y="-18166"/>
                  <a:pt x="568996" y="0"/>
                </a:cubicBezTo>
                <a:cubicBezTo>
                  <a:pt x="4195929" y="62616"/>
                  <a:pt x="8479857" y="-25344"/>
                  <a:pt x="10952444" y="0"/>
                </a:cubicBezTo>
                <a:cubicBezTo>
                  <a:pt x="11284258" y="7257"/>
                  <a:pt x="11525917" y="199598"/>
                  <a:pt x="11521440" y="568996"/>
                </a:cubicBezTo>
                <a:cubicBezTo>
                  <a:pt x="11643710" y="1541901"/>
                  <a:pt x="11388808" y="3797688"/>
                  <a:pt x="11521440" y="5904956"/>
                </a:cubicBezTo>
                <a:cubicBezTo>
                  <a:pt x="11562742" y="6245074"/>
                  <a:pt x="11257785" y="6441796"/>
                  <a:pt x="10952444" y="6473952"/>
                </a:cubicBezTo>
                <a:cubicBezTo>
                  <a:pt x="7180579" y="6482302"/>
                  <a:pt x="3562083" y="6517484"/>
                  <a:pt x="568996" y="6473952"/>
                </a:cubicBezTo>
                <a:cubicBezTo>
                  <a:pt x="244747" y="6468162"/>
                  <a:pt x="-9383" y="6275409"/>
                  <a:pt x="0" y="5904956"/>
                </a:cubicBezTo>
                <a:cubicBezTo>
                  <a:pt x="-147664" y="3918326"/>
                  <a:pt x="139242" y="2703939"/>
                  <a:pt x="0" y="568996"/>
                </a:cubicBezTo>
                <a:close/>
              </a:path>
            </a:pathLst>
          </a:custGeom>
          <a:solidFill>
            <a:schemeClr val="lt1">
              <a:alpha val="94000"/>
            </a:schemeClr>
          </a:solidFill>
          <a:ln w="38100">
            <a:solidFill>
              <a:srgbClr val="E04A4B"/>
            </a:solidFill>
            <a:extLst>
              <a:ext uri="{C807C97D-BFC1-408E-A445-0C87EB9F89A2}">
                <ask:lineSketchStyleProps xmlns:ask="http://schemas.microsoft.com/office/drawing/2018/sketchyshapes" xmlns="" sd="2455170801">
                  <a:prstGeom prst="roundRect">
                    <a:avLst>
                      <a:gd name="adj" fmla="val 8789"/>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xmlns="" id="{308EDC4A-910C-0718-D126-52A13EEB5536}"/>
              </a:ext>
            </a:extLst>
          </p:cNvPr>
          <p:cNvSpPr txBox="1"/>
          <p:nvPr/>
        </p:nvSpPr>
        <p:spPr>
          <a:xfrm>
            <a:off x="1300164" y="346078"/>
            <a:ext cx="9435018" cy="1200329"/>
          </a:xfrm>
          <a:prstGeom prst="rect">
            <a:avLst/>
          </a:prstGeom>
          <a:noFill/>
        </p:spPr>
        <p:txBody>
          <a:bodyPr wrap="square" rtlCol="0">
            <a:spAutoFit/>
          </a:bodyPr>
          <a:lstStyle/>
          <a:p>
            <a:pPr algn="ctr"/>
            <a:r>
              <a:rPr lang="vi-VN" sz="3600" dirty="0">
                <a:ln w="19050">
                  <a:solidFill>
                    <a:srgbClr val="002060"/>
                  </a:solidFill>
                </a:ln>
                <a:solidFill>
                  <a:srgbClr val="FFFF00"/>
                </a:solidFill>
                <a:latin typeface="UTM Showcard" panose="02040603050506020204" pitchFamily="18" charset="0"/>
              </a:rPr>
              <a:t>Ý nghĩa của việc tự giác, tích cực trong lao động</a:t>
            </a:r>
            <a:endParaRPr lang="en-US" sz="3600" dirty="0">
              <a:ln w="19050">
                <a:solidFill>
                  <a:srgbClr val="002060"/>
                </a:solidFill>
              </a:ln>
              <a:solidFill>
                <a:srgbClr val="FFFF00"/>
              </a:solidFill>
              <a:latin typeface="UTM Showcard" panose="02040603050506020204" pitchFamily="18" charset="0"/>
            </a:endParaRPr>
          </a:p>
        </p:txBody>
      </p:sp>
      <p:grpSp>
        <p:nvGrpSpPr>
          <p:cNvPr id="5" name="Group 4">
            <a:extLst>
              <a:ext uri="{FF2B5EF4-FFF2-40B4-BE49-F238E27FC236}">
                <a16:creationId xmlns:a16="http://schemas.microsoft.com/office/drawing/2014/main" xmlns="" id="{B35DF298-3A9E-DC0B-C318-DB618EFD7379}"/>
              </a:ext>
            </a:extLst>
          </p:cNvPr>
          <p:cNvGrpSpPr/>
          <p:nvPr/>
        </p:nvGrpSpPr>
        <p:grpSpPr>
          <a:xfrm>
            <a:off x="1250689" y="1546407"/>
            <a:ext cx="9339362" cy="1446550"/>
            <a:chOff x="1274065" y="1815207"/>
            <a:chExt cx="9999027" cy="1446550"/>
          </a:xfrm>
        </p:grpSpPr>
        <p:grpSp>
          <p:nvGrpSpPr>
            <p:cNvPr id="8" name="Group 7">
              <a:extLst>
                <a:ext uri="{FF2B5EF4-FFF2-40B4-BE49-F238E27FC236}">
                  <a16:creationId xmlns:a16="http://schemas.microsoft.com/office/drawing/2014/main" xmlns="" id="{DB148933-EBC2-E76F-129D-FB7262599CE9}"/>
                </a:ext>
              </a:extLst>
            </p:cNvPr>
            <p:cNvGrpSpPr/>
            <p:nvPr/>
          </p:nvGrpSpPr>
          <p:grpSpPr>
            <a:xfrm>
              <a:off x="1274065" y="1815207"/>
              <a:ext cx="9999027" cy="1446550"/>
              <a:chOff x="1499616" y="3429000"/>
              <a:chExt cx="7170414" cy="2630424"/>
            </a:xfrm>
          </p:grpSpPr>
          <p:sp>
            <p:nvSpPr>
              <p:cNvPr id="9" name="Rectangle: Rounded Corners 8">
                <a:extLst>
                  <a:ext uri="{FF2B5EF4-FFF2-40B4-BE49-F238E27FC236}">
                    <a16:creationId xmlns:a16="http://schemas.microsoft.com/office/drawing/2014/main" xmlns="" id="{E6A6BC7A-B4A1-1E21-C3A9-F6AEFCF02C26}"/>
                  </a:ext>
                </a:extLst>
              </p:cNvPr>
              <p:cNvSpPr/>
              <p:nvPr/>
            </p:nvSpPr>
            <p:spPr>
              <a:xfrm>
                <a:off x="1499616" y="3429000"/>
                <a:ext cx="7170414" cy="2630424"/>
              </a:xfrm>
              <a:prstGeom prst="roundRect">
                <a:avLst/>
              </a:prstGeom>
              <a:solidFill>
                <a:srgbClr val="FFCC99">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xmlns="" id="{278723D0-AFDE-C0BB-4272-60079C14EF6B}"/>
                  </a:ext>
                </a:extLst>
              </p:cNvPr>
              <p:cNvSpPr/>
              <p:nvPr/>
            </p:nvSpPr>
            <p:spPr>
              <a:xfrm>
                <a:off x="1716030" y="3611747"/>
                <a:ext cx="6699313" cy="2286266"/>
              </a:xfrm>
              <a:prstGeom prst="roundRect">
                <a:avLst/>
              </a:prstGeom>
              <a:ln w="38100">
                <a:solidFill>
                  <a:srgbClr val="00206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xmlns="" id="{4FEEDD61-0956-635F-0D68-F6B7FA4C4EF8}"/>
                </a:ext>
              </a:extLst>
            </p:cNvPr>
            <p:cNvSpPr txBox="1"/>
            <p:nvPr/>
          </p:nvSpPr>
          <p:spPr>
            <a:xfrm>
              <a:off x="1792870" y="1972663"/>
              <a:ext cx="8823280" cy="1077218"/>
            </a:xfrm>
            <a:prstGeom prst="rect">
              <a:avLst/>
            </a:prstGeom>
            <a:noFill/>
          </p:spPr>
          <p:txBody>
            <a:bodyPr wrap="square" rtlCol="0">
              <a:spAutoFit/>
            </a:bodyPr>
            <a:lstStyle/>
            <a:p>
              <a:pPr algn="just"/>
              <a:r>
                <a:rPr lang="vi-VN" sz="3200" dirty="0">
                  <a:latin typeface="Calibri" panose="020F0502020204030204" pitchFamily="34" charset="0"/>
                  <a:ea typeface="Calibri" panose="020F0502020204030204" pitchFamily="34" charset="0"/>
                  <a:cs typeface="Calibri" panose="020F0502020204030204" pitchFamily="34" charset="0"/>
                </a:rPr>
                <a:t>Tự giác, tích cực lao động mang lại cuộc sống tốt đẹp hơn.</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15" name="Group 14">
            <a:extLst>
              <a:ext uri="{FF2B5EF4-FFF2-40B4-BE49-F238E27FC236}">
                <a16:creationId xmlns:a16="http://schemas.microsoft.com/office/drawing/2014/main" xmlns="" id="{D46AAA2D-7CCA-D4C7-F46D-380A7CB8D862}"/>
              </a:ext>
            </a:extLst>
          </p:cNvPr>
          <p:cNvGrpSpPr/>
          <p:nvPr/>
        </p:nvGrpSpPr>
        <p:grpSpPr>
          <a:xfrm>
            <a:off x="1250688" y="3076849"/>
            <a:ext cx="9339362" cy="2077288"/>
            <a:chOff x="1274065" y="1815207"/>
            <a:chExt cx="10370944" cy="2077288"/>
          </a:xfrm>
        </p:grpSpPr>
        <p:grpSp>
          <p:nvGrpSpPr>
            <p:cNvPr id="16" name="Group 15">
              <a:extLst>
                <a:ext uri="{FF2B5EF4-FFF2-40B4-BE49-F238E27FC236}">
                  <a16:creationId xmlns:a16="http://schemas.microsoft.com/office/drawing/2014/main" xmlns="" id="{812BECAE-7D64-E6B9-8062-85008D260A42}"/>
                </a:ext>
              </a:extLst>
            </p:cNvPr>
            <p:cNvGrpSpPr/>
            <p:nvPr/>
          </p:nvGrpSpPr>
          <p:grpSpPr>
            <a:xfrm>
              <a:off x="1274065" y="1815207"/>
              <a:ext cx="10370944" cy="2077288"/>
              <a:chOff x="1499616" y="3429000"/>
              <a:chExt cx="7437120" cy="3777366"/>
            </a:xfrm>
          </p:grpSpPr>
          <p:sp>
            <p:nvSpPr>
              <p:cNvPr id="18" name="Rectangle: Rounded Corners 17">
                <a:extLst>
                  <a:ext uri="{FF2B5EF4-FFF2-40B4-BE49-F238E27FC236}">
                    <a16:creationId xmlns:a16="http://schemas.microsoft.com/office/drawing/2014/main" xmlns="" id="{140AD7BA-0357-EF02-1CA6-F2AEC5C809B3}"/>
                  </a:ext>
                </a:extLst>
              </p:cNvPr>
              <p:cNvSpPr/>
              <p:nvPr/>
            </p:nvSpPr>
            <p:spPr>
              <a:xfrm>
                <a:off x="1499616" y="3429000"/>
                <a:ext cx="7437120" cy="3777366"/>
              </a:xfrm>
              <a:prstGeom prst="roundRect">
                <a:avLst/>
              </a:prstGeom>
              <a:solidFill>
                <a:srgbClr val="FFCC99">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xmlns="" id="{D76627B8-B848-44BA-58CC-167BAF87891F}"/>
                  </a:ext>
                </a:extLst>
              </p:cNvPr>
              <p:cNvSpPr/>
              <p:nvPr/>
            </p:nvSpPr>
            <p:spPr>
              <a:xfrm>
                <a:off x="1716030" y="3611747"/>
                <a:ext cx="6970764" cy="3293661"/>
              </a:xfrm>
              <a:prstGeom prst="roundRect">
                <a:avLst/>
              </a:prstGeom>
              <a:ln w="38100">
                <a:solidFill>
                  <a:srgbClr val="00206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sp>
          <p:nvSpPr>
            <p:cNvPr id="17" name="TextBox 16">
              <a:extLst>
                <a:ext uri="{FF2B5EF4-FFF2-40B4-BE49-F238E27FC236}">
                  <a16:creationId xmlns:a16="http://schemas.microsoft.com/office/drawing/2014/main" xmlns="" id="{3896F6D6-C458-908D-9748-12C646720717}"/>
                </a:ext>
              </a:extLst>
            </p:cNvPr>
            <p:cNvSpPr txBox="1"/>
            <p:nvPr/>
          </p:nvSpPr>
          <p:spPr>
            <a:xfrm>
              <a:off x="1816246" y="1972663"/>
              <a:ext cx="9239828" cy="1569660"/>
            </a:xfrm>
            <a:prstGeom prst="rect">
              <a:avLst/>
            </a:prstGeom>
            <a:noFill/>
          </p:spPr>
          <p:txBody>
            <a:bodyPr wrap="square" rtlCol="0">
              <a:spAutoFit/>
            </a:bodyPr>
            <a:lstStyle/>
            <a:p>
              <a:pPr algn="just"/>
              <a:r>
                <a:rPr lang="vi-VN" sz="3200" dirty="0">
                  <a:latin typeface="Calibri" panose="020F0502020204030204" pitchFamily="34" charset="0"/>
                  <a:ea typeface="Calibri" panose="020F0502020204030204" pitchFamily="34" charset="0"/>
                  <a:cs typeface="Calibri" panose="020F0502020204030204" pitchFamily="34" charset="0"/>
                </a:rPr>
                <a:t>Tự giác, tích cực lao động giúp bản thân tìm được niềm vui trong lao động và được mọi người yêu mến, quý trọng.</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20" name="Group 19">
            <a:extLst>
              <a:ext uri="{FF2B5EF4-FFF2-40B4-BE49-F238E27FC236}">
                <a16:creationId xmlns:a16="http://schemas.microsoft.com/office/drawing/2014/main" xmlns="" id="{602A7924-947B-EA58-E9E0-5796A8A17D07}"/>
              </a:ext>
            </a:extLst>
          </p:cNvPr>
          <p:cNvGrpSpPr/>
          <p:nvPr/>
        </p:nvGrpSpPr>
        <p:grpSpPr>
          <a:xfrm>
            <a:off x="1300164" y="5211095"/>
            <a:ext cx="9435018" cy="1446550"/>
            <a:chOff x="1274065" y="1815207"/>
            <a:chExt cx="9972928" cy="1446550"/>
          </a:xfrm>
        </p:grpSpPr>
        <p:grpSp>
          <p:nvGrpSpPr>
            <p:cNvPr id="22" name="Group 21">
              <a:extLst>
                <a:ext uri="{FF2B5EF4-FFF2-40B4-BE49-F238E27FC236}">
                  <a16:creationId xmlns:a16="http://schemas.microsoft.com/office/drawing/2014/main" xmlns="" id="{AC472A95-6B80-7FAA-A43B-7E7E0218A19C}"/>
                </a:ext>
              </a:extLst>
            </p:cNvPr>
            <p:cNvGrpSpPr/>
            <p:nvPr/>
          </p:nvGrpSpPr>
          <p:grpSpPr>
            <a:xfrm>
              <a:off x="1274065" y="1815207"/>
              <a:ext cx="9972928" cy="1446550"/>
              <a:chOff x="1499616" y="3429000"/>
              <a:chExt cx="7151698" cy="2630424"/>
            </a:xfrm>
          </p:grpSpPr>
          <p:sp>
            <p:nvSpPr>
              <p:cNvPr id="24" name="Rectangle: Rounded Corners 23">
                <a:extLst>
                  <a:ext uri="{FF2B5EF4-FFF2-40B4-BE49-F238E27FC236}">
                    <a16:creationId xmlns:a16="http://schemas.microsoft.com/office/drawing/2014/main" xmlns="" id="{53B15C72-CED1-9078-B466-02FFEF9B5AF8}"/>
                  </a:ext>
                </a:extLst>
              </p:cNvPr>
              <p:cNvSpPr/>
              <p:nvPr/>
            </p:nvSpPr>
            <p:spPr>
              <a:xfrm>
                <a:off x="1499616" y="3429000"/>
                <a:ext cx="7151698" cy="2630424"/>
              </a:xfrm>
              <a:prstGeom prst="roundRect">
                <a:avLst/>
              </a:prstGeom>
              <a:solidFill>
                <a:srgbClr val="FFCC99">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xmlns="" id="{84DB24A1-7299-81F9-2F00-0EB7CC02919B}"/>
                  </a:ext>
                </a:extLst>
              </p:cNvPr>
              <p:cNvSpPr/>
              <p:nvPr/>
            </p:nvSpPr>
            <p:spPr>
              <a:xfrm>
                <a:off x="1716030" y="3611747"/>
                <a:ext cx="6762894" cy="2286266"/>
              </a:xfrm>
              <a:prstGeom prst="roundRect">
                <a:avLst/>
              </a:prstGeom>
              <a:ln w="38100">
                <a:solidFill>
                  <a:srgbClr val="00206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xmlns="" id="{ADE8246B-4B30-AB10-B56D-0A455029234E}"/>
                </a:ext>
              </a:extLst>
            </p:cNvPr>
            <p:cNvSpPr txBox="1"/>
            <p:nvPr/>
          </p:nvSpPr>
          <p:spPr>
            <a:xfrm>
              <a:off x="1816246" y="1972663"/>
              <a:ext cx="8747705" cy="1077218"/>
            </a:xfrm>
            <a:prstGeom prst="rect">
              <a:avLst/>
            </a:prstGeom>
            <a:noFill/>
          </p:spPr>
          <p:txBody>
            <a:bodyPr wrap="square" rtlCol="0">
              <a:spAutoFit/>
            </a:bodyPr>
            <a:lstStyle/>
            <a:p>
              <a:pPr algn="just"/>
              <a:r>
                <a:rPr lang="vi-VN" sz="3200" dirty="0">
                  <a:latin typeface="Calibri" panose="020F0502020204030204" pitchFamily="34" charset="0"/>
                  <a:ea typeface="Calibri" panose="020F0502020204030204" pitchFamily="34" charset="0"/>
                  <a:cs typeface="Calibri" panose="020F0502020204030204" pitchFamily="34" charset="0"/>
                </a:rPr>
                <a:t>Tự giác, tích cực lao động giúp phát triển kỹ năng làm việc cho bản thân.</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72798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32" presetClass="emph" presetSubtype="0" fill="hold" grpId="1" nodeType="withEffect">
                                  <p:stCondLst>
                                    <p:cond delay="0"/>
                                  </p:stCondLst>
                                  <p:childTnLst>
                                    <p:animRot by="120000">
                                      <p:cBhvr>
                                        <p:cTn id="11" dur="100" fill="hold">
                                          <p:stCondLst>
                                            <p:cond delay="0"/>
                                          </p:stCondLst>
                                        </p:cTn>
                                        <p:tgtEl>
                                          <p:spTgt spid="3"/>
                                        </p:tgtEl>
                                        <p:attrNameLst>
                                          <p:attrName>r</p:attrName>
                                        </p:attrNameLst>
                                      </p:cBhvr>
                                    </p:animRot>
                                    <p:animRot by="-240000">
                                      <p:cBhvr>
                                        <p:cTn id="12" dur="200" fill="hold">
                                          <p:stCondLst>
                                            <p:cond delay="200"/>
                                          </p:stCondLst>
                                        </p:cTn>
                                        <p:tgtEl>
                                          <p:spTgt spid="3"/>
                                        </p:tgtEl>
                                        <p:attrNameLst>
                                          <p:attrName>r</p:attrName>
                                        </p:attrNameLst>
                                      </p:cBhvr>
                                    </p:animRot>
                                    <p:animRot by="240000">
                                      <p:cBhvr>
                                        <p:cTn id="13" dur="200" fill="hold">
                                          <p:stCondLst>
                                            <p:cond delay="400"/>
                                          </p:stCondLst>
                                        </p:cTn>
                                        <p:tgtEl>
                                          <p:spTgt spid="3"/>
                                        </p:tgtEl>
                                        <p:attrNameLst>
                                          <p:attrName>r</p:attrName>
                                        </p:attrNameLst>
                                      </p:cBhvr>
                                    </p:animRot>
                                    <p:animRot by="-240000">
                                      <p:cBhvr>
                                        <p:cTn id="14" dur="200" fill="hold">
                                          <p:stCondLst>
                                            <p:cond delay="600"/>
                                          </p:stCondLst>
                                        </p:cTn>
                                        <p:tgtEl>
                                          <p:spTgt spid="3"/>
                                        </p:tgtEl>
                                        <p:attrNameLst>
                                          <p:attrName>r</p:attrName>
                                        </p:attrNameLst>
                                      </p:cBhvr>
                                    </p:animRot>
                                    <p:animRot by="120000">
                                      <p:cBhvr>
                                        <p:cTn id="15" dur="200" fill="hold">
                                          <p:stCondLst>
                                            <p:cond delay="800"/>
                                          </p:stCondLst>
                                        </p:cTn>
                                        <p:tgtEl>
                                          <p:spTgt spid="3"/>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art&#10;&#10;Description automatically generated with low confidence">
            <a:extLst>
              <a:ext uri="{FF2B5EF4-FFF2-40B4-BE49-F238E27FC236}">
                <a16:creationId xmlns:a16="http://schemas.microsoft.com/office/drawing/2014/main" xmlns="" id="{C535C9CB-634F-B2C6-B80B-6AA781C5F8CA}"/>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picture containing cartoon, toy&#10;&#10;Description automatically generated">
            <a:extLst>
              <a:ext uri="{FF2B5EF4-FFF2-40B4-BE49-F238E27FC236}">
                <a16:creationId xmlns:a16="http://schemas.microsoft.com/office/drawing/2014/main" xmlns="" id="{615596B4-8B19-4000-CA87-AE16ECF5E1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9464" y="1932432"/>
            <a:ext cx="5157216" cy="5157216"/>
          </a:xfrm>
          <a:prstGeom prst="rect">
            <a:avLst/>
          </a:prstGeom>
        </p:spPr>
      </p:pic>
      <p:sp>
        <p:nvSpPr>
          <p:cNvPr id="6" name="TextBox 5">
            <a:extLst>
              <a:ext uri="{FF2B5EF4-FFF2-40B4-BE49-F238E27FC236}">
                <a16:creationId xmlns:a16="http://schemas.microsoft.com/office/drawing/2014/main" xmlns="" id="{1EF3B23F-EBB8-401E-8187-839362535334}"/>
              </a:ext>
            </a:extLst>
          </p:cNvPr>
          <p:cNvSpPr txBox="1"/>
          <p:nvPr/>
        </p:nvSpPr>
        <p:spPr>
          <a:xfrm>
            <a:off x="-532985" y="607636"/>
            <a:ext cx="12362688" cy="1569660"/>
          </a:xfrm>
          <a:prstGeom prst="rect">
            <a:avLst/>
          </a:prstGeom>
          <a:noFill/>
        </p:spPr>
        <p:txBody>
          <a:bodyPr wrap="square" rtlCol="0">
            <a:spAutoFit/>
          </a:bodyPr>
          <a:lstStyle/>
          <a:p>
            <a:pPr algn="ctr"/>
            <a:r>
              <a:rPr lang="vi-VN" sz="9600">
                <a:ln w="57150">
                  <a:solidFill>
                    <a:schemeClr val="bg1"/>
                  </a:solidFill>
                </a:ln>
                <a:solidFill>
                  <a:srgbClr val="FFC000"/>
                </a:solidFill>
                <a:latin typeface="UTM Showcard" panose="02040603050506020204" pitchFamily="18" charset="0"/>
              </a:rPr>
              <a:t>LUYỆN TẬP</a:t>
            </a:r>
            <a:endParaRPr lang="en-US" sz="9600" dirty="0">
              <a:ln w="57150">
                <a:solidFill>
                  <a:schemeClr val="bg1"/>
                </a:solidFill>
              </a:ln>
              <a:solidFill>
                <a:srgbClr val="FFC000"/>
              </a:solidFill>
              <a:latin typeface="UTM Showcard" panose="02040603050506020204" pitchFamily="18" charset="0"/>
            </a:endParaRPr>
          </a:p>
        </p:txBody>
      </p:sp>
      <p:pic>
        <p:nvPicPr>
          <p:cNvPr id="8" name="Picture 7" descr="A child watering plants with a watering can&#10;&#10;Description automatically generated with low confidence">
            <a:extLst>
              <a:ext uri="{FF2B5EF4-FFF2-40B4-BE49-F238E27FC236}">
                <a16:creationId xmlns:a16="http://schemas.microsoft.com/office/drawing/2014/main" xmlns="" id="{23E84C91-4FB2-8892-927D-0DFD6B5640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31648" y="1882211"/>
            <a:ext cx="5340096" cy="5340096"/>
          </a:xfrm>
          <a:prstGeom prst="rect">
            <a:avLst/>
          </a:prstGeom>
        </p:spPr>
      </p:pic>
    </p:spTree>
    <p:extLst>
      <p:ext uri="{BB962C8B-B14F-4D97-AF65-F5344CB8AC3E}">
        <p14:creationId xmlns:p14="http://schemas.microsoft.com/office/powerpoint/2010/main" val="176077211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art&#10;&#10;Description automatically generated with low confidence">
            <a:extLst>
              <a:ext uri="{FF2B5EF4-FFF2-40B4-BE49-F238E27FC236}">
                <a16:creationId xmlns:a16="http://schemas.microsoft.com/office/drawing/2014/main" xmlns="" id="{C535C9CB-634F-B2C6-B80B-6AA781C5F8CA}"/>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picture containing cartoon, toy&#10;&#10;Description automatically generated">
            <a:extLst>
              <a:ext uri="{FF2B5EF4-FFF2-40B4-BE49-F238E27FC236}">
                <a16:creationId xmlns:a16="http://schemas.microsoft.com/office/drawing/2014/main" xmlns="" id="{615596B4-8B19-4000-CA87-AE16ECF5E1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2148" y="2445802"/>
            <a:ext cx="4576572" cy="4576572"/>
          </a:xfrm>
          <a:prstGeom prst="rect">
            <a:avLst/>
          </a:prstGeom>
        </p:spPr>
      </p:pic>
      <p:sp>
        <p:nvSpPr>
          <p:cNvPr id="6" name="TextBox 5">
            <a:extLst>
              <a:ext uri="{FF2B5EF4-FFF2-40B4-BE49-F238E27FC236}">
                <a16:creationId xmlns:a16="http://schemas.microsoft.com/office/drawing/2014/main" xmlns="" id="{1EF3B23F-EBB8-401E-8187-839362535334}"/>
              </a:ext>
            </a:extLst>
          </p:cNvPr>
          <p:cNvSpPr txBox="1"/>
          <p:nvPr/>
        </p:nvSpPr>
        <p:spPr>
          <a:xfrm>
            <a:off x="-707136" y="0"/>
            <a:ext cx="8168640" cy="1200329"/>
          </a:xfrm>
          <a:prstGeom prst="rect">
            <a:avLst/>
          </a:prstGeom>
          <a:noFill/>
        </p:spPr>
        <p:txBody>
          <a:bodyPr wrap="square" rtlCol="0">
            <a:spAutoFit/>
          </a:bodyPr>
          <a:lstStyle/>
          <a:p>
            <a:pPr algn="ctr"/>
            <a:r>
              <a:rPr lang="vi-VN" sz="7200" dirty="0">
                <a:ln w="57150">
                  <a:solidFill>
                    <a:schemeClr val="bg1"/>
                  </a:solidFill>
                </a:ln>
                <a:solidFill>
                  <a:srgbClr val="8184F3"/>
                </a:solidFill>
                <a:latin typeface="UTM Showcard" panose="02040603050506020204" pitchFamily="18" charset="0"/>
              </a:rPr>
              <a:t>Hoạt động 4:</a:t>
            </a:r>
            <a:endParaRPr lang="en-US" sz="7200" dirty="0">
              <a:ln w="57150">
                <a:solidFill>
                  <a:schemeClr val="bg1"/>
                </a:solidFill>
              </a:ln>
              <a:solidFill>
                <a:srgbClr val="8184F3"/>
              </a:solidFill>
              <a:latin typeface="UTM Showcard" panose="02040603050506020204" pitchFamily="18" charset="0"/>
            </a:endParaRPr>
          </a:p>
        </p:txBody>
      </p:sp>
      <p:grpSp>
        <p:nvGrpSpPr>
          <p:cNvPr id="7" name="Group 6">
            <a:extLst>
              <a:ext uri="{FF2B5EF4-FFF2-40B4-BE49-F238E27FC236}">
                <a16:creationId xmlns:a16="http://schemas.microsoft.com/office/drawing/2014/main" xmlns="" id="{B4EE32ED-658D-B2D8-4C87-DE83025405CD}"/>
              </a:ext>
            </a:extLst>
          </p:cNvPr>
          <p:cNvGrpSpPr/>
          <p:nvPr/>
        </p:nvGrpSpPr>
        <p:grpSpPr>
          <a:xfrm>
            <a:off x="795528" y="1280581"/>
            <a:ext cx="9592056" cy="1348200"/>
            <a:chOff x="1868424" y="1238564"/>
            <a:chExt cx="6303264" cy="1348200"/>
          </a:xfrm>
        </p:grpSpPr>
        <p:sp>
          <p:nvSpPr>
            <p:cNvPr id="2" name="TextBox 1">
              <a:extLst>
                <a:ext uri="{FF2B5EF4-FFF2-40B4-BE49-F238E27FC236}">
                  <a16:creationId xmlns:a16="http://schemas.microsoft.com/office/drawing/2014/main" xmlns="" id="{77F618C7-AB63-1A0D-9D61-C1AE3367A2C2}"/>
                </a:ext>
              </a:extLst>
            </p:cNvPr>
            <p:cNvSpPr txBox="1"/>
            <p:nvPr/>
          </p:nvSpPr>
          <p:spPr>
            <a:xfrm>
              <a:off x="1868424" y="1263325"/>
              <a:ext cx="6303264" cy="1323439"/>
            </a:xfrm>
            <a:prstGeom prst="rect">
              <a:avLst/>
            </a:prstGeom>
            <a:noFill/>
          </p:spPr>
          <p:txBody>
            <a:bodyPr wrap="square" rtlCol="0">
              <a:spAutoFit/>
            </a:bodyPr>
            <a:lstStyle/>
            <a:p>
              <a:pPr algn="ctr"/>
              <a:r>
                <a:rPr lang="vi-VN" sz="8000" dirty="0">
                  <a:ln w="193675">
                    <a:solidFill>
                      <a:schemeClr val="bg1"/>
                    </a:solidFill>
                  </a:ln>
                  <a:solidFill>
                    <a:srgbClr val="FFC000"/>
                  </a:solidFill>
                  <a:latin typeface="UVN Banh Mi" pitchFamily="2" charset="0"/>
                </a:rPr>
                <a:t>Nhận xét các ý kiến</a:t>
              </a:r>
              <a:endParaRPr lang="en-US" sz="8000" dirty="0">
                <a:ln w="193675">
                  <a:solidFill>
                    <a:schemeClr val="bg1"/>
                  </a:solidFill>
                </a:ln>
                <a:solidFill>
                  <a:srgbClr val="FFC000"/>
                </a:solidFill>
                <a:latin typeface="UVN Banh Mi" pitchFamily="2" charset="0"/>
              </a:endParaRPr>
            </a:p>
          </p:txBody>
        </p:sp>
        <p:sp>
          <p:nvSpPr>
            <p:cNvPr id="4" name="TextBox 3">
              <a:extLst>
                <a:ext uri="{FF2B5EF4-FFF2-40B4-BE49-F238E27FC236}">
                  <a16:creationId xmlns:a16="http://schemas.microsoft.com/office/drawing/2014/main" xmlns="" id="{77481743-5E0B-5505-D64C-DC317B6FB71E}"/>
                </a:ext>
              </a:extLst>
            </p:cNvPr>
            <p:cNvSpPr txBox="1"/>
            <p:nvPr/>
          </p:nvSpPr>
          <p:spPr>
            <a:xfrm>
              <a:off x="1868424" y="1238564"/>
              <a:ext cx="6303264" cy="1323439"/>
            </a:xfrm>
            <a:prstGeom prst="rect">
              <a:avLst/>
            </a:prstGeom>
            <a:noFill/>
          </p:spPr>
          <p:txBody>
            <a:bodyPr wrap="square" rtlCol="0">
              <a:spAutoFit/>
            </a:bodyPr>
            <a:lstStyle/>
            <a:p>
              <a:pPr algn="ctr"/>
              <a:r>
                <a:rPr lang="vi-VN" sz="8000" dirty="0">
                  <a:solidFill>
                    <a:srgbClr val="33CC33"/>
                  </a:solidFill>
                  <a:latin typeface="UVN Banh Mi" pitchFamily="2" charset="0"/>
                </a:rPr>
                <a:t>Nhận xét các ý kiến</a:t>
              </a:r>
              <a:endParaRPr lang="en-US" sz="8000" dirty="0">
                <a:solidFill>
                  <a:srgbClr val="33CC33"/>
                </a:solidFill>
                <a:latin typeface="UVN Banh Mi" pitchFamily="2" charset="0"/>
              </a:endParaRPr>
            </a:p>
          </p:txBody>
        </p:sp>
      </p:grpSp>
      <p:pic>
        <p:nvPicPr>
          <p:cNvPr id="8" name="Picture 7" descr="A child watering plants with a watering can&#10;&#10;Description automatically generated with low confidence">
            <a:extLst>
              <a:ext uri="{FF2B5EF4-FFF2-40B4-BE49-F238E27FC236}">
                <a16:creationId xmlns:a16="http://schemas.microsoft.com/office/drawing/2014/main" xmlns="" id="{23E84C91-4FB2-8892-927D-0DFD6B5640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99516" y="2445802"/>
            <a:ext cx="4759452" cy="4759452"/>
          </a:xfrm>
          <a:prstGeom prst="rect">
            <a:avLst/>
          </a:prstGeom>
        </p:spPr>
      </p:pic>
    </p:spTree>
    <p:extLst>
      <p:ext uri="{BB962C8B-B14F-4D97-AF65-F5344CB8AC3E}">
        <p14:creationId xmlns:p14="http://schemas.microsoft.com/office/powerpoint/2010/main" val="42019559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95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lipart, child art, illustration, cartoon&#10;&#10;Description automatically generated">
            <a:extLst>
              <a:ext uri="{FF2B5EF4-FFF2-40B4-BE49-F238E27FC236}">
                <a16:creationId xmlns:a16="http://schemas.microsoft.com/office/drawing/2014/main" xmlns="" id="{FC4203BA-0EC0-465D-0A78-7B76E43005B3}"/>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xmlns="" id="{27F672BB-A7E2-CAE8-18D1-E5EE517B607F}"/>
              </a:ext>
            </a:extLst>
          </p:cNvPr>
          <p:cNvSpPr/>
          <p:nvPr/>
        </p:nvSpPr>
        <p:spPr>
          <a:xfrm>
            <a:off x="365760" y="231648"/>
            <a:ext cx="11521440" cy="6473952"/>
          </a:xfrm>
          <a:custGeom>
            <a:avLst/>
            <a:gdLst>
              <a:gd name="connsiteX0" fmla="*/ 0 w 11521440"/>
              <a:gd name="connsiteY0" fmla="*/ 568996 h 6473952"/>
              <a:gd name="connsiteX1" fmla="*/ 568996 w 11521440"/>
              <a:gd name="connsiteY1" fmla="*/ 0 h 6473952"/>
              <a:gd name="connsiteX2" fmla="*/ 10952444 w 11521440"/>
              <a:gd name="connsiteY2" fmla="*/ 0 h 6473952"/>
              <a:gd name="connsiteX3" fmla="*/ 11521440 w 11521440"/>
              <a:gd name="connsiteY3" fmla="*/ 568996 h 6473952"/>
              <a:gd name="connsiteX4" fmla="*/ 11521440 w 11521440"/>
              <a:gd name="connsiteY4" fmla="*/ 5904956 h 6473952"/>
              <a:gd name="connsiteX5" fmla="*/ 10952444 w 11521440"/>
              <a:gd name="connsiteY5" fmla="*/ 6473952 h 6473952"/>
              <a:gd name="connsiteX6" fmla="*/ 568996 w 11521440"/>
              <a:gd name="connsiteY6" fmla="*/ 6473952 h 6473952"/>
              <a:gd name="connsiteX7" fmla="*/ 0 w 11521440"/>
              <a:gd name="connsiteY7" fmla="*/ 5904956 h 6473952"/>
              <a:gd name="connsiteX8" fmla="*/ 0 w 11521440"/>
              <a:gd name="connsiteY8" fmla="*/ 568996 h 647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21440" h="6473952" fill="none" extrusionOk="0">
                <a:moveTo>
                  <a:pt x="0" y="568996"/>
                </a:moveTo>
                <a:cubicBezTo>
                  <a:pt x="-47266" y="220537"/>
                  <a:pt x="263844" y="7819"/>
                  <a:pt x="568996" y="0"/>
                </a:cubicBezTo>
                <a:cubicBezTo>
                  <a:pt x="2886617" y="-138490"/>
                  <a:pt x="5914659" y="-6035"/>
                  <a:pt x="10952444" y="0"/>
                </a:cubicBezTo>
                <a:cubicBezTo>
                  <a:pt x="11227875" y="13656"/>
                  <a:pt x="11535954" y="256640"/>
                  <a:pt x="11521440" y="568996"/>
                </a:cubicBezTo>
                <a:cubicBezTo>
                  <a:pt x="11417133" y="2590734"/>
                  <a:pt x="11607034" y="4169966"/>
                  <a:pt x="11521440" y="5904956"/>
                </a:cubicBezTo>
                <a:cubicBezTo>
                  <a:pt x="11516449" y="6208899"/>
                  <a:pt x="11272280" y="6489717"/>
                  <a:pt x="10952444" y="6473952"/>
                </a:cubicBezTo>
                <a:cubicBezTo>
                  <a:pt x="7887476" y="6582605"/>
                  <a:pt x="3177642" y="6471864"/>
                  <a:pt x="568996" y="6473952"/>
                </a:cubicBezTo>
                <a:cubicBezTo>
                  <a:pt x="234178" y="6427984"/>
                  <a:pt x="-734" y="6192199"/>
                  <a:pt x="0" y="5904956"/>
                </a:cubicBezTo>
                <a:cubicBezTo>
                  <a:pt x="17786" y="4946852"/>
                  <a:pt x="-108856" y="2410526"/>
                  <a:pt x="0" y="568996"/>
                </a:cubicBezTo>
                <a:close/>
              </a:path>
              <a:path w="11521440" h="6473952" stroke="0" extrusionOk="0">
                <a:moveTo>
                  <a:pt x="0" y="568996"/>
                </a:moveTo>
                <a:cubicBezTo>
                  <a:pt x="25742" y="306969"/>
                  <a:pt x="283621" y="-18166"/>
                  <a:pt x="568996" y="0"/>
                </a:cubicBezTo>
                <a:cubicBezTo>
                  <a:pt x="4195929" y="62616"/>
                  <a:pt x="8479857" y="-25344"/>
                  <a:pt x="10952444" y="0"/>
                </a:cubicBezTo>
                <a:cubicBezTo>
                  <a:pt x="11284258" y="7257"/>
                  <a:pt x="11525917" y="199598"/>
                  <a:pt x="11521440" y="568996"/>
                </a:cubicBezTo>
                <a:cubicBezTo>
                  <a:pt x="11643710" y="1541901"/>
                  <a:pt x="11388808" y="3797688"/>
                  <a:pt x="11521440" y="5904956"/>
                </a:cubicBezTo>
                <a:cubicBezTo>
                  <a:pt x="11562742" y="6245074"/>
                  <a:pt x="11257785" y="6441796"/>
                  <a:pt x="10952444" y="6473952"/>
                </a:cubicBezTo>
                <a:cubicBezTo>
                  <a:pt x="7180579" y="6482302"/>
                  <a:pt x="3562083" y="6517484"/>
                  <a:pt x="568996" y="6473952"/>
                </a:cubicBezTo>
                <a:cubicBezTo>
                  <a:pt x="244747" y="6468162"/>
                  <a:pt x="-9383" y="6275409"/>
                  <a:pt x="0" y="5904956"/>
                </a:cubicBezTo>
                <a:cubicBezTo>
                  <a:pt x="-147664" y="3918326"/>
                  <a:pt x="139242" y="2703939"/>
                  <a:pt x="0" y="568996"/>
                </a:cubicBezTo>
                <a:close/>
              </a:path>
            </a:pathLst>
          </a:custGeom>
          <a:solidFill>
            <a:schemeClr val="lt1">
              <a:alpha val="94000"/>
            </a:schemeClr>
          </a:solidFill>
          <a:ln w="38100">
            <a:solidFill>
              <a:srgbClr val="E04A4B"/>
            </a:solidFill>
            <a:extLst>
              <a:ext uri="{C807C97D-BFC1-408E-A445-0C87EB9F89A2}">
                <ask:lineSketchStyleProps xmlns:ask="http://schemas.microsoft.com/office/drawing/2018/sketchyshapes" xmlns="" sd="2455170801">
                  <a:prstGeom prst="roundRect">
                    <a:avLst>
                      <a:gd name="adj" fmla="val 8789"/>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xmlns="" id="{A71AC76B-7E02-C8A4-042A-EC2A7248C30B}"/>
              </a:ext>
            </a:extLst>
          </p:cNvPr>
          <p:cNvSpPr txBox="1"/>
          <p:nvPr/>
        </p:nvSpPr>
        <p:spPr>
          <a:xfrm>
            <a:off x="820582" y="708014"/>
            <a:ext cx="5720891" cy="523220"/>
          </a:xfrm>
          <a:prstGeom prst="rect">
            <a:avLst/>
          </a:prstGeom>
          <a:noFill/>
        </p:spPr>
        <p:txBody>
          <a:bodyPr wrap="square" rtlCol="0">
            <a:spAutoFit/>
          </a:bodyPr>
          <a:lstStyle/>
          <a:p>
            <a:pPr algn="just"/>
            <a:r>
              <a:rPr lang="vi-VN" sz="2800" b="1" dirty="0">
                <a:solidFill>
                  <a:srgbClr val="002060"/>
                </a:solidFill>
                <a:latin typeface="UTM Duepuntozero" panose="02040603050506020204" pitchFamily="18" charset="0"/>
              </a:rPr>
              <a:t>1. Nhận xét các ý kiến sau:</a:t>
            </a:r>
            <a:endParaRPr lang="en-US" sz="2800" b="1" dirty="0">
              <a:solidFill>
                <a:srgbClr val="002060"/>
              </a:solidFill>
              <a:latin typeface="UTM Duepuntozero" panose="02040603050506020204" pitchFamily="18" charset="0"/>
            </a:endParaRPr>
          </a:p>
        </p:txBody>
      </p:sp>
      <p:grpSp>
        <p:nvGrpSpPr>
          <p:cNvPr id="56" name="Group 55">
            <a:extLst>
              <a:ext uri="{FF2B5EF4-FFF2-40B4-BE49-F238E27FC236}">
                <a16:creationId xmlns:a16="http://schemas.microsoft.com/office/drawing/2014/main" xmlns="" id="{B9B3169F-383B-634C-91DE-73252ED388AD}"/>
              </a:ext>
            </a:extLst>
          </p:cNvPr>
          <p:cNvGrpSpPr/>
          <p:nvPr/>
        </p:nvGrpSpPr>
        <p:grpSpPr>
          <a:xfrm>
            <a:off x="1010059" y="1441973"/>
            <a:ext cx="4764771" cy="2541397"/>
            <a:chOff x="568813" y="1112134"/>
            <a:chExt cx="4764771" cy="2541397"/>
          </a:xfrm>
        </p:grpSpPr>
        <p:grpSp>
          <p:nvGrpSpPr>
            <p:cNvPr id="55" name="Group 54">
              <a:extLst>
                <a:ext uri="{FF2B5EF4-FFF2-40B4-BE49-F238E27FC236}">
                  <a16:creationId xmlns:a16="http://schemas.microsoft.com/office/drawing/2014/main" xmlns="" id="{999BBB26-A998-2892-0B1F-8553EBA27167}"/>
                </a:ext>
              </a:extLst>
            </p:cNvPr>
            <p:cNvGrpSpPr/>
            <p:nvPr/>
          </p:nvGrpSpPr>
          <p:grpSpPr>
            <a:xfrm>
              <a:off x="568813" y="1112134"/>
              <a:ext cx="4522731" cy="2335923"/>
              <a:chOff x="568813" y="1112134"/>
              <a:chExt cx="4522731" cy="2335923"/>
            </a:xfrm>
          </p:grpSpPr>
          <p:sp>
            <p:nvSpPr>
              <p:cNvPr id="13" name="Rectangle: Rounded Corners 12">
                <a:extLst>
                  <a:ext uri="{FF2B5EF4-FFF2-40B4-BE49-F238E27FC236}">
                    <a16:creationId xmlns:a16="http://schemas.microsoft.com/office/drawing/2014/main" xmlns="" id="{C2A1C49A-1981-7F48-BCD1-65AA3EDEC0AE}"/>
                  </a:ext>
                </a:extLst>
              </p:cNvPr>
              <p:cNvSpPr/>
              <p:nvPr/>
            </p:nvSpPr>
            <p:spPr>
              <a:xfrm>
                <a:off x="568813" y="1340734"/>
                <a:ext cx="4522731" cy="2107323"/>
              </a:xfrm>
              <a:prstGeom prst="roundRect">
                <a:avLst>
                  <a:gd name="adj" fmla="val 12854"/>
                </a:avLst>
              </a:prstGeom>
              <a:solidFill>
                <a:schemeClr val="bg1">
                  <a:lumMod val="95000"/>
                  <a:alpha val="90000"/>
                </a:schemeClr>
              </a:solid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xmlns="" id="{EB5494D8-BD07-939E-2D77-63D1CAB3181A}"/>
                  </a:ext>
                </a:extLst>
              </p:cNvPr>
              <p:cNvSpPr/>
              <p:nvPr/>
            </p:nvSpPr>
            <p:spPr>
              <a:xfrm>
                <a:off x="697992" y="1442148"/>
                <a:ext cx="4248080" cy="1882984"/>
              </a:xfrm>
              <a:prstGeom prst="roundRect">
                <a:avLst>
                  <a:gd name="adj" fmla="val 9493"/>
                </a:avLst>
              </a:prstGeom>
              <a:solidFill>
                <a:srgbClr val="F5AE82"/>
              </a:solidFill>
              <a:ln w="19050">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libri" panose="020F0502020204030204" pitchFamily="34" charset="0"/>
                    <a:ea typeface="Calibri" panose="020F0502020204030204" pitchFamily="34" charset="0"/>
                    <a:cs typeface="Calibri" panose="020F0502020204030204" pitchFamily="34" charset="0"/>
                  </a:rPr>
                  <a:t>Cần quý trọng người yêu lao động vì họ có trách nhiệm với công việc và giúp cho xã hội phát triển.</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
            <p:nvSpPr>
              <p:cNvPr id="15" name="Oval 14">
                <a:extLst>
                  <a:ext uri="{FF2B5EF4-FFF2-40B4-BE49-F238E27FC236}">
                    <a16:creationId xmlns:a16="http://schemas.microsoft.com/office/drawing/2014/main" xmlns="" id="{2023323F-5E35-430D-B337-EE4B1FEFCBFD}"/>
                  </a:ext>
                </a:extLst>
              </p:cNvPr>
              <p:cNvSpPr/>
              <p:nvPr/>
            </p:nvSpPr>
            <p:spPr>
              <a:xfrm>
                <a:off x="2722415" y="1112134"/>
                <a:ext cx="457201" cy="457200"/>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latin typeface="Calibri" panose="020F0502020204030204" pitchFamily="34" charset="0"/>
                    <a:ea typeface="Calibri" panose="020F0502020204030204" pitchFamily="34" charset="0"/>
                    <a:cs typeface="Calibri" panose="020F0502020204030204" pitchFamily="34" charset="0"/>
                  </a:rPr>
                  <a:t>1</a:t>
                </a:r>
                <a:endPar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21" name="Group 20">
              <a:extLst>
                <a:ext uri="{FF2B5EF4-FFF2-40B4-BE49-F238E27FC236}">
                  <a16:creationId xmlns:a16="http://schemas.microsoft.com/office/drawing/2014/main" xmlns="" id="{43F27910-3135-F98B-4897-1751AE457160}"/>
                </a:ext>
              </a:extLst>
            </p:cNvPr>
            <p:cNvGrpSpPr/>
            <p:nvPr/>
          </p:nvGrpSpPr>
          <p:grpSpPr>
            <a:xfrm>
              <a:off x="4190584" y="2159008"/>
              <a:ext cx="1143000" cy="1494523"/>
              <a:chOff x="4045113" y="2067215"/>
              <a:chExt cx="1143000" cy="1494523"/>
            </a:xfrm>
          </p:grpSpPr>
          <p:pic>
            <p:nvPicPr>
              <p:cNvPr id="17" name="Picture 16" descr="A snowman with a scarf and hat&#10;&#10;Description automatically generated with medium confidence">
                <a:extLst>
                  <a:ext uri="{FF2B5EF4-FFF2-40B4-BE49-F238E27FC236}">
                    <a16:creationId xmlns:a16="http://schemas.microsoft.com/office/drawing/2014/main" xmlns="" id="{6AE4EBD3-969B-D35A-2154-C32BCAAA3DD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172"/>
              <a:stretch/>
            </p:blipFill>
            <p:spPr>
              <a:xfrm>
                <a:off x="4349913" y="2484752"/>
                <a:ext cx="838200" cy="1076986"/>
              </a:xfrm>
              <a:prstGeom prst="rect">
                <a:avLst/>
              </a:prstGeom>
            </p:spPr>
          </p:pic>
          <p:pic>
            <p:nvPicPr>
              <p:cNvPr id="19" name="Picture 18" descr="A blue snowflake on a black background&#10;&#10;Description automatically generated">
                <a:extLst>
                  <a:ext uri="{FF2B5EF4-FFF2-40B4-BE49-F238E27FC236}">
                    <a16:creationId xmlns:a16="http://schemas.microsoft.com/office/drawing/2014/main" xmlns="" id="{758EEFDB-F4ED-BA62-0E80-08CF4867B6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659791" y="2067215"/>
                <a:ext cx="355574" cy="355574"/>
              </a:xfrm>
              <a:prstGeom prst="rect">
                <a:avLst/>
              </a:prstGeom>
            </p:spPr>
          </p:pic>
          <p:pic>
            <p:nvPicPr>
              <p:cNvPr id="20" name="Picture 19" descr="A blue snowflake on a black background&#10;&#10;Description automatically generated">
                <a:extLst>
                  <a:ext uri="{FF2B5EF4-FFF2-40B4-BE49-F238E27FC236}">
                    <a16:creationId xmlns:a16="http://schemas.microsoft.com/office/drawing/2014/main" xmlns="" id="{5D1C58A8-476F-4BDF-0C15-D817080019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045113" y="3062153"/>
                <a:ext cx="355574" cy="355574"/>
              </a:xfrm>
              <a:prstGeom prst="rect">
                <a:avLst/>
              </a:prstGeom>
            </p:spPr>
          </p:pic>
        </p:grpSp>
      </p:grpSp>
      <p:grpSp>
        <p:nvGrpSpPr>
          <p:cNvPr id="57" name="Group 56">
            <a:extLst>
              <a:ext uri="{FF2B5EF4-FFF2-40B4-BE49-F238E27FC236}">
                <a16:creationId xmlns:a16="http://schemas.microsoft.com/office/drawing/2014/main" xmlns="" id="{F5A0F87F-A741-50C8-D957-5F3A40BA2B48}"/>
              </a:ext>
            </a:extLst>
          </p:cNvPr>
          <p:cNvGrpSpPr/>
          <p:nvPr/>
        </p:nvGrpSpPr>
        <p:grpSpPr>
          <a:xfrm>
            <a:off x="1219686" y="4058271"/>
            <a:ext cx="4096703" cy="2350152"/>
            <a:chOff x="568815" y="3557754"/>
            <a:chExt cx="4096703" cy="2350152"/>
          </a:xfrm>
        </p:grpSpPr>
        <p:sp>
          <p:nvSpPr>
            <p:cNvPr id="22" name="Rectangle: Rounded Corners 21">
              <a:extLst>
                <a:ext uri="{FF2B5EF4-FFF2-40B4-BE49-F238E27FC236}">
                  <a16:creationId xmlns:a16="http://schemas.microsoft.com/office/drawing/2014/main" xmlns="" id="{3DD45F48-7311-0313-44B4-C302F12F9A9A}"/>
                </a:ext>
              </a:extLst>
            </p:cNvPr>
            <p:cNvSpPr/>
            <p:nvPr/>
          </p:nvSpPr>
          <p:spPr>
            <a:xfrm>
              <a:off x="568815" y="3800583"/>
              <a:ext cx="4096703" cy="2107323"/>
            </a:xfrm>
            <a:prstGeom prst="roundRect">
              <a:avLst>
                <a:gd name="adj" fmla="val 12854"/>
              </a:avLst>
            </a:prstGeom>
            <a:solidFill>
              <a:srgbClr val="F5A88B"/>
            </a:solid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xmlns="" id="{227F062A-3B86-CB98-B68A-D67E65147BCB}"/>
                </a:ext>
              </a:extLst>
            </p:cNvPr>
            <p:cNvSpPr/>
            <p:nvPr/>
          </p:nvSpPr>
          <p:spPr>
            <a:xfrm>
              <a:off x="697992" y="3901997"/>
              <a:ext cx="3847923" cy="1882984"/>
            </a:xfrm>
            <a:prstGeom prst="roundRect">
              <a:avLst>
                <a:gd name="adj" fmla="val 9493"/>
              </a:avLst>
            </a:prstGeom>
            <a:solidFill>
              <a:srgbClr val="FCD190"/>
            </a:solidFill>
            <a:ln w="19050">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just"/>
              <a:endParaRPr lang="en-US" sz="2800" dirty="0">
                <a:latin typeface="Calibri" panose="020F0502020204030204" pitchFamily="34" charset="0"/>
                <a:ea typeface="Calibri" panose="020F0502020204030204" pitchFamily="34" charset="0"/>
                <a:cs typeface="Calibri" panose="020F0502020204030204" pitchFamily="34" charset="0"/>
              </a:endParaRPr>
            </a:p>
            <a:p>
              <a:pPr algn="just"/>
              <a:r>
                <a:rPr lang="vi-VN" sz="2800" dirty="0">
                  <a:latin typeface="Calibri" panose="020F0502020204030204" pitchFamily="34" charset="0"/>
                  <a:ea typeface="Calibri" panose="020F0502020204030204" pitchFamily="34" charset="0"/>
                  <a:cs typeface="Calibri" panose="020F0502020204030204" pitchFamily="34" charset="0"/>
                </a:rPr>
                <a:t>Chỉ tự giác lao động khi làm những việc mà mình thích.</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
          <p:nvSpPr>
            <p:cNvPr id="24" name="Oval 23">
              <a:extLst>
                <a:ext uri="{FF2B5EF4-FFF2-40B4-BE49-F238E27FC236}">
                  <a16:creationId xmlns:a16="http://schemas.microsoft.com/office/drawing/2014/main" xmlns="" id="{4BA6EA1F-72FE-FE8F-A72D-E780C5798C42}"/>
                </a:ext>
              </a:extLst>
            </p:cNvPr>
            <p:cNvSpPr/>
            <p:nvPr/>
          </p:nvSpPr>
          <p:spPr>
            <a:xfrm>
              <a:off x="2314439" y="3557754"/>
              <a:ext cx="457201" cy="457200"/>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latin typeface="Calibri" panose="020F0502020204030204" pitchFamily="34" charset="0"/>
                  <a:ea typeface="Calibri" panose="020F0502020204030204" pitchFamily="34" charset="0"/>
                  <a:cs typeface="Calibri" panose="020F0502020204030204" pitchFamily="34" charset="0"/>
                </a:rPr>
                <a:t>3</a:t>
              </a:r>
              <a:endPar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pSp>
          <p:nvGrpSpPr>
            <p:cNvPr id="29" name="Group 28">
              <a:extLst>
                <a:ext uri="{FF2B5EF4-FFF2-40B4-BE49-F238E27FC236}">
                  <a16:creationId xmlns:a16="http://schemas.microsoft.com/office/drawing/2014/main" xmlns="" id="{05819103-4DB1-06E4-AFE6-02336E4B4AC7}"/>
                </a:ext>
              </a:extLst>
            </p:cNvPr>
            <p:cNvGrpSpPr/>
            <p:nvPr/>
          </p:nvGrpSpPr>
          <p:grpSpPr>
            <a:xfrm>
              <a:off x="595955" y="3903404"/>
              <a:ext cx="4016497" cy="443009"/>
              <a:chOff x="655038" y="3991076"/>
              <a:chExt cx="4270876" cy="428824"/>
            </a:xfrm>
          </p:grpSpPr>
          <p:pic>
            <p:nvPicPr>
              <p:cNvPr id="26" name="Picture 25" descr="A string of lights with stars and balls&#10;&#10;Description automatically generated with low confidence">
                <a:extLst>
                  <a:ext uri="{FF2B5EF4-FFF2-40B4-BE49-F238E27FC236}">
                    <a16:creationId xmlns:a16="http://schemas.microsoft.com/office/drawing/2014/main" xmlns="" id="{7DB81E64-FE08-0DBB-F376-3209E587749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7436" b="44598"/>
              <a:stretch/>
            </p:blipFill>
            <p:spPr>
              <a:xfrm>
                <a:off x="655038" y="3991076"/>
                <a:ext cx="1503218" cy="420382"/>
              </a:xfrm>
              <a:prstGeom prst="rect">
                <a:avLst/>
              </a:prstGeom>
            </p:spPr>
          </p:pic>
          <p:pic>
            <p:nvPicPr>
              <p:cNvPr id="27" name="Picture 26" descr="A string of lights with stars and balls&#10;&#10;Description automatically generated with low confidence">
                <a:extLst>
                  <a:ext uri="{FF2B5EF4-FFF2-40B4-BE49-F238E27FC236}">
                    <a16:creationId xmlns:a16="http://schemas.microsoft.com/office/drawing/2014/main" xmlns="" id="{95563DE2-5F6C-63CF-62BE-B9DA96FF4B4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7436" b="44598"/>
              <a:stretch/>
            </p:blipFill>
            <p:spPr>
              <a:xfrm>
                <a:off x="2038867" y="3995297"/>
                <a:ext cx="1503218" cy="420382"/>
              </a:xfrm>
              <a:prstGeom prst="rect">
                <a:avLst/>
              </a:prstGeom>
            </p:spPr>
          </p:pic>
          <p:pic>
            <p:nvPicPr>
              <p:cNvPr id="28" name="Picture 27" descr="A string of lights with stars and balls&#10;&#10;Description automatically generated with low confidence">
                <a:extLst>
                  <a:ext uri="{FF2B5EF4-FFF2-40B4-BE49-F238E27FC236}">
                    <a16:creationId xmlns:a16="http://schemas.microsoft.com/office/drawing/2014/main" xmlns="" id="{B6C3248E-97B9-0683-1C92-EACECA66CE5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7436" b="44598"/>
              <a:stretch/>
            </p:blipFill>
            <p:spPr>
              <a:xfrm>
                <a:off x="3422696" y="3999518"/>
                <a:ext cx="1503218" cy="420382"/>
              </a:xfrm>
              <a:prstGeom prst="rect">
                <a:avLst/>
              </a:prstGeom>
            </p:spPr>
          </p:pic>
        </p:grpSp>
        <p:grpSp>
          <p:nvGrpSpPr>
            <p:cNvPr id="33" name="Group 32">
              <a:extLst>
                <a:ext uri="{FF2B5EF4-FFF2-40B4-BE49-F238E27FC236}">
                  <a16:creationId xmlns:a16="http://schemas.microsoft.com/office/drawing/2014/main" xmlns="" id="{E0EBEF01-FCF5-8A32-176E-E0DEAB14D71A}"/>
                </a:ext>
              </a:extLst>
            </p:cNvPr>
            <p:cNvGrpSpPr/>
            <p:nvPr/>
          </p:nvGrpSpPr>
          <p:grpSpPr>
            <a:xfrm>
              <a:off x="655038" y="5354631"/>
              <a:ext cx="3983877" cy="516051"/>
              <a:chOff x="830753" y="5268930"/>
              <a:chExt cx="3983877" cy="516051"/>
            </a:xfrm>
          </p:grpSpPr>
          <p:pic>
            <p:nvPicPr>
              <p:cNvPr id="31" name="Picture 30" descr="A picture containing star, astronomy&#10;&#10;Description automatically generated">
                <a:extLst>
                  <a:ext uri="{FF2B5EF4-FFF2-40B4-BE49-F238E27FC236}">
                    <a16:creationId xmlns:a16="http://schemas.microsoft.com/office/drawing/2014/main" xmlns="" id="{D39DFEA2-055C-8D45-3D1B-C9923C7773F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44582" b="30349"/>
              <a:stretch/>
            </p:blipFill>
            <p:spPr>
              <a:xfrm>
                <a:off x="830753" y="5268930"/>
                <a:ext cx="1981200" cy="496671"/>
              </a:xfrm>
              <a:prstGeom prst="rect">
                <a:avLst/>
              </a:prstGeom>
            </p:spPr>
          </p:pic>
          <p:pic>
            <p:nvPicPr>
              <p:cNvPr id="32" name="Picture 31" descr="A picture containing star, astronomy&#10;&#10;Description automatically generated">
                <a:extLst>
                  <a:ext uri="{FF2B5EF4-FFF2-40B4-BE49-F238E27FC236}">
                    <a16:creationId xmlns:a16="http://schemas.microsoft.com/office/drawing/2014/main" xmlns="" id="{A6E3E5EC-064D-40E0-4905-A35C7F2B9F6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44582" b="30349"/>
              <a:stretch/>
            </p:blipFill>
            <p:spPr>
              <a:xfrm>
                <a:off x="2833430" y="5288310"/>
                <a:ext cx="1981200" cy="496671"/>
              </a:xfrm>
              <a:prstGeom prst="rect">
                <a:avLst/>
              </a:prstGeom>
            </p:spPr>
          </p:pic>
        </p:grpSp>
      </p:grpSp>
      <p:grpSp>
        <p:nvGrpSpPr>
          <p:cNvPr id="59" name="Group 58">
            <a:extLst>
              <a:ext uri="{FF2B5EF4-FFF2-40B4-BE49-F238E27FC236}">
                <a16:creationId xmlns:a16="http://schemas.microsoft.com/office/drawing/2014/main" xmlns="" id="{30751404-CCD8-7B1E-8702-B03F0AFABB82}"/>
              </a:ext>
            </a:extLst>
          </p:cNvPr>
          <p:cNvGrpSpPr/>
          <p:nvPr/>
        </p:nvGrpSpPr>
        <p:grpSpPr>
          <a:xfrm>
            <a:off x="6541473" y="4024813"/>
            <a:ext cx="5165736" cy="2521208"/>
            <a:chOff x="6489290" y="3625518"/>
            <a:chExt cx="5165736" cy="2521208"/>
          </a:xfrm>
        </p:grpSpPr>
        <p:sp>
          <p:nvSpPr>
            <p:cNvPr id="43" name="Rectangle: Rounded Corners 42">
              <a:extLst>
                <a:ext uri="{FF2B5EF4-FFF2-40B4-BE49-F238E27FC236}">
                  <a16:creationId xmlns:a16="http://schemas.microsoft.com/office/drawing/2014/main" xmlns="" id="{F0AC69F6-5A06-1BD6-EDCD-C8A3B8A4777E}"/>
                </a:ext>
              </a:extLst>
            </p:cNvPr>
            <p:cNvSpPr/>
            <p:nvPr/>
          </p:nvSpPr>
          <p:spPr>
            <a:xfrm>
              <a:off x="6688090" y="3874727"/>
              <a:ext cx="4759769" cy="2107323"/>
            </a:xfrm>
            <a:prstGeom prst="roundRect">
              <a:avLst>
                <a:gd name="adj" fmla="val 12854"/>
              </a:avLst>
            </a:prstGeom>
            <a:solidFill>
              <a:srgbClr val="F4A263"/>
            </a:solid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xmlns="" id="{367747CF-5B21-F198-EB99-2424980E2C64}"/>
                </a:ext>
              </a:extLst>
            </p:cNvPr>
            <p:cNvSpPr/>
            <p:nvPr/>
          </p:nvSpPr>
          <p:spPr>
            <a:xfrm>
              <a:off x="6817267" y="3976141"/>
              <a:ext cx="4470723" cy="1882984"/>
            </a:xfrm>
            <a:prstGeom prst="roundRect">
              <a:avLst>
                <a:gd name="adj" fmla="val 9493"/>
              </a:avLst>
            </a:prstGeom>
            <a:solidFill>
              <a:srgbClr val="FBF0DF"/>
            </a:solidFill>
            <a:ln w="19050">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libri" panose="020F0502020204030204" pitchFamily="34" charset="0"/>
                  <a:ea typeface="Calibri" panose="020F0502020204030204" pitchFamily="34" charset="0"/>
                  <a:cs typeface="Calibri" panose="020F0502020204030204" pitchFamily="34" charset="0"/>
                </a:rPr>
                <a:t>Cần chủ động, nỗ lực khi làm việc, không ngại khó khăn.</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
          <p:nvSpPr>
            <p:cNvPr id="45" name="Oval 44">
              <a:extLst>
                <a:ext uri="{FF2B5EF4-FFF2-40B4-BE49-F238E27FC236}">
                  <a16:creationId xmlns:a16="http://schemas.microsoft.com/office/drawing/2014/main" xmlns="" id="{CE5B5BBD-305C-8172-51AA-C9060D2A07FD}"/>
                </a:ext>
              </a:extLst>
            </p:cNvPr>
            <p:cNvSpPr/>
            <p:nvPr/>
          </p:nvSpPr>
          <p:spPr>
            <a:xfrm>
              <a:off x="8762458" y="3625518"/>
              <a:ext cx="457201" cy="457200"/>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latin typeface="Calibri" panose="020F0502020204030204" pitchFamily="34" charset="0"/>
                  <a:ea typeface="Calibri" panose="020F0502020204030204" pitchFamily="34" charset="0"/>
                  <a:cs typeface="Calibri" panose="020F0502020204030204" pitchFamily="34" charset="0"/>
                </a:rPr>
                <a:t>4</a:t>
              </a:r>
              <a:endPar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47" name="Picture 46" descr="A picture containing clipart, illustration&#10;&#10;Description automatically generated">
              <a:extLst>
                <a:ext uri="{FF2B5EF4-FFF2-40B4-BE49-F238E27FC236}">
                  <a16:creationId xmlns:a16="http://schemas.microsoft.com/office/drawing/2014/main" xmlns="" id="{0EE158CC-9CF3-AD8C-D56F-ACB66E0D540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0779220" y="5270920"/>
              <a:ext cx="875806" cy="875806"/>
            </a:xfrm>
            <a:prstGeom prst="rect">
              <a:avLst/>
            </a:prstGeom>
          </p:spPr>
        </p:pic>
        <p:pic>
          <p:nvPicPr>
            <p:cNvPr id="49" name="Picture 48" descr="A green leaves with red berries&#10;&#10;Description automatically generated with low confidence">
              <a:extLst>
                <a:ext uri="{FF2B5EF4-FFF2-40B4-BE49-F238E27FC236}">
                  <a16:creationId xmlns:a16="http://schemas.microsoft.com/office/drawing/2014/main" xmlns="" id="{D896B60C-85D4-773C-A550-C585366D6A0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0603270" y="3736475"/>
              <a:ext cx="998875" cy="998875"/>
            </a:xfrm>
            <a:prstGeom prst="rect">
              <a:avLst/>
            </a:prstGeom>
          </p:spPr>
        </p:pic>
        <p:pic>
          <p:nvPicPr>
            <p:cNvPr id="50" name="Picture 49" descr="A green leaves with red berries&#10;&#10;Description automatically generated with low confidence">
              <a:extLst>
                <a:ext uri="{FF2B5EF4-FFF2-40B4-BE49-F238E27FC236}">
                  <a16:creationId xmlns:a16="http://schemas.microsoft.com/office/drawing/2014/main" xmlns="" id="{66EB48A4-6508-3BB8-A0FB-BC631E589AC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8487" y="3711565"/>
              <a:ext cx="998875" cy="998875"/>
            </a:xfrm>
            <a:prstGeom prst="rect">
              <a:avLst/>
            </a:prstGeom>
          </p:spPr>
        </p:pic>
        <p:pic>
          <p:nvPicPr>
            <p:cNvPr id="52" name="Picture 51" descr="A picture containing clipart, illustration&#10;&#10;Description automatically generated">
              <a:extLst>
                <a:ext uri="{FF2B5EF4-FFF2-40B4-BE49-F238E27FC236}">
                  <a16:creationId xmlns:a16="http://schemas.microsoft.com/office/drawing/2014/main" xmlns="" id="{198974E4-331A-68B6-7E57-DDA5CD80436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6489290" y="5245579"/>
              <a:ext cx="875806" cy="875806"/>
            </a:xfrm>
            <a:prstGeom prst="rect">
              <a:avLst/>
            </a:prstGeom>
          </p:spPr>
        </p:pic>
      </p:grpSp>
      <p:grpSp>
        <p:nvGrpSpPr>
          <p:cNvPr id="58" name="Group 57">
            <a:extLst>
              <a:ext uri="{FF2B5EF4-FFF2-40B4-BE49-F238E27FC236}">
                <a16:creationId xmlns:a16="http://schemas.microsoft.com/office/drawing/2014/main" xmlns="" id="{979E6D60-9E31-F9FD-5261-8766FB4F8468}"/>
              </a:ext>
            </a:extLst>
          </p:cNvPr>
          <p:cNvGrpSpPr/>
          <p:nvPr/>
        </p:nvGrpSpPr>
        <p:grpSpPr>
          <a:xfrm>
            <a:off x="6285788" y="1476651"/>
            <a:ext cx="5540452" cy="2478850"/>
            <a:chOff x="6325061" y="1093005"/>
            <a:chExt cx="5540452" cy="2478850"/>
          </a:xfrm>
        </p:grpSpPr>
        <p:sp>
          <p:nvSpPr>
            <p:cNvPr id="34" name="Rectangle: Rounded Corners 33">
              <a:extLst>
                <a:ext uri="{FF2B5EF4-FFF2-40B4-BE49-F238E27FC236}">
                  <a16:creationId xmlns:a16="http://schemas.microsoft.com/office/drawing/2014/main" xmlns="" id="{169D7705-6EA7-441F-F52A-F0B7CDD6EBAD}"/>
                </a:ext>
              </a:extLst>
            </p:cNvPr>
            <p:cNvSpPr/>
            <p:nvPr/>
          </p:nvSpPr>
          <p:spPr>
            <a:xfrm>
              <a:off x="6608857" y="1321605"/>
              <a:ext cx="5014329" cy="2107323"/>
            </a:xfrm>
            <a:prstGeom prst="roundRect">
              <a:avLst>
                <a:gd name="adj" fmla="val 12854"/>
              </a:avLst>
            </a:prstGeom>
            <a:solidFill>
              <a:srgbClr val="EA827E"/>
            </a:solid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xmlns="" id="{00B5C8F8-4675-C732-58F1-78C4F4AD70BC}"/>
                </a:ext>
              </a:extLst>
            </p:cNvPr>
            <p:cNvSpPr/>
            <p:nvPr/>
          </p:nvSpPr>
          <p:spPr>
            <a:xfrm>
              <a:off x="6738035" y="1423019"/>
              <a:ext cx="4709824" cy="1882984"/>
            </a:xfrm>
            <a:prstGeom prst="roundRect">
              <a:avLst>
                <a:gd name="adj" fmla="val 9493"/>
              </a:avLst>
            </a:prstGeom>
            <a:solidFill>
              <a:srgbClr val="F9D9C5"/>
            </a:solidFill>
            <a:ln w="19050">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libri" panose="020F0502020204030204" pitchFamily="34" charset="0"/>
                  <a:ea typeface="Calibri" panose="020F0502020204030204" pitchFamily="34" charset="0"/>
                  <a:cs typeface="Calibri" panose="020F0502020204030204" pitchFamily="34" charset="0"/>
                </a:rPr>
                <a:t>Không cần quý trọng người yêu lao động vì họ chỉ làm việc cho bản thân mình.</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
          <p:nvSpPr>
            <p:cNvPr id="36" name="Oval 35">
              <a:extLst>
                <a:ext uri="{FF2B5EF4-FFF2-40B4-BE49-F238E27FC236}">
                  <a16:creationId xmlns:a16="http://schemas.microsoft.com/office/drawing/2014/main" xmlns="" id="{815C2F5C-2A6F-19C2-4FFD-E4AC96A5352A}"/>
                </a:ext>
              </a:extLst>
            </p:cNvPr>
            <p:cNvSpPr/>
            <p:nvPr/>
          </p:nvSpPr>
          <p:spPr>
            <a:xfrm>
              <a:off x="8762458" y="1093005"/>
              <a:ext cx="457201" cy="457200"/>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latin typeface="Calibri" panose="020F0502020204030204" pitchFamily="34" charset="0"/>
                  <a:ea typeface="Calibri" panose="020F0502020204030204" pitchFamily="34" charset="0"/>
                  <a:cs typeface="Calibri" panose="020F0502020204030204" pitchFamily="34" charset="0"/>
                </a:rPr>
                <a:t>2</a:t>
              </a:r>
              <a:endPar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38" name="Picture 37" descr="A green tree with white spots on it&#10;&#10;Description automatically generated with low confidence">
              <a:extLst>
                <a:ext uri="{FF2B5EF4-FFF2-40B4-BE49-F238E27FC236}">
                  <a16:creationId xmlns:a16="http://schemas.microsoft.com/office/drawing/2014/main" xmlns="" id="{F0FA9AC1-D66E-6DEE-CC2B-0EF64F695F6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736946" y="2375266"/>
              <a:ext cx="1128567" cy="1128567"/>
            </a:xfrm>
            <a:prstGeom prst="rect">
              <a:avLst/>
            </a:prstGeom>
          </p:spPr>
        </p:pic>
        <p:grpSp>
          <p:nvGrpSpPr>
            <p:cNvPr id="42" name="Group 41">
              <a:extLst>
                <a:ext uri="{FF2B5EF4-FFF2-40B4-BE49-F238E27FC236}">
                  <a16:creationId xmlns:a16="http://schemas.microsoft.com/office/drawing/2014/main" xmlns="" id="{D7CEC354-3481-77D8-DF4B-50B8637E0165}"/>
                </a:ext>
              </a:extLst>
            </p:cNvPr>
            <p:cNvGrpSpPr/>
            <p:nvPr/>
          </p:nvGrpSpPr>
          <p:grpSpPr>
            <a:xfrm>
              <a:off x="6325061" y="1246899"/>
              <a:ext cx="928869" cy="2324956"/>
              <a:chOff x="6325061" y="1246899"/>
              <a:chExt cx="928869" cy="2324956"/>
            </a:xfrm>
          </p:grpSpPr>
          <p:pic>
            <p:nvPicPr>
              <p:cNvPr id="40" name="Picture 39" descr="A green leaf on a black background&#10;&#10;Description automatically generated with medium confidence">
                <a:extLst>
                  <a:ext uri="{FF2B5EF4-FFF2-40B4-BE49-F238E27FC236}">
                    <a16:creationId xmlns:a16="http://schemas.microsoft.com/office/drawing/2014/main" xmlns="" id="{8489079D-AEB1-B6E2-1A3C-83843636BDF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627943">
                <a:off x="6325061" y="1246899"/>
                <a:ext cx="877286" cy="877286"/>
              </a:xfrm>
              <a:prstGeom prst="rect">
                <a:avLst/>
              </a:prstGeom>
            </p:spPr>
          </p:pic>
          <p:pic>
            <p:nvPicPr>
              <p:cNvPr id="41" name="Picture 40" descr="A green leaf on a black background&#10;&#10;Description automatically generated with medium confidence">
                <a:extLst>
                  <a:ext uri="{FF2B5EF4-FFF2-40B4-BE49-F238E27FC236}">
                    <a16:creationId xmlns:a16="http://schemas.microsoft.com/office/drawing/2014/main" xmlns="" id="{1D7ADB52-9DED-2638-47F5-2B40D62038A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9696490">
                <a:off x="6376644" y="2694569"/>
                <a:ext cx="877286" cy="877286"/>
              </a:xfrm>
              <a:prstGeom prst="rect">
                <a:avLst/>
              </a:prstGeom>
            </p:spPr>
          </p:pic>
        </p:grpSp>
        <p:pic>
          <p:nvPicPr>
            <p:cNvPr id="54" name="Picture 53" descr="A green leaf on a black background&#10;&#10;Description automatically generated with medium confidence">
              <a:extLst>
                <a:ext uri="{FF2B5EF4-FFF2-40B4-BE49-F238E27FC236}">
                  <a16:creationId xmlns:a16="http://schemas.microsoft.com/office/drawing/2014/main" xmlns="" id="{FE775201-6EB7-945B-8E6D-EA2A0B1E499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2135712">
              <a:off x="9949399" y="2525376"/>
              <a:ext cx="877286" cy="877286"/>
            </a:xfrm>
            <a:prstGeom prst="rect">
              <a:avLst/>
            </a:prstGeom>
          </p:spPr>
        </p:pic>
      </p:grpSp>
      <p:sp>
        <p:nvSpPr>
          <p:cNvPr id="60" name="TextBox 59">
            <a:extLst>
              <a:ext uri="{FF2B5EF4-FFF2-40B4-BE49-F238E27FC236}">
                <a16:creationId xmlns:a16="http://schemas.microsoft.com/office/drawing/2014/main" xmlns="" id="{0530E905-13D3-D39E-02F7-A4B5082CCA00}"/>
              </a:ext>
            </a:extLst>
          </p:cNvPr>
          <p:cNvSpPr txBox="1"/>
          <p:nvPr/>
        </p:nvSpPr>
        <p:spPr>
          <a:xfrm>
            <a:off x="7379774" y="344805"/>
            <a:ext cx="3125435" cy="1200329"/>
          </a:xfrm>
          <a:prstGeom prst="rect">
            <a:avLst/>
          </a:prstGeom>
          <a:noFill/>
        </p:spPr>
        <p:txBody>
          <a:bodyPr wrap="square" rtlCol="0">
            <a:spAutoFit/>
          </a:bodyPr>
          <a:lstStyle/>
          <a:p>
            <a:pPr algn="ctr"/>
            <a:r>
              <a:rPr lang="vi-VN" sz="3600" dirty="0">
                <a:ln w="28575">
                  <a:solidFill>
                    <a:srgbClr val="002060"/>
                  </a:solidFill>
                </a:ln>
                <a:solidFill>
                  <a:schemeClr val="bg1"/>
                </a:solidFill>
                <a:latin typeface="iCiel Pony" panose="02000000000000000000" pitchFamily="2" charset="0"/>
              </a:rPr>
              <a:t>THẢO LUẬN NHÓM ĐÔI</a:t>
            </a:r>
            <a:endParaRPr lang="en-US" sz="3600" dirty="0">
              <a:ln w="28575">
                <a:solidFill>
                  <a:srgbClr val="002060"/>
                </a:solidFill>
              </a:ln>
              <a:solidFill>
                <a:schemeClr val="bg1"/>
              </a:solidFill>
              <a:latin typeface="iCiel Pony" panose="02000000000000000000" pitchFamily="2" charset="0"/>
            </a:endParaRPr>
          </a:p>
        </p:txBody>
      </p:sp>
      <p:pic>
        <p:nvPicPr>
          <p:cNvPr id="62" name="Picture 61" descr="A picture containing illustration, clipart, animated cartoon, drawing&#10;&#10;Description automatically generated">
            <a:extLst>
              <a:ext uri="{FF2B5EF4-FFF2-40B4-BE49-F238E27FC236}">
                <a16:creationId xmlns:a16="http://schemas.microsoft.com/office/drawing/2014/main" xmlns="" id="{5D5BC32A-6694-FC51-C649-F3F1E7D70D6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259312" y="371232"/>
            <a:ext cx="1427696" cy="1219926"/>
          </a:xfrm>
          <a:prstGeom prst="rect">
            <a:avLst/>
          </a:prstGeom>
        </p:spPr>
      </p:pic>
    </p:spTree>
    <p:extLst>
      <p:ext uri="{BB962C8B-B14F-4D97-AF65-F5344CB8AC3E}">
        <p14:creationId xmlns:p14="http://schemas.microsoft.com/office/powerpoint/2010/main" val="329455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randombar(horizontal)">
                                      <p:cBhvr>
                                        <p:cTn id="13" dur="500"/>
                                        <p:tgtEl>
                                          <p:spTgt spid="56"/>
                                        </p:tgtEl>
                                      </p:cBhvr>
                                    </p:animEffect>
                                  </p:childTnLst>
                                </p:cTn>
                              </p:par>
                              <p:par>
                                <p:cTn id="14" presetID="14" presetClass="entr" presetSubtype="10" fill="hold"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randombar(horizontal)">
                                      <p:cBhvr>
                                        <p:cTn id="16" dur="500"/>
                                        <p:tgtEl>
                                          <p:spTgt spid="58"/>
                                        </p:tgtEl>
                                      </p:cBhvr>
                                    </p:animEffect>
                                  </p:childTnLst>
                                </p:cTn>
                              </p:par>
                              <p:par>
                                <p:cTn id="17" presetID="14" presetClass="entr" presetSubtype="10"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randombar(horizontal)">
                                      <p:cBhvr>
                                        <p:cTn id="19" dur="500"/>
                                        <p:tgtEl>
                                          <p:spTgt spid="57"/>
                                        </p:tgtEl>
                                      </p:cBhvr>
                                    </p:animEffect>
                                  </p:childTnLst>
                                </p:cTn>
                              </p:par>
                              <p:par>
                                <p:cTn id="20" presetID="14" presetClass="entr" presetSubtype="10" fill="hold"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randombar(horizontal)">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62"/>
                                        </p:tgtEl>
                                        <p:attrNameLst>
                                          <p:attrName>style.visibility</p:attrName>
                                        </p:attrNameLst>
                                      </p:cBhvr>
                                      <p:to>
                                        <p:strVal val="visible"/>
                                      </p:to>
                                    </p:set>
                                    <p:anim calcmode="lin" valueType="num">
                                      <p:cBhvr>
                                        <p:cTn id="27" dur="500" fill="hold"/>
                                        <p:tgtEl>
                                          <p:spTgt spid="62"/>
                                        </p:tgtEl>
                                        <p:attrNameLst>
                                          <p:attrName>ppt_w</p:attrName>
                                        </p:attrNameLst>
                                      </p:cBhvr>
                                      <p:tavLst>
                                        <p:tav tm="0">
                                          <p:val>
                                            <p:fltVal val="0"/>
                                          </p:val>
                                        </p:tav>
                                        <p:tav tm="100000">
                                          <p:val>
                                            <p:strVal val="#ppt_w"/>
                                          </p:val>
                                        </p:tav>
                                      </p:tavLst>
                                    </p:anim>
                                    <p:anim calcmode="lin" valueType="num">
                                      <p:cBhvr>
                                        <p:cTn id="28" dur="500" fill="hold"/>
                                        <p:tgtEl>
                                          <p:spTgt spid="62"/>
                                        </p:tgtEl>
                                        <p:attrNameLst>
                                          <p:attrName>ppt_h</p:attrName>
                                        </p:attrNameLst>
                                      </p:cBhvr>
                                      <p:tavLst>
                                        <p:tav tm="0">
                                          <p:val>
                                            <p:fltVal val="0"/>
                                          </p:val>
                                        </p:tav>
                                        <p:tav tm="100000">
                                          <p:val>
                                            <p:strVal val="#ppt_h"/>
                                          </p:val>
                                        </p:tav>
                                      </p:tavLst>
                                    </p:anim>
                                    <p:animEffect transition="in" filter="fade">
                                      <p:cBhvr>
                                        <p:cTn id="29" dur="500"/>
                                        <p:tgtEl>
                                          <p:spTgt spid="6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0"/>
                                        </p:tgtEl>
                                        <p:attrNameLst>
                                          <p:attrName>style.visibility</p:attrName>
                                        </p:attrNameLst>
                                      </p:cBhvr>
                                      <p:to>
                                        <p:strVal val="visible"/>
                                      </p:to>
                                    </p:set>
                                    <p:anim calcmode="lin" valueType="num">
                                      <p:cBhvr>
                                        <p:cTn id="32" dur="500" fill="hold"/>
                                        <p:tgtEl>
                                          <p:spTgt spid="60"/>
                                        </p:tgtEl>
                                        <p:attrNameLst>
                                          <p:attrName>ppt_w</p:attrName>
                                        </p:attrNameLst>
                                      </p:cBhvr>
                                      <p:tavLst>
                                        <p:tav tm="0">
                                          <p:val>
                                            <p:fltVal val="0"/>
                                          </p:val>
                                        </p:tav>
                                        <p:tav tm="100000">
                                          <p:val>
                                            <p:strVal val="#ppt_w"/>
                                          </p:val>
                                        </p:tav>
                                      </p:tavLst>
                                    </p:anim>
                                    <p:anim calcmode="lin" valueType="num">
                                      <p:cBhvr>
                                        <p:cTn id="33" dur="500" fill="hold"/>
                                        <p:tgtEl>
                                          <p:spTgt spid="60"/>
                                        </p:tgtEl>
                                        <p:attrNameLst>
                                          <p:attrName>ppt_h</p:attrName>
                                        </p:attrNameLst>
                                      </p:cBhvr>
                                      <p:tavLst>
                                        <p:tav tm="0">
                                          <p:val>
                                            <p:fltVal val="0"/>
                                          </p:val>
                                        </p:tav>
                                        <p:tav tm="100000">
                                          <p:val>
                                            <p:strVal val="#ppt_h"/>
                                          </p:val>
                                        </p:tav>
                                      </p:tavLst>
                                    </p:anim>
                                    <p:animEffect transition="in" filter="fade">
                                      <p:cBhvr>
                                        <p:cTn id="3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lipart, child art, illustration, cartoon&#10;&#10;Description automatically generated">
            <a:extLst>
              <a:ext uri="{FF2B5EF4-FFF2-40B4-BE49-F238E27FC236}">
                <a16:creationId xmlns:a16="http://schemas.microsoft.com/office/drawing/2014/main" xmlns="" id="{FC4203BA-0EC0-465D-0A78-7B76E43005B3}"/>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xmlns="" id="{27F672BB-A7E2-CAE8-18D1-E5EE517B607F}"/>
              </a:ext>
            </a:extLst>
          </p:cNvPr>
          <p:cNvSpPr/>
          <p:nvPr/>
        </p:nvSpPr>
        <p:spPr>
          <a:xfrm>
            <a:off x="365760" y="231648"/>
            <a:ext cx="11521440" cy="6473952"/>
          </a:xfrm>
          <a:custGeom>
            <a:avLst/>
            <a:gdLst>
              <a:gd name="connsiteX0" fmla="*/ 0 w 11521440"/>
              <a:gd name="connsiteY0" fmla="*/ 568996 h 6473952"/>
              <a:gd name="connsiteX1" fmla="*/ 568996 w 11521440"/>
              <a:gd name="connsiteY1" fmla="*/ 0 h 6473952"/>
              <a:gd name="connsiteX2" fmla="*/ 10952444 w 11521440"/>
              <a:gd name="connsiteY2" fmla="*/ 0 h 6473952"/>
              <a:gd name="connsiteX3" fmla="*/ 11521440 w 11521440"/>
              <a:gd name="connsiteY3" fmla="*/ 568996 h 6473952"/>
              <a:gd name="connsiteX4" fmla="*/ 11521440 w 11521440"/>
              <a:gd name="connsiteY4" fmla="*/ 5904956 h 6473952"/>
              <a:gd name="connsiteX5" fmla="*/ 10952444 w 11521440"/>
              <a:gd name="connsiteY5" fmla="*/ 6473952 h 6473952"/>
              <a:gd name="connsiteX6" fmla="*/ 568996 w 11521440"/>
              <a:gd name="connsiteY6" fmla="*/ 6473952 h 6473952"/>
              <a:gd name="connsiteX7" fmla="*/ 0 w 11521440"/>
              <a:gd name="connsiteY7" fmla="*/ 5904956 h 6473952"/>
              <a:gd name="connsiteX8" fmla="*/ 0 w 11521440"/>
              <a:gd name="connsiteY8" fmla="*/ 568996 h 647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21440" h="6473952" fill="none" extrusionOk="0">
                <a:moveTo>
                  <a:pt x="0" y="568996"/>
                </a:moveTo>
                <a:cubicBezTo>
                  <a:pt x="-47266" y="220537"/>
                  <a:pt x="263844" y="7819"/>
                  <a:pt x="568996" y="0"/>
                </a:cubicBezTo>
                <a:cubicBezTo>
                  <a:pt x="2886617" y="-138490"/>
                  <a:pt x="5914659" y="-6035"/>
                  <a:pt x="10952444" y="0"/>
                </a:cubicBezTo>
                <a:cubicBezTo>
                  <a:pt x="11227875" y="13656"/>
                  <a:pt x="11535954" y="256640"/>
                  <a:pt x="11521440" y="568996"/>
                </a:cubicBezTo>
                <a:cubicBezTo>
                  <a:pt x="11417133" y="2590734"/>
                  <a:pt x="11607034" y="4169966"/>
                  <a:pt x="11521440" y="5904956"/>
                </a:cubicBezTo>
                <a:cubicBezTo>
                  <a:pt x="11516449" y="6208899"/>
                  <a:pt x="11272280" y="6489717"/>
                  <a:pt x="10952444" y="6473952"/>
                </a:cubicBezTo>
                <a:cubicBezTo>
                  <a:pt x="7887476" y="6582605"/>
                  <a:pt x="3177642" y="6471864"/>
                  <a:pt x="568996" y="6473952"/>
                </a:cubicBezTo>
                <a:cubicBezTo>
                  <a:pt x="234178" y="6427984"/>
                  <a:pt x="-734" y="6192199"/>
                  <a:pt x="0" y="5904956"/>
                </a:cubicBezTo>
                <a:cubicBezTo>
                  <a:pt x="17786" y="4946852"/>
                  <a:pt x="-108856" y="2410526"/>
                  <a:pt x="0" y="568996"/>
                </a:cubicBezTo>
                <a:close/>
              </a:path>
              <a:path w="11521440" h="6473952" stroke="0" extrusionOk="0">
                <a:moveTo>
                  <a:pt x="0" y="568996"/>
                </a:moveTo>
                <a:cubicBezTo>
                  <a:pt x="25742" y="306969"/>
                  <a:pt x="283621" y="-18166"/>
                  <a:pt x="568996" y="0"/>
                </a:cubicBezTo>
                <a:cubicBezTo>
                  <a:pt x="4195929" y="62616"/>
                  <a:pt x="8479857" y="-25344"/>
                  <a:pt x="10952444" y="0"/>
                </a:cubicBezTo>
                <a:cubicBezTo>
                  <a:pt x="11284258" y="7257"/>
                  <a:pt x="11525917" y="199598"/>
                  <a:pt x="11521440" y="568996"/>
                </a:cubicBezTo>
                <a:cubicBezTo>
                  <a:pt x="11643710" y="1541901"/>
                  <a:pt x="11388808" y="3797688"/>
                  <a:pt x="11521440" y="5904956"/>
                </a:cubicBezTo>
                <a:cubicBezTo>
                  <a:pt x="11562742" y="6245074"/>
                  <a:pt x="11257785" y="6441796"/>
                  <a:pt x="10952444" y="6473952"/>
                </a:cubicBezTo>
                <a:cubicBezTo>
                  <a:pt x="7180579" y="6482302"/>
                  <a:pt x="3562083" y="6517484"/>
                  <a:pt x="568996" y="6473952"/>
                </a:cubicBezTo>
                <a:cubicBezTo>
                  <a:pt x="244747" y="6468162"/>
                  <a:pt x="-9383" y="6275409"/>
                  <a:pt x="0" y="5904956"/>
                </a:cubicBezTo>
                <a:cubicBezTo>
                  <a:pt x="-147664" y="3918326"/>
                  <a:pt x="139242" y="2703939"/>
                  <a:pt x="0" y="568996"/>
                </a:cubicBezTo>
                <a:close/>
              </a:path>
            </a:pathLst>
          </a:custGeom>
          <a:solidFill>
            <a:schemeClr val="lt1">
              <a:alpha val="94000"/>
            </a:schemeClr>
          </a:solidFill>
          <a:ln w="38100">
            <a:solidFill>
              <a:srgbClr val="E04A4B"/>
            </a:solidFill>
            <a:extLst>
              <a:ext uri="{C807C97D-BFC1-408E-A445-0C87EB9F89A2}">
                <ask:lineSketchStyleProps xmlns:ask="http://schemas.microsoft.com/office/drawing/2018/sketchyshapes" xmlns="" sd="2455170801">
                  <a:prstGeom prst="roundRect">
                    <a:avLst>
                      <a:gd name="adj" fmla="val 8789"/>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xmlns="" id="{A71AC76B-7E02-C8A4-042A-EC2A7248C30B}"/>
              </a:ext>
            </a:extLst>
          </p:cNvPr>
          <p:cNvSpPr txBox="1"/>
          <p:nvPr/>
        </p:nvSpPr>
        <p:spPr>
          <a:xfrm>
            <a:off x="806723" y="816651"/>
            <a:ext cx="5720891" cy="523220"/>
          </a:xfrm>
          <a:prstGeom prst="rect">
            <a:avLst/>
          </a:prstGeom>
          <a:noFill/>
        </p:spPr>
        <p:txBody>
          <a:bodyPr wrap="square" rtlCol="0">
            <a:spAutoFit/>
          </a:bodyPr>
          <a:lstStyle/>
          <a:p>
            <a:pPr algn="just"/>
            <a:r>
              <a:rPr lang="vi-VN" sz="2800" b="1" dirty="0">
                <a:solidFill>
                  <a:srgbClr val="002060"/>
                </a:solidFill>
                <a:latin typeface="UTM Duepuntozero" panose="02040603050506020204" pitchFamily="18" charset="0"/>
              </a:rPr>
              <a:t>1. Nhận xét các ý kiến sau:</a:t>
            </a:r>
            <a:endParaRPr lang="en-US" sz="2800" b="1" dirty="0">
              <a:solidFill>
                <a:srgbClr val="002060"/>
              </a:solidFill>
              <a:latin typeface="UTM Duepuntozero" panose="02040603050506020204" pitchFamily="18" charset="0"/>
            </a:endParaRPr>
          </a:p>
        </p:txBody>
      </p:sp>
      <p:grpSp>
        <p:nvGrpSpPr>
          <p:cNvPr id="56" name="Group 55">
            <a:extLst>
              <a:ext uri="{FF2B5EF4-FFF2-40B4-BE49-F238E27FC236}">
                <a16:creationId xmlns:a16="http://schemas.microsoft.com/office/drawing/2014/main" xmlns="" id="{B9B3169F-383B-634C-91DE-73252ED388AD}"/>
              </a:ext>
            </a:extLst>
          </p:cNvPr>
          <p:cNvGrpSpPr/>
          <p:nvPr/>
        </p:nvGrpSpPr>
        <p:grpSpPr>
          <a:xfrm>
            <a:off x="806723" y="1577055"/>
            <a:ext cx="4764771" cy="2541397"/>
            <a:chOff x="568813" y="1112134"/>
            <a:chExt cx="4764771" cy="2541397"/>
          </a:xfrm>
        </p:grpSpPr>
        <p:grpSp>
          <p:nvGrpSpPr>
            <p:cNvPr id="55" name="Group 54">
              <a:extLst>
                <a:ext uri="{FF2B5EF4-FFF2-40B4-BE49-F238E27FC236}">
                  <a16:creationId xmlns:a16="http://schemas.microsoft.com/office/drawing/2014/main" xmlns="" id="{999BBB26-A998-2892-0B1F-8553EBA27167}"/>
                </a:ext>
              </a:extLst>
            </p:cNvPr>
            <p:cNvGrpSpPr/>
            <p:nvPr/>
          </p:nvGrpSpPr>
          <p:grpSpPr>
            <a:xfrm>
              <a:off x="568813" y="1112134"/>
              <a:ext cx="4522731" cy="2335923"/>
              <a:chOff x="568813" y="1112134"/>
              <a:chExt cx="4522731" cy="2335923"/>
            </a:xfrm>
          </p:grpSpPr>
          <p:sp>
            <p:nvSpPr>
              <p:cNvPr id="13" name="Rectangle: Rounded Corners 12">
                <a:extLst>
                  <a:ext uri="{FF2B5EF4-FFF2-40B4-BE49-F238E27FC236}">
                    <a16:creationId xmlns:a16="http://schemas.microsoft.com/office/drawing/2014/main" xmlns="" id="{C2A1C49A-1981-7F48-BCD1-65AA3EDEC0AE}"/>
                  </a:ext>
                </a:extLst>
              </p:cNvPr>
              <p:cNvSpPr/>
              <p:nvPr/>
            </p:nvSpPr>
            <p:spPr>
              <a:xfrm>
                <a:off x="568813" y="1340734"/>
                <a:ext cx="4522731" cy="2107323"/>
              </a:xfrm>
              <a:prstGeom prst="roundRect">
                <a:avLst>
                  <a:gd name="adj" fmla="val 12854"/>
                </a:avLst>
              </a:prstGeom>
              <a:solidFill>
                <a:schemeClr val="bg1">
                  <a:lumMod val="95000"/>
                  <a:alpha val="90000"/>
                </a:schemeClr>
              </a:solid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xmlns="" id="{EB5494D8-BD07-939E-2D77-63D1CAB3181A}"/>
                  </a:ext>
                </a:extLst>
              </p:cNvPr>
              <p:cNvSpPr/>
              <p:nvPr/>
            </p:nvSpPr>
            <p:spPr>
              <a:xfrm>
                <a:off x="697992" y="1442148"/>
                <a:ext cx="4248080" cy="1882984"/>
              </a:xfrm>
              <a:prstGeom prst="roundRect">
                <a:avLst>
                  <a:gd name="adj" fmla="val 9493"/>
                </a:avLst>
              </a:prstGeom>
              <a:solidFill>
                <a:srgbClr val="F5AE82"/>
              </a:solidFill>
              <a:ln w="19050">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libri" panose="020F0502020204030204" pitchFamily="34" charset="0"/>
                    <a:ea typeface="Calibri" panose="020F0502020204030204" pitchFamily="34" charset="0"/>
                    <a:cs typeface="Calibri" panose="020F0502020204030204" pitchFamily="34" charset="0"/>
                  </a:rPr>
                  <a:t>Cần quý trọng người yêu lao động vì họ có trách nhiệm với công việc và giúp cho xã hội phát triển.</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
            <p:nvSpPr>
              <p:cNvPr id="15" name="Oval 14">
                <a:extLst>
                  <a:ext uri="{FF2B5EF4-FFF2-40B4-BE49-F238E27FC236}">
                    <a16:creationId xmlns:a16="http://schemas.microsoft.com/office/drawing/2014/main" xmlns="" id="{2023323F-5E35-430D-B337-EE4B1FEFCBFD}"/>
                  </a:ext>
                </a:extLst>
              </p:cNvPr>
              <p:cNvSpPr/>
              <p:nvPr/>
            </p:nvSpPr>
            <p:spPr>
              <a:xfrm>
                <a:off x="2722415" y="1112134"/>
                <a:ext cx="457201" cy="457200"/>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latin typeface="Calibri" panose="020F0502020204030204" pitchFamily="34" charset="0"/>
                    <a:ea typeface="Calibri" panose="020F0502020204030204" pitchFamily="34" charset="0"/>
                    <a:cs typeface="Calibri" panose="020F0502020204030204" pitchFamily="34" charset="0"/>
                  </a:rPr>
                  <a:t>1</a:t>
                </a:r>
                <a:endPar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21" name="Group 20">
              <a:extLst>
                <a:ext uri="{FF2B5EF4-FFF2-40B4-BE49-F238E27FC236}">
                  <a16:creationId xmlns:a16="http://schemas.microsoft.com/office/drawing/2014/main" xmlns="" id="{43F27910-3135-F98B-4897-1751AE457160}"/>
                </a:ext>
              </a:extLst>
            </p:cNvPr>
            <p:cNvGrpSpPr/>
            <p:nvPr/>
          </p:nvGrpSpPr>
          <p:grpSpPr>
            <a:xfrm>
              <a:off x="4190584" y="2159008"/>
              <a:ext cx="1143000" cy="1494523"/>
              <a:chOff x="4045113" y="2067215"/>
              <a:chExt cx="1143000" cy="1494523"/>
            </a:xfrm>
          </p:grpSpPr>
          <p:pic>
            <p:nvPicPr>
              <p:cNvPr id="17" name="Picture 16" descr="A snowman with a scarf and hat&#10;&#10;Description automatically generated with medium confidence">
                <a:extLst>
                  <a:ext uri="{FF2B5EF4-FFF2-40B4-BE49-F238E27FC236}">
                    <a16:creationId xmlns:a16="http://schemas.microsoft.com/office/drawing/2014/main" xmlns="" id="{6AE4EBD3-969B-D35A-2154-C32BCAAA3DD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172"/>
              <a:stretch/>
            </p:blipFill>
            <p:spPr>
              <a:xfrm>
                <a:off x="4349913" y="2484752"/>
                <a:ext cx="838200" cy="1076986"/>
              </a:xfrm>
              <a:prstGeom prst="rect">
                <a:avLst/>
              </a:prstGeom>
            </p:spPr>
          </p:pic>
          <p:pic>
            <p:nvPicPr>
              <p:cNvPr id="19" name="Picture 18" descr="A blue snowflake on a black background&#10;&#10;Description automatically generated">
                <a:extLst>
                  <a:ext uri="{FF2B5EF4-FFF2-40B4-BE49-F238E27FC236}">
                    <a16:creationId xmlns:a16="http://schemas.microsoft.com/office/drawing/2014/main" xmlns="" id="{758EEFDB-F4ED-BA62-0E80-08CF4867B6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659791" y="2067215"/>
                <a:ext cx="355574" cy="355574"/>
              </a:xfrm>
              <a:prstGeom prst="rect">
                <a:avLst/>
              </a:prstGeom>
            </p:spPr>
          </p:pic>
          <p:pic>
            <p:nvPicPr>
              <p:cNvPr id="20" name="Picture 19" descr="A blue snowflake on a black background&#10;&#10;Description automatically generated">
                <a:extLst>
                  <a:ext uri="{FF2B5EF4-FFF2-40B4-BE49-F238E27FC236}">
                    <a16:creationId xmlns:a16="http://schemas.microsoft.com/office/drawing/2014/main" xmlns="" id="{5D1C58A8-476F-4BDF-0C15-D817080019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045113" y="3062153"/>
                <a:ext cx="355574" cy="355574"/>
              </a:xfrm>
              <a:prstGeom prst="rect">
                <a:avLst/>
              </a:prstGeom>
            </p:spPr>
          </p:pic>
        </p:grpSp>
      </p:grpSp>
      <p:pic>
        <p:nvPicPr>
          <p:cNvPr id="5" name="Picture 4" descr="A yellow smiley face with black background&#10;&#10;Description automatically generated with low confidence">
            <a:extLst>
              <a:ext uri="{FF2B5EF4-FFF2-40B4-BE49-F238E27FC236}">
                <a16:creationId xmlns:a16="http://schemas.microsoft.com/office/drawing/2014/main" xmlns="" id="{673F760A-816D-EB65-3195-9E0282124D8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06663" y="4255627"/>
            <a:ext cx="2107323" cy="2107323"/>
          </a:xfrm>
          <a:prstGeom prst="rect">
            <a:avLst/>
          </a:prstGeom>
        </p:spPr>
      </p:pic>
      <p:sp>
        <p:nvSpPr>
          <p:cNvPr id="6" name="Rectangle: Rounded Corners 5">
            <a:extLst>
              <a:ext uri="{FF2B5EF4-FFF2-40B4-BE49-F238E27FC236}">
                <a16:creationId xmlns:a16="http://schemas.microsoft.com/office/drawing/2014/main" xmlns="" id="{25397DA3-72B7-1433-AFB3-28854F595A22}"/>
              </a:ext>
            </a:extLst>
          </p:cNvPr>
          <p:cNvSpPr/>
          <p:nvPr/>
        </p:nvSpPr>
        <p:spPr>
          <a:xfrm>
            <a:off x="6126481" y="2265218"/>
            <a:ext cx="4919056" cy="1353649"/>
          </a:xfrm>
          <a:custGeom>
            <a:avLst/>
            <a:gdLst>
              <a:gd name="connsiteX0" fmla="*/ 0 w 4919056"/>
              <a:gd name="connsiteY0" fmla="*/ 225613 h 1353649"/>
              <a:gd name="connsiteX1" fmla="*/ 225613 w 4919056"/>
              <a:gd name="connsiteY1" fmla="*/ 0 h 1353649"/>
              <a:gd name="connsiteX2" fmla="*/ 4693443 w 4919056"/>
              <a:gd name="connsiteY2" fmla="*/ 0 h 1353649"/>
              <a:gd name="connsiteX3" fmla="*/ 4919056 w 4919056"/>
              <a:gd name="connsiteY3" fmla="*/ 225613 h 1353649"/>
              <a:gd name="connsiteX4" fmla="*/ 4919056 w 4919056"/>
              <a:gd name="connsiteY4" fmla="*/ 1128036 h 1353649"/>
              <a:gd name="connsiteX5" fmla="*/ 4693443 w 4919056"/>
              <a:gd name="connsiteY5" fmla="*/ 1353649 h 1353649"/>
              <a:gd name="connsiteX6" fmla="*/ 225613 w 4919056"/>
              <a:gd name="connsiteY6" fmla="*/ 1353649 h 1353649"/>
              <a:gd name="connsiteX7" fmla="*/ 0 w 4919056"/>
              <a:gd name="connsiteY7" fmla="*/ 1128036 h 1353649"/>
              <a:gd name="connsiteX8" fmla="*/ 0 w 4919056"/>
              <a:gd name="connsiteY8" fmla="*/ 225613 h 1353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19056" h="1353649" fill="none" extrusionOk="0">
                <a:moveTo>
                  <a:pt x="0" y="225613"/>
                </a:moveTo>
                <a:cubicBezTo>
                  <a:pt x="494" y="114393"/>
                  <a:pt x="110439" y="15825"/>
                  <a:pt x="225613" y="0"/>
                </a:cubicBezTo>
                <a:cubicBezTo>
                  <a:pt x="1881554" y="72427"/>
                  <a:pt x="4208020" y="61419"/>
                  <a:pt x="4693443" y="0"/>
                </a:cubicBezTo>
                <a:cubicBezTo>
                  <a:pt x="4815916" y="-14665"/>
                  <a:pt x="4907069" y="97384"/>
                  <a:pt x="4919056" y="225613"/>
                </a:cubicBezTo>
                <a:cubicBezTo>
                  <a:pt x="4900686" y="397640"/>
                  <a:pt x="4838775" y="907394"/>
                  <a:pt x="4919056" y="1128036"/>
                </a:cubicBezTo>
                <a:cubicBezTo>
                  <a:pt x="4922280" y="1236276"/>
                  <a:pt x="4816335" y="1351731"/>
                  <a:pt x="4693443" y="1353649"/>
                </a:cubicBezTo>
                <a:cubicBezTo>
                  <a:pt x="4061051" y="1383476"/>
                  <a:pt x="1106803" y="1274343"/>
                  <a:pt x="225613" y="1353649"/>
                </a:cubicBezTo>
                <a:cubicBezTo>
                  <a:pt x="107919" y="1352868"/>
                  <a:pt x="-9419" y="1254502"/>
                  <a:pt x="0" y="1128036"/>
                </a:cubicBezTo>
                <a:cubicBezTo>
                  <a:pt x="-31503" y="731029"/>
                  <a:pt x="-57241" y="619307"/>
                  <a:pt x="0" y="225613"/>
                </a:cubicBezTo>
                <a:close/>
              </a:path>
              <a:path w="4919056" h="1353649" stroke="0" extrusionOk="0">
                <a:moveTo>
                  <a:pt x="0" y="225613"/>
                </a:moveTo>
                <a:cubicBezTo>
                  <a:pt x="21477" y="106864"/>
                  <a:pt x="108321" y="15233"/>
                  <a:pt x="225613" y="0"/>
                </a:cubicBezTo>
                <a:cubicBezTo>
                  <a:pt x="2448584" y="123000"/>
                  <a:pt x="3748927" y="-96860"/>
                  <a:pt x="4693443" y="0"/>
                </a:cubicBezTo>
                <a:cubicBezTo>
                  <a:pt x="4800987" y="-13001"/>
                  <a:pt x="4927148" y="84697"/>
                  <a:pt x="4919056" y="225613"/>
                </a:cubicBezTo>
                <a:cubicBezTo>
                  <a:pt x="4899185" y="529026"/>
                  <a:pt x="4883950" y="987183"/>
                  <a:pt x="4919056" y="1128036"/>
                </a:cubicBezTo>
                <a:cubicBezTo>
                  <a:pt x="4896323" y="1260875"/>
                  <a:pt x="4812634" y="1352763"/>
                  <a:pt x="4693443" y="1353649"/>
                </a:cubicBezTo>
                <a:cubicBezTo>
                  <a:pt x="4231120" y="1192942"/>
                  <a:pt x="1054063" y="1393316"/>
                  <a:pt x="225613" y="1353649"/>
                </a:cubicBezTo>
                <a:cubicBezTo>
                  <a:pt x="81865" y="1349782"/>
                  <a:pt x="-19507" y="1243802"/>
                  <a:pt x="0" y="1128036"/>
                </a:cubicBezTo>
                <a:cubicBezTo>
                  <a:pt x="-45090" y="845033"/>
                  <a:pt x="-49069" y="553381"/>
                  <a:pt x="0" y="225613"/>
                </a:cubicBezTo>
                <a:close/>
              </a:path>
            </a:pathLst>
          </a:custGeom>
          <a:solidFill>
            <a:schemeClr val="accent5">
              <a:lumMod val="20000"/>
              <a:lumOff val="80000"/>
            </a:schemeClr>
          </a:solidFill>
          <a:ln w="5715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solidFill>
                  <a:schemeClr val="tx1"/>
                </a:solidFill>
                <a:latin typeface="Calibri" panose="020F0502020204030204" pitchFamily="34" charset="0"/>
                <a:ea typeface="Calibri" panose="020F0502020204030204" pitchFamily="34" charset="0"/>
                <a:cs typeface="Calibri" panose="020F0502020204030204" pitchFamily="34" charset="0"/>
              </a:rPr>
              <a:t>Vì sao em lại đồng tình với ý kiến này?</a:t>
            </a:r>
            <a:endPar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xmlns="" id="{DAAA6020-C0E6-D949-3D54-C8F9AC912421}"/>
              </a:ext>
            </a:extLst>
          </p:cNvPr>
          <p:cNvSpPr/>
          <p:nvPr/>
        </p:nvSpPr>
        <p:spPr>
          <a:xfrm>
            <a:off x="6126480" y="4163101"/>
            <a:ext cx="5154229" cy="2199849"/>
          </a:xfrm>
          <a:custGeom>
            <a:avLst/>
            <a:gdLst>
              <a:gd name="connsiteX0" fmla="*/ 0 w 5154229"/>
              <a:gd name="connsiteY0" fmla="*/ 366649 h 2199849"/>
              <a:gd name="connsiteX1" fmla="*/ 366649 w 5154229"/>
              <a:gd name="connsiteY1" fmla="*/ 0 h 2199849"/>
              <a:gd name="connsiteX2" fmla="*/ 4787580 w 5154229"/>
              <a:gd name="connsiteY2" fmla="*/ 0 h 2199849"/>
              <a:gd name="connsiteX3" fmla="*/ 5154229 w 5154229"/>
              <a:gd name="connsiteY3" fmla="*/ 366649 h 2199849"/>
              <a:gd name="connsiteX4" fmla="*/ 5154229 w 5154229"/>
              <a:gd name="connsiteY4" fmla="*/ 1833200 h 2199849"/>
              <a:gd name="connsiteX5" fmla="*/ 4787580 w 5154229"/>
              <a:gd name="connsiteY5" fmla="*/ 2199849 h 2199849"/>
              <a:gd name="connsiteX6" fmla="*/ 366649 w 5154229"/>
              <a:gd name="connsiteY6" fmla="*/ 2199849 h 2199849"/>
              <a:gd name="connsiteX7" fmla="*/ 0 w 5154229"/>
              <a:gd name="connsiteY7" fmla="*/ 1833200 h 2199849"/>
              <a:gd name="connsiteX8" fmla="*/ 0 w 5154229"/>
              <a:gd name="connsiteY8" fmla="*/ 366649 h 2199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4229" h="2199849" fill="none" extrusionOk="0">
                <a:moveTo>
                  <a:pt x="0" y="366649"/>
                </a:moveTo>
                <a:cubicBezTo>
                  <a:pt x="1004" y="191337"/>
                  <a:pt x="171230" y="11876"/>
                  <a:pt x="366649" y="0"/>
                </a:cubicBezTo>
                <a:cubicBezTo>
                  <a:pt x="1140046" y="72427"/>
                  <a:pt x="3187840" y="61419"/>
                  <a:pt x="4787580" y="0"/>
                </a:cubicBezTo>
                <a:cubicBezTo>
                  <a:pt x="4984924" y="-35458"/>
                  <a:pt x="5135999" y="158640"/>
                  <a:pt x="5154229" y="366649"/>
                </a:cubicBezTo>
                <a:cubicBezTo>
                  <a:pt x="5194785" y="949696"/>
                  <a:pt x="5105313" y="1395528"/>
                  <a:pt x="5154229" y="1833200"/>
                </a:cubicBezTo>
                <a:cubicBezTo>
                  <a:pt x="5161400" y="1999300"/>
                  <a:pt x="4983157" y="2192093"/>
                  <a:pt x="4787580" y="2199849"/>
                </a:cubicBezTo>
                <a:cubicBezTo>
                  <a:pt x="4274211" y="2229676"/>
                  <a:pt x="1268004" y="2120543"/>
                  <a:pt x="366649" y="2199849"/>
                </a:cubicBezTo>
                <a:cubicBezTo>
                  <a:pt x="192934" y="2196596"/>
                  <a:pt x="-30564" y="2041739"/>
                  <a:pt x="0" y="1833200"/>
                </a:cubicBezTo>
                <a:cubicBezTo>
                  <a:pt x="-98963" y="1594420"/>
                  <a:pt x="-114557" y="961827"/>
                  <a:pt x="0" y="366649"/>
                </a:cubicBezTo>
                <a:close/>
              </a:path>
              <a:path w="5154229" h="2199849" stroke="0" extrusionOk="0">
                <a:moveTo>
                  <a:pt x="0" y="366649"/>
                </a:moveTo>
                <a:cubicBezTo>
                  <a:pt x="15000" y="168243"/>
                  <a:pt x="165218" y="2217"/>
                  <a:pt x="366649" y="0"/>
                </a:cubicBezTo>
                <a:cubicBezTo>
                  <a:pt x="1172989" y="123000"/>
                  <a:pt x="4236084" y="-96860"/>
                  <a:pt x="4787580" y="0"/>
                </a:cubicBezTo>
                <a:cubicBezTo>
                  <a:pt x="4976891" y="-10048"/>
                  <a:pt x="5157288" y="157986"/>
                  <a:pt x="5154229" y="366649"/>
                </a:cubicBezTo>
                <a:cubicBezTo>
                  <a:pt x="5038557" y="831046"/>
                  <a:pt x="5225689" y="1108967"/>
                  <a:pt x="5154229" y="1833200"/>
                </a:cubicBezTo>
                <a:cubicBezTo>
                  <a:pt x="5136627" y="2042072"/>
                  <a:pt x="4965645" y="2195851"/>
                  <a:pt x="4787580" y="2199849"/>
                </a:cubicBezTo>
                <a:cubicBezTo>
                  <a:pt x="3192831" y="2039142"/>
                  <a:pt x="2227158" y="2239516"/>
                  <a:pt x="366649" y="2199849"/>
                </a:cubicBezTo>
                <a:cubicBezTo>
                  <a:pt x="132118" y="2193379"/>
                  <a:pt x="-6438" y="2032778"/>
                  <a:pt x="0" y="1833200"/>
                </a:cubicBezTo>
                <a:cubicBezTo>
                  <a:pt x="343" y="1632690"/>
                  <a:pt x="-58666" y="914351"/>
                  <a:pt x="0" y="366649"/>
                </a:cubicBezTo>
                <a:close/>
              </a:path>
            </a:pathLst>
          </a:custGeom>
          <a:solidFill>
            <a:srgbClr val="FFFFCC"/>
          </a:solidFill>
          <a:ln w="5715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dirty="0">
                <a:solidFill>
                  <a:schemeClr val="tx1"/>
                </a:solidFill>
                <a:latin typeface="Calibri" panose="020F0502020204030204" pitchFamily="34" charset="0"/>
                <a:ea typeface="Calibri" panose="020F0502020204030204" pitchFamily="34" charset="0"/>
                <a:cs typeface="Calibri" panose="020F0502020204030204" pitchFamily="34" charset="0"/>
              </a:rPr>
              <a:t>Em đồng tình vì người yêu lao động sẽ giúp cho xã hội phát triển nên chúng ta cần quý trọng họ.</a:t>
            </a:r>
            <a:endPar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493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randombar(horizontal)">
                                      <p:cBhvr>
                                        <p:cTn id="13" dur="500"/>
                                        <p:tgtEl>
                                          <p:spTgt spid="5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lipart, child art, illustration, cartoon&#10;&#10;Description automatically generated">
            <a:extLst>
              <a:ext uri="{FF2B5EF4-FFF2-40B4-BE49-F238E27FC236}">
                <a16:creationId xmlns:a16="http://schemas.microsoft.com/office/drawing/2014/main" xmlns="" id="{FC4203BA-0EC0-465D-0A78-7B76E43005B3}"/>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xmlns="" id="{27F672BB-A7E2-CAE8-18D1-E5EE517B607F}"/>
              </a:ext>
            </a:extLst>
          </p:cNvPr>
          <p:cNvSpPr/>
          <p:nvPr/>
        </p:nvSpPr>
        <p:spPr>
          <a:xfrm>
            <a:off x="365761" y="246551"/>
            <a:ext cx="11521440" cy="6473952"/>
          </a:xfrm>
          <a:custGeom>
            <a:avLst/>
            <a:gdLst>
              <a:gd name="connsiteX0" fmla="*/ 0 w 11521440"/>
              <a:gd name="connsiteY0" fmla="*/ 568996 h 6473952"/>
              <a:gd name="connsiteX1" fmla="*/ 568996 w 11521440"/>
              <a:gd name="connsiteY1" fmla="*/ 0 h 6473952"/>
              <a:gd name="connsiteX2" fmla="*/ 10952444 w 11521440"/>
              <a:gd name="connsiteY2" fmla="*/ 0 h 6473952"/>
              <a:gd name="connsiteX3" fmla="*/ 11521440 w 11521440"/>
              <a:gd name="connsiteY3" fmla="*/ 568996 h 6473952"/>
              <a:gd name="connsiteX4" fmla="*/ 11521440 w 11521440"/>
              <a:gd name="connsiteY4" fmla="*/ 5904956 h 6473952"/>
              <a:gd name="connsiteX5" fmla="*/ 10952444 w 11521440"/>
              <a:gd name="connsiteY5" fmla="*/ 6473952 h 6473952"/>
              <a:gd name="connsiteX6" fmla="*/ 568996 w 11521440"/>
              <a:gd name="connsiteY6" fmla="*/ 6473952 h 6473952"/>
              <a:gd name="connsiteX7" fmla="*/ 0 w 11521440"/>
              <a:gd name="connsiteY7" fmla="*/ 5904956 h 6473952"/>
              <a:gd name="connsiteX8" fmla="*/ 0 w 11521440"/>
              <a:gd name="connsiteY8" fmla="*/ 568996 h 647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21440" h="6473952" fill="none" extrusionOk="0">
                <a:moveTo>
                  <a:pt x="0" y="568996"/>
                </a:moveTo>
                <a:cubicBezTo>
                  <a:pt x="-47266" y="220537"/>
                  <a:pt x="263844" y="7819"/>
                  <a:pt x="568996" y="0"/>
                </a:cubicBezTo>
                <a:cubicBezTo>
                  <a:pt x="2886617" y="-138490"/>
                  <a:pt x="5914659" y="-6035"/>
                  <a:pt x="10952444" y="0"/>
                </a:cubicBezTo>
                <a:cubicBezTo>
                  <a:pt x="11227875" y="13656"/>
                  <a:pt x="11535954" y="256640"/>
                  <a:pt x="11521440" y="568996"/>
                </a:cubicBezTo>
                <a:cubicBezTo>
                  <a:pt x="11417133" y="2590734"/>
                  <a:pt x="11607034" y="4169966"/>
                  <a:pt x="11521440" y="5904956"/>
                </a:cubicBezTo>
                <a:cubicBezTo>
                  <a:pt x="11516449" y="6208899"/>
                  <a:pt x="11272280" y="6489717"/>
                  <a:pt x="10952444" y="6473952"/>
                </a:cubicBezTo>
                <a:cubicBezTo>
                  <a:pt x="7887476" y="6582605"/>
                  <a:pt x="3177642" y="6471864"/>
                  <a:pt x="568996" y="6473952"/>
                </a:cubicBezTo>
                <a:cubicBezTo>
                  <a:pt x="234178" y="6427984"/>
                  <a:pt x="-734" y="6192199"/>
                  <a:pt x="0" y="5904956"/>
                </a:cubicBezTo>
                <a:cubicBezTo>
                  <a:pt x="17786" y="4946852"/>
                  <a:pt x="-108856" y="2410526"/>
                  <a:pt x="0" y="568996"/>
                </a:cubicBezTo>
                <a:close/>
              </a:path>
              <a:path w="11521440" h="6473952" stroke="0" extrusionOk="0">
                <a:moveTo>
                  <a:pt x="0" y="568996"/>
                </a:moveTo>
                <a:cubicBezTo>
                  <a:pt x="25742" y="306969"/>
                  <a:pt x="283621" y="-18166"/>
                  <a:pt x="568996" y="0"/>
                </a:cubicBezTo>
                <a:cubicBezTo>
                  <a:pt x="4195929" y="62616"/>
                  <a:pt x="8479857" y="-25344"/>
                  <a:pt x="10952444" y="0"/>
                </a:cubicBezTo>
                <a:cubicBezTo>
                  <a:pt x="11284258" y="7257"/>
                  <a:pt x="11525917" y="199598"/>
                  <a:pt x="11521440" y="568996"/>
                </a:cubicBezTo>
                <a:cubicBezTo>
                  <a:pt x="11643710" y="1541901"/>
                  <a:pt x="11388808" y="3797688"/>
                  <a:pt x="11521440" y="5904956"/>
                </a:cubicBezTo>
                <a:cubicBezTo>
                  <a:pt x="11562742" y="6245074"/>
                  <a:pt x="11257785" y="6441796"/>
                  <a:pt x="10952444" y="6473952"/>
                </a:cubicBezTo>
                <a:cubicBezTo>
                  <a:pt x="7180579" y="6482302"/>
                  <a:pt x="3562083" y="6517484"/>
                  <a:pt x="568996" y="6473952"/>
                </a:cubicBezTo>
                <a:cubicBezTo>
                  <a:pt x="244747" y="6468162"/>
                  <a:pt x="-9383" y="6275409"/>
                  <a:pt x="0" y="5904956"/>
                </a:cubicBezTo>
                <a:cubicBezTo>
                  <a:pt x="-147664" y="3918326"/>
                  <a:pt x="139242" y="2703939"/>
                  <a:pt x="0" y="568996"/>
                </a:cubicBezTo>
                <a:close/>
              </a:path>
            </a:pathLst>
          </a:custGeom>
          <a:solidFill>
            <a:schemeClr val="lt1">
              <a:alpha val="94000"/>
            </a:schemeClr>
          </a:solidFill>
          <a:ln w="38100">
            <a:solidFill>
              <a:srgbClr val="E04A4B"/>
            </a:solidFill>
            <a:extLst>
              <a:ext uri="{C807C97D-BFC1-408E-A445-0C87EB9F89A2}">
                <ask:lineSketchStyleProps xmlns:ask="http://schemas.microsoft.com/office/drawing/2018/sketchyshapes" xmlns="" sd="2455170801">
                  <a:prstGeom prst="roundRect">
                    <a:avLst>
                      <a:gd name="adj" fmla="val 8789"/>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xmlns="" id="{A71AC76B-7E02-C8A4-042A-EC2A7248C30B}"/>
              </a:ext>
            </a:extLst>
          </p:cNvPr>
          <p:cNvSpPr txBox="1"/>
          <p:nvPr/>
        </p:nvSpPr>
        <p:spPr>
          <a:xfrm>
            <a:off x="784271" y="782378"/>
            <a:ext cx="5720891" cy="523220"/>
          </a:xfrm>
          <a:prstGeom prst="rect">
            <a:avLst/>
          </a:prstGeom>
          <a:noFill/>
        </p:spPr>
        <p:txBody>
          <a:bodyPr wrap="square" rtlCol="0">
            <a:spAutoFit/>
          </a:bodyPr>
          <a:lstStyle/>
          <a:p>
            <a:pPr algn="just"/>
            <a:r>
              <a:rPr lang="vi-VN" sz="2800" b="1" dirty="0">
                <a:solidFill>
                  <a:srgbClr val="002060"/>
                </a:solidFill>
                <a:latin typeface="UTM Duepuntozero" panose="02040603050506020204" pitchFamily="18" charset="0"/>
              </a:rPr>
              <a:t>1. Nhận xét các ý kiến sau:</a:t>
            </a:r>
            <a:endParaRPr lang="en-US" sz="2800" b="1" dirty="0">
              <a:solidFill>
                <a:srgbClr val="002060"/>
              </a:solidFill>
              <a:latin typeface="UTM Duepuntozero" panose="02040603050506020204" pitchFamily="18" charset="0"/>
            </a:endParaRPr>
          </a:p>
        </p:txBody>
      </p:sp>
      <p:pic>
        <p:nvPicPr>
          <p:cNvPr id="5" name="Picture 4">
            <a:extLst>
              <a:ext uri="{FF2B5EF4-FFF2-40B4-BE49-F238E27FC236}">
                <a16:creationId xmlns:a16="http://schemas.microsoft.com/office/drawing/2014/main" xmlns="" id="{673F760A-816D-EB65-3195-9E0282124D8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906663" y="4255627"/>
            <a:ext cx="2107323" cy="2107323"/>
          </a:xfrm>
          <a:prstGeom prst="rect">
            <a:avLst/>
          </a:prstGeom>
        </p:spPr>
      </p:pic>
      <p:sp>
        <p:nvSpPr>
          <p:cNvPr id="6" name="Rectangle: Rounded Corners 5">
            <a:extLst>
              <a:ext uri="{FF2B5EF4-FFF2-40B4-BE49-F238E27FC236}">
                <a16:creationId xmlns:a16="http://schemas.microsoft.com/office/drawing/2014/main" xmlns="" id="{25397DA3-72B7-1433-AFB3-28854F595A22}"/>
              </a:ext>
            </a:extLst>
          </p:cNvPr>
          <p:cNvSpPr/>
          <p:nvPr/>
        </p:nvSpPr>
        <p:spPr>
          <a:xfrm>
            <a:off x="6126481" y="2075351"/>
            <a:ext cx="5305828" cy="1353649"/>
          </a:xfrm>
          <a:custGeom>
            <a:avLst/>
            <a:gdLst>
              <a:gd name="connsiteX0" fmla="*/ 0 w 5305828"/>
              <a:gd name="connsiteY0" fmla="*/ 225613 h 1353649"/>
              <a:gd name="connsiteX1" fmla="*/ 225613 w 5305828"/>
              <a:gd name="connsiteY1" fmla="*/ 0 h 1353649"/>
              <a:gd name="connsiteX2" fmla="*/ 5080215 w 5305828"/>
              <a:gd name="connsiteY2" fmla="*/ 0 h 1353649"/>
              <a:gd name="connsiteX3" fmla="*/ 5305828 w 5305828"/>
              <a:gd name="connsiteY3" fmla="*/ 225613 h 1353649"/>
              <a:gd name="connsiteX4" fmla="*/ 5305828 w 5305828"/>
              <a:gd name="connsiteY4" fmla="*/ 1128036 h 1353649"/>
              <a:gd name="connsiteX5" fmla="*/ 5080215 w 5305828"/>
              <a:gd name="connsiteY5" fmla="*/ 1353649 h 1353649"/>
              <a:gd name="connsiteX6" fmla="*/ 225613 w 5305828"/>
              <a:gd name="connsiteY6" fmla="*/ 1353649 h 1353649"/>
              <a:gd name="connsiteX7" fmla="*/ 0 w 5305828"/>
              <a:gd name="connsiteY7" fmla="*/ 1128036 h 1353649"/>
              <a:gd name="connsiteX8" fmla="*/ 0 w 5305828"/>
              <a:gd name="connsiteY8" fmla="*/ 225613 h 1353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5828" h="1353649" fill="none" extrusionOk="0">
                <a:moveTo>
                  <a:pt x="0" y="225613"/>
                </a:moveTo>
                <a:cubicBezTo>
                  <a:pt x="494" y="114393"/>
                  <a:pt x="110439" y="15825"/>
                  <a:pt x="225613" y="0"/>
                </a:cubicBezTo>
                <a:cubicBezTo>
                  <a:pt x="2303949" y="72427"/>
                  <a:pt x="3877170" y="61419"/>
                  <a:pt x="5080215" y="0"/>
                </a:cubicBezTo>
                <a:cubicBezTo>
                  <a:pt x="5202688" y="-14665"/>
                  <a:pt x="5293841" y="97384"/>
                  <a:pt x="5305828" y="225613"/>
                </a:cubicBezTo>
                <a:cubicBezTo>
                  <a:pt x="5287458" y="397640"/>
                  <a:pt x="5225547" y="907394"/>
                  <a:pt x="5305828" y="1128036"/>
                </a:cubicBezTo>
                <a:cubicBezTo>
                  <a:pt x="5309052" y="1236276"/>
                  <a:pt x="5203107" y="1351731"/>
                  <a:pt x="5080215" y="1353649"/>
                </a:cubicBezTo>
                <a:cubicBezTo>
                  <a:pt x="2950940" y="1383476"/>
                  <a:pt x="2010470" y="1274343"/>
                  <a:pt x="225613" y="1353649"/>
                </a:cubicBezTo>
                <a:cubicBezTo>
                  <a:pt x="107919" y="1352868"/>
                  <a:pt x="-9419" y="1254502"/>
                  <a:pt x="0" y="1128036"/>
                </a:cubicBezTo>
                <a:cubicBezTo>
                  <a:pt x="-31503" y="731029"/>
                  <a:pt x="-57241" y="619307"/>
                  <a:pt x="0" y="225613"/>
                </a:cubicBezTo>
                <a:close/>
              </a:path>
              <a:path w="5305828" h="1353649" stroke="0" extrusionOk="0">
                <a:moveTo>
                  <a:pt x="0" y="225613"/>
                </a:moveTo>
                <a:cubicBezTo>
                  <a:pt x="21477" y="106864"/>
                  <a:pt x="108321" y="15233"/>
                  <a:pt x="225613" y="0"/>
                </a:cubicBezTo>
                <a:cubicBezTo>
                  <a:pt x="1489636" y="123000"/>
                  <a:pt x="4382003" y="-96860"/>
                  <a:pt x="5080215" y="0"/>
                </a:cubicBezTo>
                <a:cubicBezTo>
                  <a:pt x="5187759" y="-13001"/>
                  <a:pt x="5313920" y="84697"/>
                  <a:pt x="5305828" y="225613"/>
                </a:cubicBezTo>
                <a:cubicBezTo>
                  <a:pt x="5285957" y="529026"/>
                  <a:pt x="5270722" y="987183"/>
                  <a:pt x="5305828" y="1128036"/>
                </a:cubicBezTo>
                <a:cubicBezTo>
                  <a:pt x="5283095" y="1260875"/>
                  <a:pt x="5199406" y="1352763"/>
                  <a:pt x="5080215" y="1353649"/>
                </a:cubicBezTo>
                <a:cubicBezTo>
                  <a:pt x="3455063" y="1192942"/>
                  <a:pt x="1300858" y="1393316"/>
                  <a:pt x="225613" y="1353649"/>
                </a:cubicBezTo>
                <a:cubicBezTo>
                  <a:pt x="81865" y="1349782"/>
                  <a:pt x="-19507" y="1243802"/>
                  <a:pt x="0" y="1128036"/>
                </a:cubicBezTo>
                <a:cubicBezTo>
                  <a:pt x="-45090" y="845033"/>
                  <a:pt x="-49069" y="553381"/>
                  <a:pt x="0" y="225613"/>
                </a:cubicBezTo>
                <a:close/>
              </a:path>
            </a:pathLst>
          </a:custGeom>
          <a:solidFill>
            <a:schemeClr val="accent5">
              <a:lumMod val="20000"/>
              <a:lumOff val="80000"/>
            </a:schemeClr>
          </a:solidFill>
          <a:ln w="5715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solidFill>
                  <a:schemeClr val="tx1"/>
                </a:solidFill>
                <a:latin typeface="Calibri" panose="020F0502020204030204" pitchFamily="34" charset="0"/>
                <a:ea typeface="Calibri" panose="020F0502020204030204" pitchFamily="34" charset="0"/>
                <a:cs typeface="Calibri" panose="020F0502020204030204" pitchFamily="34" charset="0"/>
              </a:rPr>
              <a:t>Vì sao </a:t>
            </a:r>
            <a:r>
              <a:rPr lang="vi-VN" sz="3200">
                <a:solidFill>
                  <a:schemeClr val="tx1"/>
                </a:solidFill>
                <a:latin typeface="Calibri" panose="020F0502020204030204" pitchFamily="34" charset="0"/>
                <a:ea typeface="Calibri" panose="020F0502020204030204" pitchFamily="34" charset="0"/>
                <a:cs typeface="Calibri" panose="020F0502020204030204" pitchFamily="34" charset="0"/>
              </a:rPr>
              <a:t>em lại không </a:t>
            </a:r>
            <a:r>
              <a:rPr lang="vi-VN" sz="3200" dirty="0">
                <a:solidFill>
                  <a:schemeClr val="tx1"/>
                </a:solidFill>
                <a:latin typeface="Calibri" panose="020F0502020204030204" pitchFamily="34" charset="0"/>
                <a:ea typeface="Calibri" panose="020F0502020204030204" pitchFamily="34" charset="0"/>
                <a:cs typeface="Calibri" panose="020F0502020204030204" pitchFamily="34" charset="0"/>
              </a:rPr>
              <a:t>đồng tình với ý kiến này?</a:t>
            </a:r>
            <a:endPar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xmlns="" id="{DAAA6020-C0E6-D949-3D54-C8F9AC912421}"/>
              </a:ext>
            </a:extLst>
          </p:cNvPr>
          <p:cNvSpPr/>
          <p:nvPr/>
        </p:nvSpPr>
        <p:spPr>
          <a:xfrm>
            <a:off x="5897961" y="3677499"/>
            <a:ext cx="5828138" cy="2933950"/>
          </a:xfrm>
          <a:custGeom>
            <a:avLst/>
            <a:gdLst>
              <a:gd name="connsiteX0" fmla="*/ 0 w 5828138"/>
              <a:gd name="connsiteY0" fmla="*/ 489001 h 2933950"/>
              <a:gd name="connsiteX1" fmla="*/ 489001 w 5828138"/>
              <a:gd name="connsiteY1" fmla="*/ 0 h 2933950"/>
              <a:gd name="connsiteX2" fmla="*/ 5339137 w 5828138"/>
              <a:gd name="connsiteY2" fmla="*/ 0 h 2933950"/>
              <a:gd name="connsiteX3" fmla="*/ 5828138 w 5828138"/>
              <a:gd name="connsiteY3" fmla="*/ 489001 h 2933950"/>
              <a:gd name="connsiteX4" fmla="*/ 5828138 w 5828138"/>
              <a:gd name="connsiteY4" fmla="*/ 2444949 h 2933950"/>
              <a:gd name="connsiteX5" fmla="*/ 5339137 w 5828138"/>
              <a:gd name="connsiteY5" fmla="*/ 2933950 h 2933950"/>
              <a:gd name="connsiteX6" fmla="*/ 489001 w 5828138"/>
              <a:gd name="connsiteY6" fmla="*/ 2933950 h 2933950"/>
              <a:gd name="connsiteX7" fmla="*/ 0 w 5828138"/>
              <a:gd name="connsiteY7" fmla="*/ 2444949 h 2933950"/>
              <a:gd name="connsiteX8" fmla="*/ 0 w 5828138"/>
              <a:gd name="connsiteY8" fmla="*/ 489001 h 29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8138" h="2933950" fill="none" extrusionOk="0">
                <a:moveTo>
                  <a:pt x="0" y="489001"/>
                </a:moveTo>
                <a:cubicBezTo>
                  <a:pt x="1701" y="264977"/>
                  <a:pt x="236810" y="30004"/>
                  <a:pt x="489001" y="0"/>
                </a:cubicBezTo>
                <a:cubicBezTo>
                  <a:pt x="1014483" y="72427"/>
                  <a:pt x="3648827" y="61419"/>
                  <a:pt x="5339137" y="0"/>
                </a:cubicBezTo>
                <a:cubicBezTo>
                  <a:pt x="5605451" y="-25843"/>
                  <a:pt x="5789109" y="207128"/>
                  <a:pt x="5828138" y="489001"/>
                </a:cubicBezTo>
                <a:cubicBezTo>
                  <a:pt x="5929014" y="1251557"/>
                  <a:pt x="5720825" y="2092440"/>
                  <a:pt x="5828138" y="2444949"/>
                </a:cubicBezTo>
                <a:cubicBezTo>
                  <a:pt x="5836131" y="2674452"/>
                  <a:pt x="5576772" y="2897593"/>
                  <a:pt x="5339137" y="2933950"/>
                </a:cubicBezTo>
                <a:cubicBezTo>
                  <a:pt x="3537270" y="2963777"/>
                  <a:pt x="1499900" y="2854644"/>
                  <a:pt x="489001" y="2933950"/>
                </a:cubicBezTo>
                <a:cubicBezTo>
                  <a:pt x="233975" y="2932250"/>
                  <a:pt x="-18887" y="2718752"/>
                  <a:pt x="0" y="2444949"/>
                </a:cubicBezTo>
                <a:cubicBezTo>
                  <a:pt x="50037" y="2128185"/>
                  <a:pt x="770" y="849935"/>
                  <a:pt x="0" y="489001"/>
                </a:cubicBezTo>
                <a:close/>
              </a:path>
              <a:path w="5828138" h="2933950" stroke="0" extrusionOk="0">
                <a:moveTo>
                  <a:pt x="0" y="489001"/>
                </a:moveTo>
                <a:cubicBezTo>
                  <a:pt x="27243" y="226359"/>
                  <a:pt x="238019" y="39765"/>
                  <a:pt x="489001" y="0"/>
                </a:cubicBezTo>
                <a:cubicBezTo>
                  <a:pt x="1784732" y="123000"/>
                  <a:pt x="3894606" y="-96860"/>
                  <a:pt x="5339137" y="0"/>
                </a:cubicBezTo>
                <a:cubicBezTo>
                  <a:pt x="5600464" y="-6662"/>
                  <a:pt x="5841752" y="191487"/>
                  <a:pt x="5828138" y="489001"/>
                </a:cubicBezTo>
                <a:cubicBezTo>
                  <a:pt x="5831311" y="848068"/>
                  <a:pt x="5922405" y="1786229"/>
                  <a:pt x="5828138" y="2444949"/>
                </a:cubicBezTo>
                <a:cubicBezTo>
                  <a:pt x="5790079" y="2728805"/>
                  <a:pt x="5572579" y="2927956"/>
                  <a:pt x="5339137" y="2933950"/>
                </a:cubicBezTo>
                <a:cubicBezTo>
                  <a:pt x="4161056" y="2773243"/>
                  <a:pt x="1499489" y="2973617"/>
                  <a:pt x="489001" y="2933950"/>
                </a:cubicBezTo>
                <a:cubicBezTo>
                  <a:pt x="202809" y="2930693"/>
                  <a:pt x="-35031" y="2699147"/>
                  <a:pt x="0" y="2444949"/>
                </a:cubicBezTo>
                <a:cubicBezTo>
                  <a:pt x="32216" y="2012840"/>
                  <a:pt x="57206" y="900623"/>
                  <a:pt x="0" y="489001"/>
                </a:cubicBezTo>
                <a:close/>
              </a:path>
            </a:pathLst>
          </a:custGeom>
          <a:solidFill>
            <a:srgbClr val="FFFFCC"/>
          </a:solidFill>
          <a:ln w="5715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dirty="0">
                <a:solidFill>
                  <a:schemeClr val="tx1"/>
                </a:solidFill>
                <a:latin typeface="Calibri" panose="020F0502020204030204" pitchFamily="34" charset="0"/>
                <a:ea typeface="Calibri" panose="020F0502020204030204" pitchFamily="34" charset="0"/>
                <a:cs typeface="Calibri" panose="020F0502020204030204" pitchFamily="34" charset="0"/>
              </a:rPr>
              <a:t>Em không đồng tình vì người yêu lao động họ luôn làm việc không chỉ cho bản thân họ mà còn làm cho xã hội nên chúng ta cần phải quý trọng họ.</a:t>
            </a:r>
            <a:endPar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xmlns="" id="{59150A03-D1BD-F82F-93FB-C266CC7CD1C3}"/>
              </a:ext>
            </a:extLst>
          </p:cNvPr>
          <p:cNvGrpSpPr/>
          <p:nvPr/>
        </p:nvGrpSpPr>
        <p:grpSpPr>
          <a:xfrm>
            <a:off x="475895" y="1498351"/>
            <a:ext cx="5540452" cy="2478850"/>
            <a:chOff x="6325061" y="1093005"/>
            <a:chExt cx="5540452" cy="2478850"/>
          </a:xfrm>
        </p:grpSpPr>
        <p:sp>
          <p:nvSpPr>
            <p:cNvPr id="8" name="Rectangle: Rounded Corners 7">
              <a:extLst>
                <a:ext uri="{FF2B5EF4-FFF2-40B4-BE49-F238E27FC236}">
                  <a16:creationId xmlns:a16="http://schemas.microsoft.com/office/drawing/2014/main" xmlns="" id="{CB2425D7-D8E8-FBE9-3841-EBEFC7F834AA}"/>
                </a:ext>
              </a:extLst>
            </p:cNvPr>
            <p:cNvSpPr/>
            <p:nvPr/>
          </p:nvSpPr>
          <p:spPr>
            <a:xfrm>
              <a:off x="6608857" y="1321605"/>
              <a:ext cx="5014329" cy="2107323"/>
            </a:xfrm>
            <a:prstGeom prst="roundRect">
              <a:avLst>
                <a:gd name="adj" fmla="val 12854"/>
              </a:avLst>
            </a:prstGeom>
            <a:solidFill>
              <a:srgbClr val="EA827E"/>
            </a:solid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xmlns="" id="{6AA13295-C359-684F-DFFF-2B773DA38481}"/>
                </a:ext>
              </a:extLst>
            </p:cNvPr>
            <p:cNvSpPr/>
            <p:nvPr/>
          </p:nvSpPr>
          <p:spPr>
            <a:xfrm>
              <a:off x="6738035" y="1423019"/>
              <a:ext cx="4709824" cy="1882984"/>
            </a:xfrm>
            <a:prstGeom prst="roundRect">
              <a:avLst>
                <a:gd name="adj" fmla="val 9493"/>
              </a:avLst>
            </a:prstGeom>
            <a:solidFill>
              <a:srgbClr val="F9D9C5"/>
            </a:solidFill>
            <a:ln w="19050">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libri" panose="020F0502020204030204" pitchFamily="34" charset="0"/>
                  <a:ea typeface="Calibri" panose="020F0502020204030204" pitchFamily="34" charset="0"/>
                  <a:cs typeface="Calibri" panose="020F0502020204030204" pitchFamily="34" charset="0"/>
                </a:rPr>
                <a:t>Không cần quý trọng người yêu lao động vì họ chỉ làm việc cho bản thân mình.</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
          <p:nvSpPr>
            <p:cNvPr id="11" name="Oval 10">
              <a:extLst>
                <a:ext uri="{FF2B5EF4-FFF2-40B4-BE49-F238E27FC236}">
                  <a16:creationId xmlns:a16="http://schemas.microsoft.com/office/drawing/2014/main" xmlns="" id="{F91332B5-F718-5214-7E2F-32D889BD239E}"/>
                </a:ext>
              </a:extLst>
            </p:cNvPr>
            <p:cNvSpPr/>
            <p:nvPr/>
          </p:nvSpPr>
          <p:spPr>
            <a:xfrm>
              <a:off x="8762458" y="1093005"/>
              <a:ext cx="457201" cy="457200"/>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latin typeface="Calibri" panose="020F0502020204030204" pitchFamily="34" charset="0"/>
                  <a:ea typeface="Calibri" panose="020F0502020204030204" pitchFamily="34" charset="0"/>
                  <a:cs typeface="Calibri" panose="020F0502020204030204" pitchFamily="34" charset="0"/>
                </a:rPr>
                <a:t>2</a:t>
              </a:r>
              <a:endPar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12" name="Picture 11" descr="A green tree with white spots on it&#10;&#10;Description automatically generated with low confidence">
              <a:extLst>
                <a:ext uri="{FF2B5EF4-FFF2-40B4-BE49-F238E27FC236}">
                  <a16:creationId xmlns:a16="http://schemas.microsoft.com/office/drawing/2014/main" xmlns="" id="{823B8075-FCBE-68CE-E841-91F5971900F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36946" y="2375266"/>
              <a:ext cx="1128567" cy="1128567"/>
            </a:xfrm>
            <a:prstGeom prst="rect">
              <a:avLst/>
            </a:prstGeom>
          </p:spPr>
        </p:pic>
        <p:grpSp>
          <p:nvGrpSpPr>
            <p:cNvPr id="16" name="Group 15">
              <a:extLst>
                <a:ext uri="{FF2B5EF4-FFF2-40B4-BE49-F238E27FC236}">
                  <a16:creationId xmlns:a16="http://schemas.microsoft.com/office/drawing/2014/main" xmlns="" id="{E5E326DA-5128-5AAE-187E-5D0CBF5A9E1F}"/>
                </a:ext>
              </a:extLst>
            </p:cNvPr>
            <p:cNvGrpSpPr/>
            <p:nvPr/>
          </p:nvGrpSpPr>
          <p:grpSpPr>
            <a:xfrm>
              <a:off x="6325061" y="1246899"/>
              <a:ext cx="928869" cy="2324956"/>
              <a:chOff x="6325061" y="1246899"/>
              <a:chExt cx="928869" cy="2324956"/>
            </a:xfrm>
          </p:grpSpPr>
          <p:pic>
            <p:nvPicPr>
              <p:cNvPr id="22" name="Picture 21" descr="A green leaf on a black background&#10;&#10;Description automatically generated with medium confidence">
                <a:extLst>
                  <a:ext uri="{FF2B5EF4-FFF2-40B4-BE49-F238E27FC236}">
                    <a16:creationId xmlns:a16="http://schemas.microsoft.com/office/drawing/2014/main" xmlns="" id="{18227153-808D-99AA-B092-6C04723FDDC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627943">
                <a:off x="6325061" y="1246899"/>
                <a:ext cx="877286" cy="877286"/>
              </a:xfrm>
              <a:prstGeom prst="rect">
                <a:avLst/>
              </a:prstGeom>
            </p:spPr>
          </p:pic>
          <p:pic>
            <p:nvPicPr>
              <p:cNvPr id="23" name="Picture 22" descr="A green leaf on a black background&#10;&#10;Description automatically generated with medium confidence">
                <a:extLst>
                  <a:ext uri="{FF2B5EF4-FFF2-40B4-BE49-F238E27FC236}">
                    <a16:creationId xmlns:a16="http://schemas.microsoft.com/office/drawing/2014/main" xmlns="" id="{C1D57426-AF69-3291-790F-94749C8C0F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696490">
                <a:off x="6376644" y="2694569"/>
                <a:ext cx="877286" cy="877286"/>
              </a:xfrm>
              <a:prstGeom prst="rect">
                <a:avLst/>
              </a:prstGeom>
            </p:spPr>
          </p:pic>
        </p:grpSp>
        <p:pic>
          <p:nvPicPr>
            <p:cNvPr id="18" name="Picture 17" descr="A green leaf on a black background&#10;&#10;Description automatically generated with medium confidence">
              <a:extLst>
                <a:ext uri="{FF2B5EF4-FFF2-40B4-BE49-F238E27FC236}">
                  <a16:creationId xmlns:a16="http://schemas.microsoft.com/office/drawing/2014/main" xmlns="" id="{4228CA9F-4708-DEF8-D4FD-C3C2D00936F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35712">
              <a:off x="9949399" y="2525376"/>
              <a:ext cx="877286" cy="877286"/>
            </a:xfrm>
            <a:prstGeom prst="rect">
              <a:avLst/>
            </a:prstGeom>
          </p:spPr>
        </p:pic>
      </p:grpSp>
    </p:spTree>
    <p:extLst>
      <p:ext uri="{BB962C8B-B14F-4D97-AF65-F5344CB8AC3E}">
        <p14:creationId xmlns:p14="http://schemas.microsoft.com/office/powerpoint/2010/main" val="265090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14" presetClass="entr" presetSubtype="1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lipart, child art, illustration, cartoon&#10;&#10;Description automatically generated">
            <a:extLst>
              <a:ext uri="{FF2B5EF4-FFF2-40B4-BE49-F238E27FC236}">
                <a16:creationId xmlns:a16="http://schemas.microsoft.com/office/drawing/2014/main" xmlns="" id="{52434774-0B95-8E12-4B81-DC5812035AE3}"/>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xmlns="" id="{C9BE4450-5A55-4C26-84F7-9B620AD4A107}"/>
              </a:ext>
            </a:extLst>
          </p:cNvPr>
          <p:cNvSpPr/>
          <p:nvPr/>
        </p:nvSpPr>
        <p:spPr>
          <a:xfrm>
            <a:off x="671576" y="1763990"/>
            <a:ext cx="10922000" cy="1448816"/>
          </a:xfrm>
          <a:prstGeom prst="roundRect">
            <a:avLst>
              <a:gd name="adj" fmla="val 13614"/>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xmlns="" id="{C73E4FDB-E9D5-D4FF-6989-F5AD908FD941}"/>
              </a:ext>
            </a:extLst>
          </p:cNvPr>
          <p:cNvGrpSpPr/>
          <p:nvPr/>
        </p:nvGrpSpPr>
        <p:grpSpPr>
          <a:xfrm>
            <a:off x="4070096" y="749006"/>
            <a:ext cx="4480560" cy="923330"/>
            <a:chOff x="4033520" y="41870"/>
            <a:chExt cx="4480560" cy="923330"/>
          </a:xfrm>
        </p:grpSpPr>
        <p:sp>
          <p:nvSpPr>
            <p:cNvPr id="5" name="TextBox 4">
              <a:extLst>
                <a:ext uri="{FF2B5EF4-FFF2-40B4-BE49-F238E27FC236}">
                  <a16:creationId xmlns:a16="http://schemas.microsoft.com/office/drawing/2014/main" xmlns="" id="{88CB8292-0A7E-251C-94F2-F3BF43B474A4}"/>
                </a:ext>
              </a:extLst>
            </p:cNvPr>
            <p:cNvSpPr txBox="1"/>
            <p:nvPr/>
          </p:nvSpPr>
          <p:spPr>
            <a:xfrm>
              <a:off x="4033520" y="41870"/>
              <a:ext cx="4480560" cy="923330"/>
            </a:xfrm>
            <a:prstGeom prst="rect">
              <a:avLst/>
            </a:prstGeom>
            <a:noFill/>
          </p:spPr>
          <p:txBody>
            <a:bodyPr wrap="square" rtlCol="0">
              <a:spAutoFit/>
            </a:bodyPr>
            <a:lstStyle/>
            <a:p>
              <a:r>
                <a:rPr lang="vi-VN" sz="5400" dirty="0">
                  <a:ln w="76200">
                    <a:solidFill>
                      <a:schemeClr val="bg1"/>
                    </a:solidFill>
                  </a:ln>
                  <a:solidFill>
                    <a:srgbClr val="FFFF00"/>
                  </a:solidFill>
                  <a:latin typeface="#9Slide07 SVNNexa Rust Slab Bla" panose="020B0606040200020203" pitchFamily="34" charset="0"/>
                </a:rPr>
                <a:t>MỤC TIÊU</a:t>
              </a:r>
              <a:endParaRPr lang="en-US" sz="5400" dirty="0">
                <a:ln w="76200">
                  <a:solidFill>
                    <a:schemeClr val="bg1"/>
                  </a:solidFill>
                </a:ln>
                <a:solidFill>
                  <a:srgbClr val="FFFF00"/>
                </a:solidFill>
                <a:latin typeface="#9Slide07 SVNNexa Rust Slab Bla" panose="020B0606040200020203" pitchFamily="34" charset="0"/>
              </a:endParaRPr>
            </a:p>
          </p:txBody>
        </p:sp>
        <p:sp>
          <p:nvSpPr>
            <p:cNvPr id="6" name="TextBox 5">
              <a:extLst>
                <a:ext uri="{FF2B5EF4-FFF2-40B4-BE49-F238E27FC236}">
                  <a16:creationId xmlns:a16="http://schemas.microsoft.com/office/drawing/2014/main" xmlns="" id="{B51DA170-3EC6-128F-02EE-CE5203D5185C}"/>
                </a:ext>
              </a:extLst>
            </p:cNvPr>
            <p:cNvSpPr txBox="1"/>
            <p:nvPr/>
          </p:nvSpPr>
          <p:spPr>
            <a:xfrm>
              <a:off x="4033520" y="41870"/>
              <a:ext cx="4480560" cy="923330"/>
            </a:xfrm>
            <a:prstGeom prst="rect">
              <a:avLst/>
            </a:prstGeom>
            <a:noFill/>
          </p:spPr>
          <p:txBody>
            <a:bodyPr wrap="square" rtlCol="0">
              <a:spAutoFit/>
            </a:bodyPr>
            <a:lstStyle/>
            <a:p>
              <a:r>
                <a:rPr lang="vi-VN" sz="5400" dirty="0">
                  <a:solidFill>
                    <a:srgbClr val="FFCC00"/>
                  </a:solidFill>
                  <a:latin typeface="#9Slide07 SVNNexa Rust Slab Bla" panose="020B0606040200020203" pitchFamily="34" charset="0"/>
                </a:rPr>
                <a:t>MỤC TIÊU</a:t>
              </a:r>
              <a:endParaRPr lang="en-US" sz="5400" dirty="0">
                <a:solidFill>
                  <a:srgbClr val="FFCC00"/>
                </a:solidFill>
                <a:latin typeface="#9Slide07 SVNNexa Rust Slab Bla" panose="020B0606040200020203" pitchFamily="34" charset="0"/>
              </a:endParaRPr>
            </a:p>
          </p:txBody>
        </p:sp>
      </p:grpSp>
      <p:sp>
        <p:nvSpPr>
          <p:cNvPr id="8" name="Rectangle: Rounded Corners 7">
            <a:extLst>
              <a:ext uri="{FF2B5EF4-FFF2-40B4-BE49-F238E27FC236}">
                <a16:creationId xmlns:a16="http://schemas.microsoft.com/office/drawing/2014/main" xmlns="" id="{98588580-53A5-48AF-8F54-10111E47ABFB}"/>
              </a:ext>
            </a:extLst>
          </p:cNvPr>
          <p:cNvSpPr/>
          <p:nvPr/>
        </p:nvSpPr>
        <p:spPr>
          <a:xfrm>
            <a:off x="671576" y="3411728"/>
            <a:ext cx="10922000" cy="1448816"/>
          </a:xfrm>
          <a:prstGeom prst="roundRect">
            <a:avLst>
              <a:gd name="adj" fmla="val 13614"/>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10" name="Picture 9" descr="A picture containing drawing, cartoon&#10;&#10;Description automatically generated">
            <a:extLst>
              <a:ext uri="{FF2B5EF4-FFF2-40B4-BE49-F238E27FC236}">
                <a16:creationId xmlns:a16="http://schemas.microsoft.com/office/drawing/2014/main" xmlns="" id="{89353036-1FA9-0CC9-DA95-3F87E9B167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05289" y="2204255"/>
            <a:ext cx="1448816" cy="1448816"/>
          </a:xfrm>
          <a:prstGeom prst="rect">
            <a:avLst/>
          </a:prstGeom>
        </p:spPr>
      </p:pic>
      <p:sp>
        <p:nvSpPr>
          <p:cNvPr id="11" name="TextBox 10">
            <a:extLst>
              <a:ext uri="{FF2B5EF4-FFF2-40B4-BE49-F238E27FC236}">
                <a16:creationId xmlns:a16="http://schemas.microsoft.com/office/drawing/2014/main" xmlns="" id="{1514FFE3-2FDA-F7E2-D973-D3C38ECD0CC6}"/>
              </a:ext>
            </a:extLst>
          </p:cNvPr>
          <p:cNvSpPr txBox="1"/>
          <p:nvPr/>
        </p:nvSpPr>
        <p:spPr>
          <a:xfrm>
            <a:off x="963168" y="2129138"/>
            <a:ext cx="8460230" cy="646331"/>
          </a:xfrm>
          <a:prstGeom prst="rect">
            <a:avLst/>
          </a:prstGeom>
          <a:noFill/>
        </p:spPr>
        <p:txBody>
          <a:bodyPr wrap="square" rtlCol="0">
            <a:spAutoFit/>
          </a:bodyPr>
          <a:lstStyle/>
          <a:p>
            <a:r>
              <a:rPr lang="vi-VN" sz="3600" dirty="0">
                <a:latin typeface="Calibri" panose="020F0502020204030204" pitchFamily="34" charset="0"/>
                <a:ea typeface="Calibri" panose="020F0502020204030204" pitchFamily="34" charset="0"/>
                <a:cs typeface="Calibri" panose="020F0502020204030204" pitchFamily="34" charset="0"/>
              </a:rPr>
              <a:t>Quý trọng người yêu lao động.</a:t>
            </a:r>
            <a:endParaRPr lang="en-US" sz="3600" dirty="0">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xmlns="" id="{EF187EC5-2B34-1B08-F3C1-D94540DDD13B}"/>
              </a:ext>
            </a:extLst>
          </p:cNvPr>
          <p:cNvSpPr txBox="1"/>
          <p:nvPr/>
        </p:nvSpPr>
        <p:spPr>
          <a:xfrm>
            <a:off x="963168" y="3535971"/>
            <a:ext cx="10338816" cy="1200329"/>
          </a:xfrm>
          <a:prstGeom prst="rect">
            <a:avLst/>
          </a:prstGeom>
          <a:noFill/>
        </p:spPr>
        <p:txBody>
          <a:bodyPr wrap="square" rtlCol="0">
            <a:spAutoFit/>
          </a:bodyPr>
          <a:lstStyle/>
          <a:p>
            <a:r>
              <a:rPr lang="vi-VN" sz="3600">
                <a:latin typeface="Calibri" panose="020F0502020204030204" pitchFamily="34" charset="0"/>
                <a:ea typeface="Calibri" panose="020F0502020204030204" pitchFamily="34" charset="0"/>
                <a:cs typeface="Calibri" panose="020F0502020204030204" pitchFamily="34" charset="0"/>
              </a:rPr>
              <a:t>Tích cực, tự giác tham gia hoạt động lao động phù hợp với khả năng của bản thân.</a:t>
            </a:r>
            <a:endParaRPr lang="en-US" sz="3600" dirty="0">
              <a:latin typeface="Calibri" panose="020F0502020204030204" pitchFamily="34" charset="0"/>
              <a:ea typeface="Calibri" panose="020F0502020204030204" pitchFamily="34" charset="0"/>
              <a:cs typeface="Calibri" panose="020F0502020204030204" pitchFamily="34" charset="0"/>
            </a:endParaRPr>
          </a:p>
        </p:txBody>
      </p:sp>
      <p:pic>
        <p:nvPicPr>
          <p:cNvPr id="13" name="Picture 12" descr="A picture containing drawing, cartoon&#10;&#10;Description automatically generated">
            <a:extLst>
              <a:ext uri="{FF2B5EF4-FFF2-40B4-BE49-F238E27FC236}">
                <a16:creationId xmlns:a16="http://schemas.microsoft.com/office/drawing/2014/main" xmlns="" id="{EF1A12A1-94BA-B001-EDE8-EC00EEC2C5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8487" y="3894413"/>
            <a:ext cx="1545618" cy="1545618"/>
          </a:xfrm>
          <a:prstGeom prst="rect">
            <a:avLst/>
          </a:prstGeom>
        </p:spPr>
      </p:pic>
    </p:spTree>
    <p:extLst>
      <p:ext uri="{BB962C8B-B14F-4D97-AF65-F5344CB8AC3E}">
        <p14:creationId xmlns:p14="http://schemas.microsoft.com/office/powerpoint/2010/main" val="108653878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900" decel="100000" fill="hold"/>
                                        <p:tgtEl>
                                          <p:spTgt spid="4"/>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8" presetID="37"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900" decel="100000" fill="hold"/>
                                        <p:tgtEl>
                                          <p:spTgt spid="11"/>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24" presetID="37"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900" decel="100000" fill="hold"/>
                                        <p:tgtEl>
                                          <p:spTgt spid="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900" decel="100000" fill="hold"/>
                                        <p:tgtEl>
                                          <p:spTgt spid="12"/>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900" decel="100000" fill="hold"/>
                                        <p:tgtEl>
                                          <p:spTgt spid="1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900" decel="100000" fill="hold"/>
                                        <p:tgtEl>
                                          <p:spTgt spid="13"/>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lipart, child art, illustration, cartoon&#10;&#10;Description automatically generated">
            <a:extLst>
              <a:ext uri="{FF2B5EF4-FFF2-40B4-BE49-F238E27FC236}">
                <a16:creationId xmlns:a16="http://schemas.microsoft.com/office/drawing/2014/main" xmlns="" id="{FC4203BA-0EC0-465D-0A78-7B76E43005B3}"/>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xmlns="" id="{27F672BB-A7E2-CAE8-18D1-E5EE517B607F}"/>
              </a:ext>
            </a:extLst>
          </p:cNvPr>
          <p:cNvSpPr/>
          <p:nvPr/>
        </p:nvSpPr>
        <p:spPr>
          <a:xfrm>
            <a:off x="365761" y="246551"/>
            <a:ext cx="11521440" cy="6473952"/>
          </a:xfrm>
          <a:custGeom>
            <a:avLst/>
            <a:gdLst>
              <a:gd name="connsiteX0" fmla="*/ 0 w 11521440"/>
              <a:gd name="connsiteY0" fmla="*/ 568996 h 6473952"/>
              <a:gd name="connsiteX1" fmla="*/ 568996 w 11521440"/>
              <a:gd name="connsiteY1" fmla="*/ 0 h 6473952"/>
              <a:gd name="connsiteX2" fmla="*/ 10952444 w 11521440"/>
              <a:gd name="connsiteY2" fmla="*/ 0 h 6473952"/>
              <a:gd name="connsiteX3" fmla="*/ 11521440 w 11521440"/>
              <a:gd name="connsiteY3" fmla="*/ 568996 h 6473952"/>
              <a:gd name="connsiteX4" fmla="*/ 11521440 w 11521440"/>
              <a:gd name="connsiteY4" fmla="*/ 5904956 h 6473952"/>
              <a:gd name="connsiteX5" fmla="*/ 10952444 w 11521440"/>
              <a:gd name="connsiteY5" fmla="*/ 6473952 h 6473952"/>
              <a:gd name="connsiteX6" fmla="*/ 568996 w 11521440"/>
              <a:gd name="connsiteY6" fmla="*/ 6473952 h 6473952"/>
              <a:gd name="connsiteX7" fmla="*/ 0 w 11521440"/>
              <a:gd name="connsiteY7" fmla="*/ 5904956 h 6473952"/>
              <a:gd name="connsiteX8" fmla="*/ 0 w 11521440"/>
              <a:gd name="connsiteY8" fmla="*/ 568996 h 647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21440" h="6473952" fill="none" extrusionOk="0">
                <a:moveTo>
                  <a:pt x="0" y="568996"/>
                </a:moveTo>
                <a:cubicBezTo>
                  <a:pt x="-47266" y="220537"/>
                  <a:pt x="263844" y="7819"/>
                  <a:pt x="568996" y="0"/>
                </a:cubicBezTo>
                <a:cubicBezTo>
                  <a:pt x="2886617" y="-138490"/>
                  <a:pt x="5914659" y="-6035"/>
                  <a:pt x="10952444" y="0"/>
                </a:cubicBezTo>
                <a:cubicBezTo>
                  <a:pt x="11227875" y="13656"/>
                  <a:pt x="11535954" y="256640"/>
                  <a:pt x="11521440" y="568996"/>
                </a:cubicBezTo>
                <a:cubicBezTo>
                  <a:pt x="11417133" y="2590734"/>
                  <a:pt x="11607034" y="4169966"/>
                  <a:pt x="11521440" y="5904956"/>
                </a:cubicBezTo>
                <a:cubicBezTo>
                  <a:pt x="11516449" y="6208899"/>
                  <a:pt x="11272280" y="6489717"/>
                  <a:pt x="10952444" y="6473952"/>
                </a:cubicBezTo>
                <a:cubicBezTo>
                  <a:pt x="7887476" y="6582605"/>
                  <a:pt x="3177642" y="6471864"/>
                  <a:pt x="568996" y="6473952"/>
                </a:cubicBezTo>
                <a:cubicBezTo>
                  <a:pt x="234178" y="6427984"/>
                  <a:pt x="-734" y="6192199"/>
                  <a:pt x="0" y="5904956"/>
                </a:cubicBezTo>
                <a:cubicBezTo>
                  <a:pt x="17786" y="4946852"/>
                  <a:pt x="-108856" y="2410526"/>
                  <a:pt x="0" y="568996"/>
                </a:cubicBezTo>
                <a:close/>
              </a:path>
              <a:path w="11521440" h="6473952" stroke="0" extrusionOk="0">
                <a:moveTo>
                  <a:pt x="0" y="568996"/>
                </a:moveTo>
                <a:cubicBezTo>
                  <a:pt x="25742" y="306969"/>
                  <a:pt x="283621" y="-18166"/>
                  <a:pt x="568996" y="0"/>
                </a:cubicBezTo>
                <a:cubicBezTo>
                  <a:pt x="4195929" y="62616"/>
                  <a:pt x="8479857" y="-25344"/>
                  <a:pt x="10952444" y="0"/>
                </a:cubicBezTo>
                <a:cubicBezTo>
                  <a:pt x="11284258" y="7257"/>
                  <a:pt x="11525917" y="199598"/>
                  <a:pt x="11521440" y="568996"/>
                </a:cubicBezTo>
                <a:cubicBezTo>
                  <a:pt x="11643710" y="1541901"/>
                  <a:pt x="11388808" y="3797688"/>
                  <a:pt x="11521440" y="5904956"/>
                </a:cubicBezTo>
                <a:cubicBezTo>
                  <a:pt x="11562742" y="6245074"/>
                  <a:pt x="11257785" y="6441796"/>
                  <a:pt x="10952444" y="6473952"/>
                </a:cubicBezTo>
                <a:cubicBezTo>
                  <a:pt x="7180579" y="6482302"/>
                  <a:pt x="3562083" y="6517484"/>
                  <a:pt x="568996" y="6473952"/>
                </a:cubicBezTo>
                <a:cubicBezTo>
                  <a:pt x="244747" y="6468162"/>
                  <a:pt x="-9383" y="6275409"/>
                  <a:pt x="0" y="5904956"/>
                </a:cubicBezTo>
                <a:cubicBezTo>
                  <a:pt x="-147664" y="3918326"/>
                  <a:pt x="139242" y="2703939"/>
                  <a:pt x="0" y="568996"/>
                </a:cubicBezTo>
                <a:close/>
              </a:path>
            </a:pathLst>
          </a:custGeom>
          <a:solidFill>
            <a:schemeClr val="lt1">
              <a:alpha val="94000"/>
            </a:schemeClr>
          </a:solidFill>
          <a:ln w="38100">
            <a:solidFill>
              <a:srgbClr val="E04A4B"/>
            </a:solidFill>
            <a:extLst>
              <a:ext uri="{C807C97D-BFC1-408E-A445-0C87EB9F89A2}">
                <ask:lineSketchStyleProps xmlns:ask="http://schemas.microsoft.com/office/drawing/2018/sketchyshapes" xmlns="" sd="2455170801">
                  <a:prstGeom prst="roundRect">
                    <a:avLst>
                      <a:gd name="adj" fmla="val 8789"/>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xmlns="" id="{A71AC76B-7E02-C8A4-042A-EC2A7248C30B}"/>
              </a:ext>
            </a:extLst>
          </p:cNvPr>
          <p:cNvSpPr txBox="1"/>
          <p:nvPr/>
        </p:nvSpPr>
        <p:spPr>
          <a:xfrm>
            <a:off x="851034" y="816409"/>
            <a:ext cx="5720891" cy="523220"/>
          </a:xfrm>
          <a:prstGeom prst="rect">
            <a:avLst/>
          </a:prstGeom>
          <a:noFill/>
        </p:spPr>
        <p:txBody>
          <a:bodyPr wrap="square" rtlCol="0">
            <a:spAutoFit/>
          </a:bodyPr>
          <a:lstStyle/>
          <a:p>
            <a:pPr algn="just"/>
            <a:r>
              <a:rPr lang="vi-VN" sz="2800" b="1" dirty="0">
                <a:solidFill>
                  <a:srgbClr val="002060"/>
                </a:solidFill>
                <a:latin typeface="UTM Duepuntozero" panose="02040603050506020204" pitchFamily="18" charset="0"/>
              </a:rPr>
              <a:t>1. Nhận xét các ý kiến sau:</a:t>
            </a:r>
            <a:endParaRPr lang="en-US" sz="2800" b="1" dirty="0">
              <a:solidFill>
                <a:srgbClr val="002060"/>
              </a:solidFill>
              <a:latin typeface="UTM Duepuntozero" panose="02040603050506020204" pitchFamily="18" charset="0"/>
            </a:endParaRPr>
          </a:p>
        </p:txBody>
      </p:sp>
      <p:pic>
        <p:nvPicPr>
          <p:cNvPr id="5" name="Picture 4">
            <a:extLst>
              <a:ext uri="{FF2B5EF4-FFF2-40B4-BE49-F238E27FC236}">
                <a16:creationId xmlns:a16="http://schemas.microsoft.com/office/drawing/2014/main" xmlns="" id="{673F760A-816D-EB65-3195-9E0282124D8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906663" y="4255627"/>
            <a:ext cx="2107323" cy="2107323"/>
          </a:xfrm>
          <a:prstGeom prst="rect">
            <a:avLst/>
          </a:prstGeom>
        </p:spPr>
      </p:pic>
      <p:sp>
        <p:nvSpPr>
          <p:cNvPr id="6" name="Rectangle: Rounded Corners 5">
            <a:extLst>
              <a:ext uri="{FF2B5EF4-FFF2-40B4-BE49-F238E27FC236}">
                <a16:creationId xmlns:a16="http://schemas.microsoft.com/office/drawing/2014/main" xmlns="" id="{25397DA3-72B7-1433-AFB3-28854F595A22}"/>
              </a:ext>
            </a:extLst>
          </p:cNvPr>
          <p:cNvSpPr/>
          <p:nvPr/>
        </p:nvSpPr>
        <p:spPr>
          <a:xfrm>
            <a:off x="6126481" y="2075351"/>
            <a:ext cx="5305828" cy="1353649"/>
          </a:xfrm>
          <a:custGeom>
            <a:avLst/>
            <a:gdLst>
              <a:gd name="connsiteX0" fmla="*/ 0 w 5305828"/>
              <a:gd name="connsiteY0" fmla="*/ 225613 h 1353649"/>
              <a:gd name="connsiteX1" fmla="*/ 225613 w 5305828"/>
              <a:gd name="connsiteY1" fmla="*/ 0 h 1353649"/>
              <a:gd name="connsiteX2" fmla="*/ 5080215 w 5305828"/>
              <a:gd name="connsiteY2" fmla="*/ 0 h 1353649"/>
              <a:gd name="connsiteX3" fmla="*/ 5305828 w 5305828"/>
              <a:gd name="connsiteY3" fmla="*/ 225613 h 1353649"/>
              <a:gd name="connsiteX4" fmla="*/ 5305828 w 5305828"/>
              <a:gd name="connsiteY4" fmla="*/ 1128036 h 1353649"/>
              <a:gd name="connsiteX5" fmla="*/ 5080215 w 5305828"/>
              <a:gd name="connsiteY5" fmla="*/ 1353649 h 1353649"/>
              <a:gd name="connsiteX6" fmla="*/ 225613 w 5305828"/>
              <a:gd name="connsiteY6" fmla="*/ 1353649 h 1353649"/>
              <a:gd name="connsiteX7" fmla="*/ 0 w 5305828"/>
              <a:gd name="connsiteY7" fmla="*/ 1128036 h 1353649"/>
              <a:gd name="connsiteX8" fmla="*/ 0 w 5305828"/>
              <a:gd name="connsiteY8" fmla="*/ 225613 h 1353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5828" h="1353649" fill="none" extrusionOk="0">
                <a:moveTo>
                  <a:pt x="0" y="225613"/>
                </a:moveTo>
                <a:cubicBezTo>
                  <a:pt x="494" y="114393"/>
                  <a:pt x="110439" y="15825"/>
                  <a:pt x="225613" y="0"/>
                </a:cubicBezTo>
                <a:cubicBezTo>
                  <a:pt x="2303949" y="72427"/>
                  <a:pt x="3877170" y="61419"/>
                  <a:pt x="5080215" y="0"/>
                </a:cubicBezTo>
                <a:cubicBezTo>
                  <a:pt x="5202688" y="-14665"/>
                  <a:pt x="5293841" y="97384"/>
                  <a:pt x="5305828" y="225613"/>
                </a:cubicBezTo>
                <a:cubicBezTo>
                  <a:pt x="5287458" y="397640"/>
                  <a:pt x="5225547" y="907394"/>
                  <a:pt x="5305828" y="1128036"/>
                </a:cubicBezTo>
                <a:cubicBezTo>
                  <a:pt x="5309052" y="1236276"/>
                  <a:pt x="5203107" y="1351731"/>
                  <a:pt x="5080215" y="1353649"/>
                </a:cubicBezTo>
                <a:cubicBezTo>
                  <a:pt x="2950940" y="1383476"/>
                  <a:pt x="2010470" y="1274343"/>
                  <a:pt x="225613" y="1353649"/>
                </a:cubicBezTo>
                <a:cubicBezTo>
                  <a:pt x="107919" y="1352868"/>
                  <a:pt x="-9419" y="1254502"/>
                  <a:pt x="0" y="1128036"/>
                </a:cubicBezTo>
                <a:cubicBezTo>
                  <a:pt x="-31503" y="731029"/>
                  <a:pt x="-57241" y="619307"/>
                  <a:pt x="0" y="225613"/>
                </a:cubicBezTo>
                <a:close/>
              </a:path>
              <a:path w="5305828" h="1353649" stroke="0" extrusionOk="0">
                <a:moveTo>
                  <a:pt x="0" y="225613"/>
                </a:moveTo>
                <a:cubicBezTo>
                  <a:pt x="21477" y="106864"/>
                  <a:pt x="108321" y="15233"/>
                  <a:pt x="225613" y="0"/>
                </a:cubicBezTo>
                <a:cubicBezTo>
                  <a:pt x="1489636" y="123000"/>
                  <a:pt x="4382003" y="-96860"/>
                  <a:pt x="5080215" y="0"/>
                </a:cubicBezTo>
                <a:cubicBezTo>
                  <a:pt x="5187759" y="-13001"/>
                  <a:pt x="5313920" y="84697"/>
                  <a:pt x="5305828" y="225613"/>
                </a:cubicBezTo>
                <a:cubicBezTo>
                  <a:pt x="5285957" y="529026"/>
                  <a:pt x="5270722" y="987183"/>
                  <a:pt x="5305828" y="1128036"/>
                </a:cubicBezTo>
                <a:cubicBezTo>
                  <a:pt x="5283095" y="1260875"/>
                  <a:pt x="5199406" y="1352763"/>
                  <a:pt x="5080215" y="1353649"/>
                </a:cubicBezTo>
                <a:cubicBezTo>
                  <a:pt x="3455063" y="1192942"/>
                  <a:pt x="1300858" y="1393316"/>
                  <a:pt x="225613" y="1353649"/>
                </a:cubicBezTo>
                <a:cubicBezTo>
                  <a:pt x="81865" y="1349782"/>
                  <a:pt x="-19507" y="1243802"/>
                  <a:pt x="0" y="1128036"/>
                </a:cubicBezTo>
                <a:cubicBezTo>
                  <a:pt x="-45090" y="845033"/>
                  <a:pt x="-49069" y="553381"/>
                  <a:pt x="0" y="225613"/>
                </a:cubicBezTo>
                <a:close/>
              </a:path>
            </a:pathLst>
          </a:custGeom>
          <a:solidFill>
            <a:schemeClr val="accent5">
              <a:lumMod val="20000"/>
              <a:lumOff val="80000"/>
            </a:schemeClr>
          </a:solidFill>
          <a:ln w="5715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solidFill>
                  <a:schemeClr val="tx1"/>
                </a:solidFill>
                <a:latin typeface="Calibri" panose="020F0502020204030204" pitchFamily="34" charset="0"/>
                <a:ea typeface="Calibri" panose="020F0502020204030204" pitchFamily="34" charset="0"/>
                <a:cs typeface="Calibri" panose="020F0502020204030204" pitchFamily="34" charset="0"/>
              </a:rPr>
              <a:t>Vì sao </a:t>
            </a:r>
            <a:r>
              <a:rPr lang="vi-VN" sz="3200">
                <a:solidFill>
                  <a:schemeClr val="tx1"/>
                </a:solidFill>
                <a:latin typeface="Calibri" panose="020F0502020204030204" pitchFamily="34" charset="0"/>
                <a:ea typeface="Calibri" panose="020F0502020204030204" pitchFamily="34" charset="0"/>
                <a:cs typeface="Calibri" panose="020F0502020204030204" pitchFamily="34" charset="0"/>
              </a:rPr>
              <a:t>em lại không </a:t>
            </a:r>
            <a:r>
              <a:rPr lang="vi-VN" sz="3200" dirty="0">
                <a:solidFill>
                  <a:schemeClr val="tx1"/>
                </a:solidFill>
                <a:latin typeface="Calibri" panose="020F0502020204030204" pitchFamily="34" charset="0"/>
                <a:ea typeface="Calibri" panose="020F0502020204030204" pitchFamily="34" charset="0"/>
                <a:cs typeface="Calibri" panose="020F0502020204030204" pitchFamily="34" charset="0"/>
              </a:rPr>
              <a:t>đồng tình với ý kiến này?</a:t>
            </a:r>
            <a:endPar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xmlns="" id="{DAAA6020-C0E6-D949-3D54-C8F9AC912421}"/>
              </a:ext>
            </a:extLst>
          </p:cNvPr>
          <p:cNvSpPr/>
          <p:nvPr/>
        </p:nvSpPr>
        <p:spPr>
          <a:xfrm>
            <a:off x="5669442" y="3709433"/>
            <a:ext cx="5828138" cy="2805804"/>
          </a:xfrm>
          <a:custGeom>
            <a:avLst/>
            <a:gdLst>
              <a:gd name="connsiteX0" fmla="*/ 0 w 5828138"/>
              <a:gd name="connsiteY0" fmla="*/ 467643 h 2805804"/>
              <a:gd name="connsiteX1" fmla="*/ 467643 w 5828138"/>
              <a:gd name="connsiteY1" fmla="*/ 0 h 2805804"/>
              <a:gd name="connsiteX2" fmla="*/ 5360495 w 5828138"/>
              <a:gd name="connsiteY2" fmla="*/ 0 h 2805804"/>
              <a:gd name="connsiteX3" fmla="*/ 5828138 w 5828138"/>
              <a:gd name="connsiteY3" fmla="*/ 467643 h 2805804"/>
              <a:gd name="connsiteX4" fmla="*/ 5828138 w 5828138"/>
              <a:gd name="connsiteY4" fmla="*/ 2338161 h 2805804"/>
              <a:gd name="connsiteX5" fmla="*/ 5360495 w 5828138"/>
              <a:gd name="connsiteY5" fmla="*/ 2805804 h 2805804"/>
              <a:gd name="connsiteX6" fmla="*/ 467643 w 5828138"/>
              <a:gd name="connsiteY6" fmla="*/ 2805804 h 2805804"/>
              <a:gd name="connsiteX7" fmla="*/ 0 w 5828138"/>
              <a:gd name="connsiteY7" fmla="*/ 2338161 h 2805804"/>
              <a:gd name="connsiteX8" fmla="*/ 0 w 5828138"/>
              <a:gd name="connsiteY8" fmla="*/ 467643 h 280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8138" h="2805804" fill="none" extrusionOk="0">
                <a:moveTo>
                  <a:pt x="0" y="467643"/>
                </a:moveTo>
                <a:cubicBezTo>
                  <a:pt x="1648" y="253980"/>
                  <a:pt x="220060" y="17939"/>
                  <a:pt x="467643" y="0"/>
                </a:cubicBezTo>
                <a:cubicBezTo>
                  <a:pt x="1186845" y="72427"/>
                  <a:pt x="3457576" y="61419"/>
                  <a:pt x="5360495" y="0"/>
                </a:cubicBezTo>
                <a:cubicBezTo>
                  <a:pt x="5615848" y="-20093"/>
                  <a:pt x="5813802" y="205035"/>
                  <a:pt x="5828138" y="467643"/>
                </a:cubicBezTo>
                <a:cubicBezTo>
                  <a:pt x="5674367" y="1376164"/>
                  <a:pt x="5849491" y="1811396"/>
                  <a:pt x="5828138" y="2338161"/>
                </a:cubicBezTo>
                <a:cubicBezTo>
                  <a:pt x="5832703" y="2573265"/>
                  <a:pt x="5601342" y="2786270"/>
                  <a:pt x="5360495" y="2805804"/>
                </a:cubicBezTo>
                <a:cubicBezTo>
                  <a:pt x="4301968" y="2835631"/>
                  <a:pt x="1052657" y="2726498"/>
                  <a:pt x="467643" y="2805804"/>
                </a:cubicBezTo>
                <a:cubicBezTo>
                  <a:pt x="251340" y="2801060"/>
                  <a:pt x="-8234" y="2598061"/>
                  <a:pt x="0" y="2338161"/>
                </a:cubicBezTo>
                <a:cubicBezTo>
                  <a:pt x="124710" y="1697824"/>
                  <a:pt x="149113" y="1357299"/>
                  <a:pt x="0" y="467643"/>
                </a:cubicBezTo>
                <a:close/>
              </a:path>
              <a:path w="5828138" h="2805804" stroke="0" extrusionOk="0">
                <a:moveTo>
                  <a:pt x="0" y="467643"/>
                </a:moveTo>
                <a:cubicBezTo>
                  <a:pt x="16620" y="213901"/>
                  <a:pt x="211164" y="3735"/>
                  <a:pt x="467643" y="0"/>
                </a:cubicBezTo>
                <a:cubicBezTo>
                  <a:pt x="1460091" y="123000"/>
                  <a:pt x="3265101" y="-96860"/>
                  <a:pt x="5360495" y="0"/>
                </a:cubicBezTo>
                <a:cubicBezTo>
                  <a:pt x="5578015" y="-31059"/>
                  <a:pt x="5849247" y="166814"/>
                  <a:pt x="5828138" y="467643"/>
                </a:cubicBezTo>
                <a:cubicBezTo>
                  <a:pt x="5860612" y="733068"/>
                  <a:pt x="5987592" y="1587832"/>
                  <a:pt x="5828138" y="2338161"/>
                </a:cubicBezTo>
                <a:cubicBezTo>
                  <a:pt x="5815510" y="2601008"/>
                  <a:pt x="5580589" y="2799556"/>
                  <a:pt x="5360495" y="2805804"/>
                </a:cubicBezTo>
                <a:cubicBezTo>
                  <a:pt x="4779467" y="2645097"/>
                  <a:pt x="2097513" y="2845471"/>
                  <a:pt x="467643" y="2805804"/>
                </a:cubicBezTo>
                <a:cubicBezTo>
                  <a:pt x="173569" y="2798573"/>
                  <a:pt x="-35452" y="2580372"/>
                  <a:pt x="0" y="2338161"/>
                </a:cubicBezTo>
                <a:cubicBezTo>
                  <a:pt x="166246" y="2143072"/>
                  <a:pt x="-114069" y="936327"/>
                  <a:pt x="0" y="467643"/>
                </a:cubicBezTo>
                <a:close/>
              </a:path>
            </a:pathLst>
          </a:custGeom>
          <a:solidFill>
            <a:srgbClr val="FFFFCC"/>
          </a:solidFill>
          <a:ln w="5715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dirty="0">
                <a:solidFill>
                  <a:schemeClr val="tx1"/>
                </a:solidFill>
                <a:latin typeface="Calibri" panose="020F0502020204030204" pitchFamily="34" charset="0"/>
                <a:ea typeface="Calibri" panose="020F0502020204030204" pitchFamily="34" charset="0"/>
                <a:cs typeface="Calibri" panose="020F0502020204030204" pitchFamily="34" charset="0"/>
              </a:rPr>
              <a:t>Em không đồng tình vì tự giác lao động nghĩa là chúng ta làm tất cả những việc phù hợp với bản thân, không nên chỉ làm việc mình thích.</a:t>
            </a:r>
            <a:endPar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xmlns="" id="{6AC50592-06B1-A4AE-1514-790B46A03130}"/>
              </a:ext>
            </a:extLst>
          </p:cNvPr>
          <p:cNvGrpSpPr/>
          <p:nvPr/>
        </p:nvGrpSpPr>
        <p:grpSpPr>
          <a:xfrm>
            <a:off x="969250" y="1620062"/>
            <a:ext cx="4096703" cy="2498068"/>
            <a:chOff x="568815" y="3557754"/>
            <a:chExt cx="4096703" cy="2498068"/>
          </a:xfrm>
        </p:grpSpPr>
        <p:sp>
          <p:nvSpPr>
            <p:cNvPr id="14" name="Rectangle: Rounded Corners 13">
              <a:extLst>
                <a:ext uri="{FF2B5EF4-FFF2-40B4-BE49-F238E27FC236}">
                  <a16:creationId xmlns:a16="http://schemas.microsoft.com/office/drawing/2014/main" xmlns="" id="{EF36D2DF-BF36-8A5F-22B2-87139EE3E9FE}"/>
                </a:ext>
              </a:extLst>
            </p:cNvPr>
            <p:cNvSpPr/>
            <p:nvPr/>
          </p:nvSpPr>
          <p:spPr>
            <a:xfrm>
              <a:off x="568815" y="3800583"/>
              <a:ext cx="4096703" cy="2255239"/>
            </a:xfrm>
            <a:prstGeom prst="roundRect">
              <a:avLst>
                <a:gd name="adj" fmla="val 12854"/>
              </a:avLst>
            </a:prstGeom>
            <a:solidFill>
              <a:srgbClr val="F5A88B"/>
            </a:solid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xmlns="" id="{AD14AE45-A753-F11E-8794-780FB2794E25}"/>
                </a:ext>
              </a:extLst>
            </p:cNvPr>
            <p:cNvSpPr/>
            <p:nvPr/>
          </p:nvSpPr>
          <p:spPr>
            <a:xfrm>
              <a:off x="697992" y="3901997"/>
              <a:ext cx="3847923" cy="2055196"/>
            </a:xfrm>
            <a:prstGeom prst="roundRect">
              <a:avLst>
                <a:gd name="adj" fmla="val 9493"/>
              </a:avLst>
            </a:prstGeom>
            <a:solidFill>
              <a:srgbClr val="FCD190"/>
            </a:solidFill>
            <a:ln w="19050">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just"/>
              <a:endParaRPr lang="en-US" sz="2800" dirty="0">
                <a:latin typeface="Calibri" panose="020F0502020204030204" pitchFamily="34" charset="0"/>
                <a:ea typeface="Calibri" panose="020F0502020204030204" pitchFamily="34" charset="0"/>
                <a:cs typeface="Calibri" panose="020F0502020204030204" pitchFamily="34" charset="0"/>
              </a:endParaRPr>
            </a:p>
            <a:p>
              <a:pPr algn="just"/>
              <a:r>
                <a:rPr lang="vi-VN" sz="2800" dirty="0">
                  <a:latin typeface="Calibri" panose="020F0502020204030204" pitchFamily="34" charset="0"/>
                  <a:ea typeface="Calibri" panose="020F0502020204030204" pitchFamily="34" charset="0"/>
                  <a:cs typeface="Calibri" panose="020F0502020204030204" pitchFamily="34" charset="0"/>
                </a:rPr>
                <a:t>Chỉ tự giác lao động khi làm những việc mà mình thích.</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
          <p:nvSpPr>
            <p:cNvPr id="17" name="Oval 16">
              <a:extLst>
                <a:ext uri="{FF2B5EF4-FFF2-40B4-BE49-F238E27FC236}">
                  <a16:creationId xmlns:a16="http://schemas.microsoft.com/office/drawing/2014/main" xmlns="" id="{42513C5C-F44B-6EE2-8459-C884F8DD5734}"/>
                </a:ext>
              </a:extLst>
            </p:cNvPr>
            <p:cNvSpPr/>
            <p:nvPr/>
          </p:nvSpPr>
          <p:spPr>
            <a:xfrm>
              <a:off x="2314439" y="3557754"/>
              <a:ext cx="457201" cy="457200"/>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latin typeface="Calibri" panose="020F0502020204030204" pitchFamily="34" charset="0"/>
                  <a:ea typeface="Calibri" panose="020F0502020204030204" pitchFamily="34" charset="0"/>
                  <a:cs typeface="Calibri" panose="020F0502020204030204" pitchFamily="34" charset="0"/>
                </a:rPr>
                <a:t>3</a:t>
              </a:r>
              <a:endPar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pSp>
          <p:nvGrpSpPr>
            <p:cNvPr id="19" name="Group 18">
              <a:extLst>
                <a:ext uri="{FF2B5EF4-FFF2-40B4-BE49-F238E27FC236}">
                  <a16:creationId xmlns:a16="http://schemas.microsoft.com/office/drawing/2014/main" xmlns="" id="{6752835F-99A1-1ECE-D6A9-503F6BF59C7E}"/>
                </a:ext>
              </a:extLst>
            </p:cNvPr>
            <p:cNvGrpSpPr/>
            <p:nvPr/>
          </p:nvGrpSpPr>
          <p:grpSpPr>
            <a:xfrm>
              <a:off x="595955" y="3903404"/>
              <a:ext cx="4016497" cy="443009"/>
              <a:chOff x="655038" y="3991076"/>
              <a:chExt cx="4270876" cy="428824"/>
            </a:xfrm>
          </p:grpSpPr>
          <p:pic>
            <p:nvPicPr>
              <p:cNvPr id="25" name="Picture 24" descr="A string of lights with stars and balls&#10;&#10;Description automatically generated with low confidence">
                <a:extLst>
                  <a:ext uri="{FF2B5EF4-FFF2-40B4-BE49-F238E27FC236}">
                    <a16:creationId xmlns:a16="http://schemas.microsoft.com/office/drawing/2014/main" xmlns="" id="{F890E150-8C68-0D2E-8A43-BE4EEE1DF2F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7436" b="44598"/>
              <a:stretch/>
            </p:blipFill>
            <p:spPr>
              <a:xfrm>
                <a:off x="655038" y="3991076"/>
                <a:ext cx="1503218" cy="420382"/>
              </a:xfrm>
              <a:prstGeom prst="rect">
                <a:avLst/>
              </a:prstGeom>
            </p:spPr>
          </p:pic>
          <p:pic>
            <p:nvPicPr>
              <p:cNvPr id="26" name="Picture 25" descr="A string of lights with stars and balls&#10;&#10;Description automatically generated with low confidence">
                <a:extLst>
                  <a:ext uri="{FF2B5EF4-FFF2-40B4-BE49-F238E27FC236}">
                    <a16:creationId xmlns:a16="http://schemas.microsoft.com/office/drawing/2014/main" xmlns="" id="{759BA70B-C72F-957F-DBEB-DF10AF5487F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7436" b="44598"/>
              <a:stretch/>
            </p:blipFill>
            <p:spPr>
              <a:xfrm>
                <a:off x="2038867" y="3995297"/>
                <a:ext cx="1503218" cy="420382"/>
              </a:xfrm>
              <a:prstGeom prst="rect">
                <a:avLst/>
              </a:prstGeom>
            </p:spPr>
          </p:pic>
          <p:pic>
            <p:nvPicPr>
              <p:cNvPr id="27" name="Picture 26" descr="A string of lights with stars and balls&#10;&#10;Description automatically generated with low confidence">
                <a:extLst>
                  <a:ext uri="{FF2B5EF4-FFF2-40B4-BE49-F238E27FC236}">
                    <a16:creationId xmlns:a16="http://schemas.microsoft.com/office/drawing/2014/main" xmlns="" id="{65EE292B-431F-E11A-3B78-C49359F30EE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7436" b="44598"/>
              <a:stretch/>
            </p:blipFill>
            <p:spPr>
              <a:xfrm>
                <a:off x="3422696" y="3999518"/>
                <a:ext cx="1503218" cy="420382"/>
              </a:xfrm>
              <a:prstGeom prst="rect">
                <a:avLst/>
              </a:prstGeom>
            </p:spPr>
          </p:pic>
        </p:grpSp>
        <p:grpSp>
          <p:nvGrpSpPr>
            <p:cNvPr id="20" name="Group 19">
              <a:extLst>
                <a:ext uri="{FF2B5EF4-FFF2-40B4-BE49-F238E27FC236}">
                  <a16:creationId xmlns:a16="http://schemas.microsoft.com/office/drawing/2014/main" xmlns="" id="{D60B4E81-9B83-BDCB-C30E-742C9C65B02B}"/>
                </a:ext>
              </a:extLst>
            </p:cNvPr>
            <p:cNvGrpSpPr/>
            <p:nvPr/>
          </p:nvGrpSpPr>
          <p:grpSpPr>
            <a:xfrm>
              <a:off x="628575" y="5460522"/>
              <a:ext cx="3983877" cy="516051"/>
              <a:chOff x="804290" y="5374821"/>
              <a:chExt cx="3983877" cy="516051"/>
            </a:xfrm>
          </p:grpSpPr>
          <p:pic>
            <p:nvPicPr>
              <p:cNvPr id="21" name="Picture 20" descr="A picture containing star, astronomy&#10;&#10;Description automatically generated">
                <a:extLst>
                  <a:ext uri="{FF2B5EF4-FFF2-40B4-BE49-F238E27FC236}">
                    <a16:creationId xmlns:a16="http://schemas.microsoft.com/office/drawing/2014/main" xmlns="" id="{F6881937-29EC-ED0A-6242-D1B906561DF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44582" b="30349"/>
              <a:stretch/>
            </p:blipFill>
            <p:spPr>
              <a:xfrm>
                <a:off x="804290" y="5374821"/>
                <a:ext cx="1981200" cy="496671"/>
              </a:xfrm>
              <a:prstGeom prst="rect">
                <a:avLst/>
              </a:prstGeom>
            </p:spPr>
          </p:pic>
          <p:pic>
            <p:nvPicPr>
              <p:cNvPr id="24" name="Picture 23" descr="A picture containing star, astronomy&#10;&#10;Description automatically generated">
                <a:extLst>
                  <a:ext uri="{FF2B5EF4-FFF2-40B4-BE49-F238E27FC236}">
                    <a16:creationId xmlns:a16="http://schemas.microsoft.com/office/drawing/2014/main" xmlns="" id="{7570A081-188A-DBBB-91AB-7D2627E231E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44582" b="30349"/>
              <a:stretch/>
            </p:blipFill>
            <p:spPr>
              <a:xfrm>
                <a:off x="2806967" y="5394201"/>
                <a:ext cx="1981200" cy="496671"/>
              </a:xfrm>
              <a:prstGeom prst="rect">
                <a:avLst/>
              </a:prstGeom>
            </p:spPr>
          </p:pic>
        </p:grpSp>
      </p:grpSp>
    </p:spTree>
    <p:extLst>
      <p:ext uri="{BB962C8B-B14F-4D97-AF65-F5344CB8AC3E}">
        <p14:creationId xmlns:p14="http://schemas.microsoft.com/office/powerpoint/2010/main" val="124348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lipart, child art, illustration, cartoon&#10;&#10;Description automatically generated">
            <a:extLst>
              <a:ext uri="{FF2B5EF4-FFF2-40B4-BE49-F238E27FC236}">
                <a16:creationId xmlns:a16="http://schemas.microsoft.com/office/drawing/2014/main" xmlns="" id="{FC4203BA-0EC0-465D-0A78-7B76E43005B3}"/>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xmlns="" id="{27F672BB-A7E2-CAE8-18D1-E5EE517B607F}"/>
              </a:ext>
            </a:extLst>
          </p:cNvPr>
          <p:cNvSpPr/>
          <p:nvPr/>
        </p:nvSpPr>
        <p:spPr>
          <a:xfrm>
            <a:off x="365760" y="231648"/>
            <a:ext cx="11521440" cy="6473952"/>
          </a:xfrm>
          <a:custGeom>
            <a:avLst/>
            <a:gdLst>
              <a:gd name="connsiteX0" fmla="*/ 0 w 11521440"/>
              <a:gd name="connsiteY0" fmla="*/ 568996 h 6473952"/>
              <a:gd name="connsiteX1" fmla="*/ 568996 w 11521440"/>
              <a:gd name="connsiteY1" fmla="*/ 0 h 6473952"/>
              <a:gd name="connsiteX2" fmla="*/ 10952444 w 11521440"/>
              <a:gd name="connsiteY2" fmla="*/ 0 h 6473952"/>
              <a:gd name="connsiteX3" fmla="*/ 11521440 w 11521440"/>
              <a:gd name="connsiteY3" fmla="*/ 568996 h 6473952"/>
              <a:gd name="connsiteX4" fmla="*/ 11521440 w 11521440"/>
              <a:gd name="connsiteY4" fmla="*/ 5904956 h 6473952"/>
              <a:gd name="connsiteX5" fmla="*/ 10952444 w 11521440"/>
              <a:gd name="connsiteY5" fmla="*/ 6473952 h 6473952"/>
              <a:gd name="connsiteX6" fmla="*/ 568996 w 11521440"/>
              <a:gd name="connsiteY6" fmla="*/ 6473952 h 6473952"/>
              <a:gd name="connsiteX7" fmla="*/ 0 w 11521440"/>
              <a:gd name="connsiteY7" fmla="*/ 5904956 h 6473952"/>
              <a:gd name="connsiteX8" fmla="*/ 0 w 11521440"/>
              <a:gd name="connsiteY8" fmla="*/ 568996 h 647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21440" h="6473952" fill="none" extrusionOk="0">
                <a:moveTo>
                  <a:pt x="0" y="568996"/>
                </a:moveTo>
                <a:cubicBezTo>
                  <a:pt x="-47266" y="220537"/>
                  <a:pt x="263844" y="7819"/>
                  <a:pt x="568996" y="0"/>
                </a:cubicBezTo>
                <a:cubicBezTo>
                  <a:pt x="2886617" y="-138490"/>
                  <a:pt x="5914659" y="-6035"/>
                  <a:pt x="10952444" y="0"/>
                </a:cubicBezTo>
                <a:cubicBezTo>
                  <a:pt x="11227875" y="13656"/>
                  <a:pt x="11535954" y="256640"/>
                  <a:pt x="11521440" y="568996"/>
                </a:cubicBezTo>
                <a:cubicBezTo>
                  <a:pt x="11417133" y="2590734"/>
                  <a:pt x="11607034" y="4169966"/>
                  <a:pt x="11521440" y="5904956"/>
                </a:cubicBezTo>
                <a:cubicBezTo>
                  <a:pt x="11516449" y="6208899"/>
                  <a:pt x="11272280" y="6489717"/>
                  <a:pt x="10952444" y="6473952"/>
                </a:cubicBezTo>
                <a:cubicBezTo>
                  <a:pt x="7887476" y="6582605"/>
                  <a:pt x="3177642" y="6471864"/>
                  <a:pt x="568996" y="6473952"/>
                </a:cubicBezTo>
                <a:cubicBezTo>
                  <a:pt x="234178" y="6427984"/>
                  <a:pt x="-734" y="6192199"/>
                  <a:pt x="0" y="5904956"/>
                </a:cubicBezTo>
                <a:cubicBezTo>
                  <a:pt x="17786" y="4946852"/>
                  <a:pt x="-108856" y="2410526"/>
                  <a:pt x="0" y="568996"/>
                </a:cubicBezTo>
                <a:close/>
              </a:path>
              <a:path w="11521440" h="6473952" stroke="0" extrusionOk="0">
                <a:moveTo>
                  <a:pt x="0" y="568996"/>
                </a:moveTo>
                <a:cubicBezTo>
                  <a:pt x="25742" y="306969"/>
                  <a:pt x="283621" y="-18166"/>
                  <a:pt x="568996" y="0"/>
                </a:cubicBezTo>
                <a:cubicBezTo>
                  <a:pt x="4195929" y="62616"/>
                  <a:pt x="8479857" y="-25344"/>
                  <a:pt x="10952444" y="0"/>
                </a:cubicBezTo>
                <a:cubicBezTo>
                  <a:pt x="11284258" y="7257"/>
                  <a:pt x="11525917" y="199598"/>
                  <a:pt x="11521440" y="568996"/>
                </a:cubicBezTo>
                <a:cubicBezTo>
                  <a:pt x="11643710" y="1541901"/>
                  <a:pt x="11388808" y="3797688"/>
                  <a:pt x="11521440" y="5904956"/>
                </a:cubicBezTo>
                <a:cubicBezTo>
                  <a:pt x="11562742" y="6245074"/>
                  <a:pt x="11257785" y="6441796"/>
                  <a:pt x="10952444" y="6473952"/>
                </a:cubicBezTo>
                <a:cubicBezTo>
                  <a:pt x="7180579" y="6482302"/>
                  <a:pt x="3562083" y="6517484"/>
                  <a:pt x="568996" y="6473952"/>
                </a:cubicBezTo>
                <a:cubicBezTo>
                  <a:pt x="244747" y="6468162"/>
                  <a:pt x="-9383" y="6275409"/>
                  <a:pt x="0" y="5904956"/>
                </a:cubicBezTo>
                <a:cubicBezTo>
                  <a:pt x="-147664" y="3918326"/>
                  <a:pt x="139242" y="2703939"/>
                  <a:pt x="0" y="568996"/>
                </a:cubicBezTo>
                <a:close/>
              </a:path>
            </a:pathLst>
          </a:custGeom>
          <a:solidFill>
            <a:schemeClr val="lt1">
              <a:alpha val="94000"/>
            </a:schemeClr>
          </a:solidFill>
          <a:ln w="38100">
            <a:solidFill>
              <a:srgbClr val="E04A4B"/>
            </a:solidFill>
            <a:extLst>
              <a:ext uri="{C807C97D-BFC1-408E-A445-0C87EB9F89A2}">
                <ask:lineSketchStyleProps xmlns:ask="http://schemas.microsoft.com/office/drawing/2018/sketchyshapes" xmlns="" sd="2455170801">
                  <a:prstGeom prst="roundRect">
                    <a:avLst>
                      <a:gd name="adj" fmla="val 8789"/>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xmlns="" id="{A71AC76B-7E02-C8A4-042A-EC2A7248C30B}"/>
              </a:ext>
            </a:extLst>
          </p:cNvPr>
          <p:cNvSpPr txBox="1"/>
          <p:nvPr/>
        </p:nvSpPr>
        <p:spPr>
          <a:xfrm>
            <a:off x="862734" y="764196"/>
            <a:ext cx="5720891" cy="523220"/>
          </a:xfrm>
          <a:prstGeom prst="rect">
            <a:avLst/>
          </a:prstGeom>
          <a:noFill/>
        </p:spPr>
        <p:txBody>
          <a:bodyPr wrap="square" rtlCol="0">
            <a:spAutoFit/>
          </a:bodyPr>
          <a:lstStyle/>
          <a:p>
            <a:pPr algn="just"/>
            <a:r>
              <a:rPr lang="vi-VN" sz="2800" b="1" dirty="0">
                <a:solidFill>
                  <a:srgbClr val="002060"/>
                </a:solidFill>
                <a:latin typeface="UTM Duepuntozero" panose="02040603050506020204" pitchFamily="18" charset="0"/>
              </a:rPr>
              <a:t>1. Nhận xét các ý kiến sau:</a:t>
            </a:r>
            <a:endParaRPr lang="en-US" sz="2800" b="1" dirty="0">
              <a:solidFill>
                <a:srgbClr val="002060"/>
              </a:solidFill>
              <a:latin typeface="UTM Duepuntozero" panose="02040603050506020204" pitchFamily="18" charset="0"/>
            </a:endParaRPr>
          </a:p>
        </p:txBody>
      </p:sp>
      <p:pic>
        <p:nvPicPr>
          <p:cNvPr id="5" name="Picture 4" descr="A yellow smiley face with black background&#10;&#10;Description automatically generated with low confidence">
            <a:extLst>
              <a:ext uri="{FF2B5EF4-FFF2-40B4-BE49-F238E27FC236}">
                <a16:creationId xmlns:a16="http://schemas.microsoft.com/office/drawing/2014/main" xmlns="" id="{673F760A-816D-EB65-3195-9E0282124D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6663" y="4255627"/>
            <a:ext cx="2107323" cy="2107323"/>
          </a:xfrm>
          <a:prstGeom prst="rect">
            <a:avLst/>
          </a:prstGeom>
        </p:spPr>
      </p:pic>
      <p:sp>
        <p:nvSpPr>
          <p:cNvPr id="6" name="Rectangle: Rounded Corners 5">
            <a:extLst>
              <a:ext uri="{FF2B5EF4-FFF2-40B4-BE49-F238E27FC236}">
                <a16:creationId xmlns:a16="http://schemas.microsoft.com/office/drawing/2014/main" xmlns="" id="{25397DA3-72B7-1433-AFB3-28854F595A22}"/>
              </a:ext>
            </a:extLst>
          </p:cNvPr>
          <p:cNvSpPr/>
          <p:nvPr/>
        </p:nvSpPr>
        <p:spPr>
          <a:xfrm>
            <a:off x="6126481" y="2265218"/>
            <a:ext cx="4919056" cy="1353649"/>
          </a:xfrm>
          <a:custGeom>
            <a:avLst/>
            <a:gdLst>
              <a:gd name="connsiteX0" fmla="*/ 0 w 4919056"/>
              <a:gd name="connsiteY0" fmla="*/ 225613 h 1353649"/>
              <a:gd name="connsiteX1" fmla="*/ 225613 w 4919056"/>
              <a:gd name="connsiteY1" fmla="*/ 0 h 1353649"/>
              <a:gd name="connsiteX2" fmla="*/ 4693443 w 4919056"/>
              <a:gd name="connsiteY2" fmla="*/ 0 h 1353649"/>
              <a:gd name="connsiteX3" fmla="*/ 4919056 w 4919056"/>
              <a:gd name="connsiteY3" fmla="*/ 225613 h 1353649"/>
              <a:gd name="connsiteX4" fmla="*/ 4919056 w 4919056"/>
              <a:gd name="connsiteY4" fmla="*/ 1128036 h 1353649"/>
              <a:gd name="connsiteX5" fmla="*/ 4693443 w 4919056"/>
              <a:gd name="connsiteY5" fmla="*/ 1353649 h 1353649"/>
              <a:gd name="connsiteX6" fmla="*/ 225613 w 4919056"/>
              <a:gd name="connsiteY6" fmla="*/ 1353649 h 1353649"/>
              <a:gd name="connsiteX7" fmla="*/ 0 w 4919056"/>
              <a:gd name="connsiteY7" fmla="*/ 1128036 h 1353649"/>
              <a:gd name="connsiteX8" fmla="*/ 0 w 4919056"/>
              <a:gd name="connsiteY8" fmla="*/ 225613 h 1353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19056" h="1353649" fill="none" extrusionOk="0">
                <a:moveTo>
                  <a:pt x="0" y="225613"/>
                </a:moveTo>
                <a:cubicBezTo>
                  <a:pt x="494" y="114393"/>
                  <a:pt x="110439" y="15825"/>
                  <a:pt x="225613" y="0"/>
                </a:cubicBezTo>
                <a:cubicBezTo>
                  <a:pt x="1881554" y="72427"/>
                  <a:pt x="4208020" y="61419"/>
                  <a:pt x="4693443" y="0"/>
                </a:cubicBezTo>
                <a:cubicBezTo>
                  <a:pt x="4815916" y="-14665"/>
                  <a:pt x="4907069" y="97384"/>
                  <a:pt x="4919056" y="225613"/>
                </a:cubicBezTo>
                <a:cubicBezTo>
                  <a:pt x="4900686" y="397640"/>
                  <a:pt x="4838775" y="907394"/>
                  <a:pt x="4919056" y="1128036"/>
                </a:cubicBezTo>
                <a:cubicBezTo>
                  <a:pt x="4922280" y="1236276"/>
                  <a:pt x="4816335" y="1351731"/>
                  <a:pt x="4693443" y="1353649"/>
                </a:cubicBezTo>
                <a:cubicBezTo>
                  <a:pt x="4061051" y="1383476"/>
                  <a:pt x="1106803" y="1274343"/>
                  <a:pt x="225613" y="1353649"/>
                </a:cubicBezTo>
                <a:cubicBezTo>
                  <a:pt x="107919" y="1352868"/>
                  <a:pt x="-9419" y="1254502"/>
                  <a:pt x="0" y="1128036"/>
                </a:cubicBezTo>
                <a:cubicBezTo>
                  <a:pt x="-31503" y="731029"/>
                  <a:pt x="-57241" y="619307"/>
                  <a:pt x="0" y="225613"/>
                </a:cubicBezTo>
                <a:close/>
              </a:path>
              <a:path w="4919056" h="1353649" stroke="0" extrusionOk="0">
                <a:moveTo>
                  <a:pt x="0" y="225613"/>
                </a:moveTo>
                <a:cubicBezTo>
                  <a:pt x="21477" y="106864"/>
                  <a:pt x="108321" y="15233"/>
                  <a:pt x="225613" y="0"/>
                </a:cubicBezTo>
                <a:cubicBezTo>
                  <a:pt x="2448584" y="123000"/>
                  <a:pt x="3748927" y="-96860"/>
                  <a:pt x="4693443" y="0"/>
                </a:cubicBezTo>
                <a:cubicBezTo>
                  <a:pt x="4800987" y="-13001"/>
                  <a:pt x="4927148" y="84697"/>
                  <a:pt x="4919056" y="225613"/>
                </a:cubicBezTo>
                <a:cubicBezTo>
                  <a:pt x="4899185" y="529026"/>
                  <a:pt x="4883950" y="987183"/>
                  <a:pt x="4919056" y="1128036"/>
                </a:cubicBezTo>
                <a:cubicBezTo>
                  <a:pt x="4896323" y="1260875"/>
                  <a:pt x="4812634" y="1352763"/>
                  <a:pt x="4693443" y="1353649"/>
                </a:cubicBezTo>
                <a:cubicBezTo>
                  <a:pt x="4231120" y="1192942"/>
                  <a:pt x="1054063" y="1393316"/>
                  <a:pt x="225613" y="1353649"/>
                </a:cubicBezTo>
                <a:cubicBezTo>
                  <a:pt x="81865" y="1349782"/>
                  <a:pt x="-19507" y="1243802"/>
                  <a:pt x="0" y="1128036"/>
                </a:cubicBezTo>
                <a:cubicBezTo>
                  <a:pt x="-45090" y="845033"/>
                  <a:pt x="-49069" y="553381"/>
                  <a:pt x="0" y="225613"/>
                </a:cubicBezTo>
                <a:close/>
              </a:path>
            </a:pathLst>
          </a:custGeom>
          <a:solidFill>
            <a:schemeClr val="accent5">
              <a:lumMod val="20000"/>
              <a:lumOff val="80000"/>
            </a:schemeClr>
          </a:solidFill>
          <a:ln w="5715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solidFill>
                  <a:schemeClr val="tx1"/>
                </a:solidFill>
                <a:latin typeface="Calibri" panose="020F0502020204030204" pitchFamily="34" charset="0"/>
                <a:ea typeface="Calibri" panose="020F0502020204030204" pitchFamily="34" charset="0"/>
                <a:cs typeface="Calibri" panose="020F0502020204030204" pitchFamily="34" charset="0"/>
              </a:rPr>
              <a:t>Vì sao em lại đồng tình với ý kiến này?</a:t>
            </a:r>
            <a:endPar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xmlns="" id="{DAAA6020-C0E6-D949-3D54-C8F9AC912421}"/>
              </a:ext>
            </a:extLst>
          </p:cNvPr>
          <p:cNvSpPr/>
          <p:nvPr/>
        </p:nvSpPr>
        <p:spPr>
          <a:xfrm>
            <a:off x="5650217" y="3998380"/>
            <a:ext cx="5940897" cy="2199849"/>
          </a:xfrm>
          <a:custGeom>
            <a:avLst/>
            <a:gdLst>
              <a:gd name="connsiteX0" fmla="*/ 0 w 5940897"/>
              <a:gd name="connsiteY0" fmla="*/ 366649 h 2199849"/>
              <a:gd name="connsiteX1" fmla="*/ 366649 w 5940897"/>
              <a:gd name="connsiteY1" fmla="*/ 0 h 2199849"/>
              <a:gd name="connsiteX2" fmla="*/ 5574248 w 5940897"/>
              <a:gd name="connsiteY2" fmla="*/ 0 h 2199849"/>
              <a:gd name="connsiteX3" fmla="*/ 5940897 w 5940897"/>
              <a:gd name="connsiteY3" fmla="*/ 366649 h 2199849"/>
              <a:gd name="connsiteX4" fmla="*/ 5940897 w 5940897"/>
              <a:gd name="connsiteY4" fmla="*/ 1833200 h 2199849"/>
              <a:gd name="connsiteX5" fmla="*/ 5574248 w 5940897"/>
              <a:gd name="connsiteY5" fmla="*/ 2199849 h 2199849"/>
              <a:gd name="connsiteX6" fmla="*/ 366649 w 5940897"/>
              <a:gd name="connsiteY6" fmla="*/ 2199849 h 2199849"/>
              <a:gd name="connsiteX7" fmla="*/ 0 w 5940897"/>
              <a:gd name="connsiteY7" fmla="*/ 1833200 h 2199849"/>
              <a:gd name="connsiteX8" fmla="*/ 0 w 5940897"/>
              <a:gd name="connsiteY8" fmla="*/ 366649 h 2199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40897" h="2199849" fill="none" extrusionOk="0">
                <a:moveTo>
                  <a:pt x="0" y="366649"/>
                </a:moveTo>
                <a:cubicBezTo>
                  <a:pt x="1004" y="191337"/>
                  <a:pt x="171230" y="11876"/>
                  <a:pt x="366649" y="0"/>
                </a:cubicBezTo>
                <a:cubicBezTo>
                  <a:pt x="1002713" y="72427"/>
                  <a:pt x="4108512" y="61419"/>
                  <a:pt x="5574248" y="0"/>
                </a:cubicBezTo>
                <a:cubicBezTo>
                  <a:pt x="5771592" y="-35458"/>
                  <a:pt x="5922667" y="158640"/>
                  <a:pt x="5940897" y="366649"/>
                </a:cubicBezTo>
                <a:cubicBezTo>
                  <a:pt x="5981453" y="949696"/>
                  <a:pt x="5891981" y="1395528"/>
                  <a:pt x="5940897" y="1833200"/>
                </a:cubicBezTo>
                <a:cubicBezTo>
                  <a:pt x="5948068" y="1999300"/>
                  <a:pt x="5769825" y="2192093"/>
                  <a:pt x="5574248" y="2199849"/>
                </a:cubicBezTo>
                <a:cubicBezTo>
                  <a:pt x="3043606" y="2229676"/>
                  <a:pt x="2917708" y="2120543"/>
                  <a:pt x="366649" y="2199849"/>
                </a:cubicBezTo>
                <a:cubicBezTo>
                  <a:pt x="192934" y="2196596"/>
                  <a:pt x="-30564" y="2041739"/>
                  <a:pt x="0" y="1833200"/>
                </a:cubicBezTo>
                <a:cubicBezTo>
                  <a:pt x="-98963" y="1594420"/>
                  <a:pt x="-114557" y="961827"/>
                  <a:pt x="0" y="366649"/>
                </a:cubicBezTo>
                <a:close/>
              </a:path>
              <a:path w="5940897" h="2199849" stroke="0" extrusionOk="0">
                <a:moveTo>
                  <a:pt x="0" y="366649"/>
                </a:moveTo>
                <a:cubicBezTo>
                  <a:pt x="15000" y="168243"/>
                  <a:pt x="165218" y="2217"/>
                  <a:pt x="366649" y="0"/>
                </a:cubicBezTo>
                <a:cubicBezTo>
                  <a:pt x="1207434" y="123000"/>
                  <a:pt x="2976831" y="-96860"/>
                  <a:pt x="5574248" y="0"/>
                </a:cubicBezTo>
                <a:cubicBezTo>
                  <a:pt x="5763559" y="-10048"/>
                  <a:pt x="5943956" y="157986"/>
                  <a:pt x="5940897" y="366649"/>
                </a:cubicBezTo>
                <a:cubicBezTo>
                  <a:pt x="5825225" y="831046"/>
                  <a:pt x="6012357" y="1108967"/>
                  <a:pt x="5940897" y="1833200"/>
                </a:cubicBezTo>
                <a:cubicBezTo>
                  <a:pt x="5923295" y="2042072"/>
                  <a:pt x="5752313" y="2195851"/>
                  <a:pt x="5574248" y="2199849"/>
                </a:cubicBezTo>
                <a:cubicBezTo>
                  <a:pt x="3222679" y="2039142"/>
                  <a:pt x="2394269" y="2239516"/>
                  <a:pt x="366649" y="2199849"/>
                </a:cubicBezTo>
                <a:cubicBezTo>
                  <a:pt x="132118" y="2193379"/>
                  <a:pt x="-6438" y="2032778"/>
                  <a:pt x="0" y="1833200"/>
                </a:cubicBezTo>
                <a:cubicBezTo>
                  <a:pt x="343" y="1632690"/>
                  <a:pt x="-58666" y="914351"/>
                  <a:pt x="0" y="366649"/>
                </a:cubicBezTo>
                <a:close/>
              </a:path>
            </a:pathLst>
          </a:custGeom>
          <a:solidFill>
            <a:srgbClr val="FFFFCC"/>
          </a:solidFill>
          <a:ln w="5715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dirty="0">
                <a:solidFill>
                  <a:schemeClr val="tx1"/>
                </a:solidFill>
                <a:latin typeface="Calibri" panose="020F0502020204030204" pitchFamily="34" charset="0"/>
                <a:ea typeface="Calibri" panose="020F0502020204030204" pitchFamily="34" charset="0"/>
                <a:cs typeface="Calibri" panose="020F0502020204030204" pitchFamily="34" charset="0"/>
              </a:rPr>
              <a:t>Em đồng tình vì chủ động, nỗ lực làm việc, không ngại khó khăn đó chính là biểu hiện của người yêu lao động.</a:t>
            </a:r>
            <a:endPar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xmlns="" id="{CE4C71F6-C20E-D945-DD76-9D42A8D4E8F3}"/>
              </a:ext>
            </a:extLst>
          </p:cNvPr>
          <p:cNvGrpSpPr/>
          <p:nvPr/>
        </p:nvGrpSpPr>
        <p:grpSpPr>
          <a:xfrm>
            <a:off x="663934" y="1477172"/>
            <a:ext cx="5165736" cy="2521208"/>
            <a:chOff x="6489290" y="3625518"/>
            <a:chExt cx="5165736" cy="2521208"/>
          </a:xfrm>
        </p:grpSpPr>
        <p:sp>
          <p:nvSpPr>
            <p:cNvPr id="8" name="Rectangle: Rounded Corners 7">
              <a:extLst>
                <a:ext uri="{FF2B5EF4-FFF2-40B4-BE49-F238E27FC236}">
                  <a16:creationId xmlns:a16="http://schemas.microsoft.com/office/drawing/2014/main" xmlns="" id="{AF9FAFBB-0C33-9BD4-6AAF-CDE78699F8DD}"/>
                </a:ext>
              </a:extLst>
            </p:cNvPr>
            <p:cNvSpPr/>
            <p:nvPr/>
          </p:nvSpPr>
          <p:spPr>
            <a:xfrm>
              <a:off x="6688090" y="3874727"/>
              <a:ext cx="4759769" cy="2107323"/>
            </a:xfrm>
            <a:prstGeom prst="roundRect">
              <a:avLst>
                <a:gd name="adj" fmla="val 12854"/>
              </a:avLst>
            </a:prstGeom>
            <a:solidFill>
              <a:srgbClr val="F4A263"/>
            </a:solid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xmlns="" id="{571894FB-03AF-3B7E-E2F3-8FABC055C8E5}"/>
                </a:ext>
              </a:extLst>
            </p:cNvPr>
            <p:cNvSpPr/>
            <p:nvPr/>
          </p:nvSpPr>
          <p:spPr>
            <a:xfrm>
              <a:off x="6817267" y="3976141"/>
              <a:ext cx="4470723" cy="1882984"/>
            </a:xfrm>
            <a:prstGeom prst="roundRect">
              <a:avLst>
                <a:gd name="adj" fmla="val 9493"/>
              </a:avLst>
            </a:prstGeom>
            <a:solidFill>
              <a:srgbClr val="FBF0DF"/>
            </a:solidFill>
            <a:ln w="19050">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libri" panose="020F0502020204030204" pitchFamily="34" charset="0"/>
                  <a:ea typeface="Calibri" panose="020F0502020204030204" pitchFamily="34" charset="0"/>
                  <a:cs typeface="Calibri" panose="020F0502020204030204" pitchFamily="34" charset="0"/>
                </a:rPr>
                <a:t>Cần chủ động, nỗ lực khi làm việc, không ngại khó khăn.</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
          <p:nvSpPr>
            <p:cNvPr id="11" name="Oval 10">
              <a:extLst>
                <a:ext uri="{FF2B5EF4-FFF2-40B4-BE49-F238E27FC236}">
                  <a16:creationId xmlns:a16="http://schemas.microsoft.com/office/drawing/2014/main" xmlns="" id="{7EE315D8-3E28-A2DC-179F-0EB02DD6D457}"/>
                </a:ext>
              </a:extLst>
            </p:cNvPr>
            <p:cNvSpPr/>
            <p:nvPr/>
          </p:nvSpPr>
          <p:spPr>
            <a:xfrm>
              <a:off x="8762458" y="3625518"/>
              <a:ext cx="457201" cy="457200"/>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latin typeface="Calibri" panose="020F0502020204030204" pitchFamily="34" charset="0"/>
                  <a:ea typeface="Calibri" panose="020F0502020204030204" pitchFamily="34" charset="0"/>
                  <a:cs typeface="Calibri" panose="020F0502020204030204" pitchFamily="34" charset="0"/>
                </a:rPr>
                <a:t>4</a:t>
              </a:r>
              <a:endPar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12" name="Picture 11" descr="A picture containing clipart, illustration&#10;&#10;Description automatically generated">
              <a:extLst>
                <a:ext uri="{FF2B5EF4-FFF2-40B4-BE49-F238E27FC236}">
                  <a16:creationId xmlns:a16="http://schemas.microsoft.com/office/drawing/2014/main" xmlns="" id="{7752AE94-CA7F-4C35-FCA8-E2B59D4054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779220" y="5270920"/>
              <a:ext cx="875806" cy="875806"/>
            </a:xfrm>
            <a:prstGeom prst="rect">
              <a:avLst/>
            </a:prstGeom>
          </p:spPr>
        </p:pic>
        <p:pic>
          <p:nvPicPr>
            <p:cNvPr id="16" name="Picture 15" descr="A green leaves with red berries&#10;&#10;Description automatically generated with low confidence">
              <a:extLst>
                <a:ext uri="{FF2B5EF4-FFF2-40B4-BE49-F238E27FC236}">
                  <a16:creationId xmlns:a16="http://schemas.microsoft.com/office/drawing/2014/main" xmlns="" id="{1FA65DA1-8023-256E-553C-D90658EBCBF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0603270" y="3736475"/>
              <a:ext cx="998875" cy="998875"/>
            </a:xfrm>
            <a:prstGeom prst="rect">
              <a:avLst/>
            </a:prstGeom>
          </p:spPr>
        </p:pic>
        <p:pic>
          <p:nvPicPr>
            <p:cNvPr id="18" name="Picture 17" descr="A green leaves with red berries&#10;&#10;Description automatically generated with low confidence">
              <a:extLst>
                <a:ext uri="{FF2B5EF4-FFF2-40B4-BE49-F238E27FC236}">
                  <a16:creationId xmlns:a16="http://schemas.microsoft.com/office/drawing/2014/main" xmlns="" id="{3B4B9E24-029D-42B7-E0CB-756BA658447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68487" y="3711565"/>
              <a:ext cx="998875" cy="998875"/>
            </a:xfrm>
            <a:prstGeom prst="rect">
              <a:avLst/>
            </a:prstGeom>
          </p:spPr>
        </p:pic>
        <p:pic>
          <p:nvPicPr>
            <p:cNvPr id="22" name="Picture 21" descr="A picture containing clipart, illustration&#10;&#10;Description automatically generated">
              <a:extLst>
                <a:ext uri="{FF2B5EF4-FFF2-40B4-BE49-F238E27FC236}">
                  <a16:creationId xmlns:a16="http://schemas.microsoft.com/office/drawing/2014/main" xmlns="" id="{0A4D9937-453E-FFE0-22D3-15A4041A8F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489290" y="5245579"/>
              <a:ext cx="875806" cy="875806"/>
            </a:xfrm>
            <a:prstGeom prst="rect">
              <a:avLst/>
            </a:prstGeom>
          </p:spPr>
        </p:pic>
      </p:grpSp>
    </p:spTree>
    <p:extLst>
      <p:ext uri="{BB962C8B-B14F-4D97-AF65-F5344CB8AC3E}">
        <p14:creationId xmlns:p14="http://schemas.microsoft.com/office/powerpoint/2010/main" val="186020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14" presetClass="entr" presetSubtype="1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lipart, child art, illustration, cartoon&#10;&#10;Description automatically generated">
            <a:extLst>
              <a:ext uri="{FF2B5EF4-FFF2-40B4-BE49-F238E27FC236}">
                <a16:creationId xmlns:a16="http://schemas.microsoft.com/office/drawing/2014/main" xmlns="" id="{FC4203BA-0EC0-465D-0A78-7B76E43005B3}"/>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xmlns="" id="{27F672BB-A7E2-CAE8-18D1-E5EE517B607F}"/>
              </a:ext>
            </a:extLst>
          </p:cNvPr>
          <p:cNvSpPr/>
          <p:nvPr/>
        </p:nvSpPr>
        <p:spPr>
          <a:xfrm>
            <a:off x="365760" y="231648"/>
            <a:ext cx="11521440" cy="6473952"/>
          </a:xfrm>
          <a:custGeom>
            <a:avLst/>
            <a:gdLst>
              <a:gd name="connsiteX0" fmla="*/ 0 w 11521440"/>
              <a:gd name="connsiteY0" fmla="*/ 568996 h 6473952"/>
              <a:gd name="connsiteX1" fmla="*/ 568996 w 11521440"/>
              <a:gd name="connsiteY1" fmla="*/ 0 h 6473952"/>
              <a:gd name="connsiteX2" fmla="*/ 10952444 w 11521440"/>
              <a:gd name="connsiteY2" fmla="*/ 0 h 6473952"/>
              <a:gd name="connsiteX3" fmla="*/ 11521440 w 11521440"/>
              <a:gd name="connsiteY3" fmla="*/ 568996 h 6473952"/>
              <a:gd name="connsiteX4" fmla="*/ 11521440 w 11521440"/>
              <a:gd name="connsiteY4" fmla="*/ 5904956 h 6473952"/>
              <a:gd name="connsiteX5" fmla="*/ 10952444 w 11521440"/>
              <a:gd name="connsiteY5" fmla="*/ 6473952 h 6473952"/>
              <a:gd name="connsiteX6" fmla="*/ 568996 w 11521440"/>
              <a:gd name="connsiteY6" fmla="*/ 6473952 h 6473952"/>
              <a:gd name="connsiteX7" fmla="*/ 0 w 11521440"/>
              <a:gd name="connsiteY7" fmla="*/ 5904956 h 6473952"/>
              <a:gd name="connsiteX8" fmla="*/ 0 w 11521440"/>
              <a:gd name="connsiteY8" fmla="*/ 568996 h 647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21440" h="6473952" fill="none" extrusionOk="0">
                <a:moveTo>
                  <a:pt x="0" y="568996"/>
                </a:moveTo>
                <a:cubicBezTo>
                  <a:pt x="-47266" y="220537"/>
                  <a:pt x="263844" y="7819"/>
                  <a:pt x="568996" y="0"/>
                </a:cubicBezTo>
                <a:cubicBezTo>
                  <a:pt x="2886617" y="-138490"/>
                  <a:pt x="5914659" y="-6035"/>
                  <a:pt x="10952444" y="0"/>
                </a:cubicBezTo>
                <a:cubicBezTo>
                  <a:pt x="11227875" y="13656"/>
                  <a:pt x="11535954" y="256640"/>
                  <a:pt x="11521440" y="568996"/>
                </a:cubicBezTo>
                <a:cubicBezTo>
                  <a:pt x="11417133" y="2590734"/>
                  <a:pt x="11607034" y="4169966"/>
                  <a:pt x="11521440" y="5904956"/>
                </a:cubicBezTo>
                <a:cubicBezTo>
                  <a:pt x="11516449" y="6208899"/>
                  <a:pt x="11272280" y="6489717"/>
                  <a:pt x="10952444" y="6473952"/>
                </a:cubicBezTo>
                <a:cubicBezTo>
                  <a:pt x="7887476" y="6582605"/>
                  <a:pt x="3177642" y="6471864"/>
                  <a:pt x="568996" y="6473952"/>
                </a:cubicBezTo>
                <a:cubicBezTo>
                  <a:pt x="234178" y="6427984"/>
                  <a:pt x="-734" y="6192199"/>
                  <a:pt x="0" y="5904956"/>
                </a:cubicBezTo>
                <a:cubicBezTo>
                  <a:pt x="17786" y="4946852"/>
                  <a:pt x="-108856" y="2410526"/>
                  <a:pt x="0" y="568996"/>
                </a:cubicBezTo>
                <a:close/>
              </a:path>
              <a:path w="11521440" h="6473952" stroke="0" extrusionOk="0">
                <a:moveTo>
                  <a:pt x="0" y="568996"/>
                </a:moveTo>
                <a:cubicBezTo>
                  <a:pt x="25742" y="306969"/>
                  <a:pt x="283621" y="-18166"/>
                  <a:pt x="568996" y="0"/>
                </a:cubicBezTo>
                <a:cubicBezTo>
                  <a:pt x="4195929" y="62616"/>
                  <a:pt x="8479857" y="-25344"/>
                  <a:pt x="10952444" y="0"/>
                </a:cubicBezTo>
                <a:cubicBezTo>
                  <a:pt x="11284258" y="7257"/>
                  <a:pt x="11525917" y="199598"/>
                  <a:pt x="11521440" y="568996"/>
                </a:cubicBezTo>
                <a:cubicBezTo>
                  <a:pt x="11643710" y="1541901"/>
                  <a:pt x="11388808" y="3797688"/>
                  <a:pt x="11521440" y="5904956"/>
                </a:cubicBezTo>
                <a:cubicBezTo>
                  <a:pt x="11562742" y="6245074"/>
                  <a:pt x="11257785" y="6441796"/>
                  <a:pt x="10952444" y="6473952"/>
                </a:cubicBezTo>
                <a:cubicBezTo>
                  <a:pt x="7180579" y="6482302"/>
                  <a:pt x="3562083" y="6517484"/>
                  <a:pt x="568996" y="6473952"/>
                </a:cubicBezTo>
                <a:cubicBezTo>
                  <a:pt x="244747" y="6468162"/>
                  <a:pt x="-9383" y="6275409"/>
                  <a:pt x="0" y="5904956"/>
                </a:cubicBezTo>
                <a:cubicBezTo>
                  <a:pt x="-147664" y="3918326"/>
                  <a:pt x="139242" y="2703939"/>
                  <a:pt x="0" y="568996"/>
                </a:cubicBezTo>
                <a:close/>
              </a:path>
            </a:pathLst>
          </a:custGeom>
          <a:solidFill>
            <a:schemeClr val="lt1">
              <a:alpha val="94000"/>
            </a:schemeClr>
          </a:solidFill>
          <a:ln w="38100">
            <a:solidFill>
              <a:srgbClr val="E04A4B"/>
            </a:solidFill>
            <a:extLst>
              <a:ext uri="{C807C97D-BFC1-408E-A445-0C87EB9F89A2}">
                <ask:lineSketchStyleProps xmlns:ask="http://schemas.microsoft.com/office/drawing/2018/sketchyshapes" xmlns="" sd="2455170801">
                  <a:prstGeom prst="roundRect">
                    <a:avLst>
                      <a:gd name="adj" fmla="val 8789"/>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xmlns="" id="{308EDC4A-910C-0718-D126-52A13EEB5536}"/>
              </a:ext>
            </a:extLst>
          </p:cNvPr>
          <p:cNvSpPr txBox="1"/>
          <p:nvPr/>
        </p:nvSpPr>
        <p:spPr>
          <a:xfrm>
            <a:off x="2254835" y="368657"/>
            <a:ext cx="7743290" cy="1200329"/>
          </a:xfrm>
          <a:prstGeom prst="rect">
            <a:avLst/>
          </a:prstGeom>
          <a:noFill/>
        </p:spPr>
        <p:txBody>
          <a:bodyPr wrap="square" rtlCol="0">
            <a:spAutoFit/>
          </a:bodyPr>
          <a:lstStyle/>
          <a:p>
            <a:pPr algn="ctr"/>
            <a:r>
              <a:rPr lang="vi-VN" sz="7200" dirty="0">
                <a:ln w="38100">
                  <a:solidFill>
                    <a:srgbClr val="002060"/>
                  </a:solidFill>
                </a:ln>
                <a:solidFill>
                  <a:srgbClr val="FFFF00"/>
                </a:solidFill>
                <a:latin typeface="UTM Showcard" panose="02040603050506020204" pitchFamily="18" charset="0"/>
              </a:rPr>
              <a:t>Kết luận</a:t>
            </a:r>
            <a:endParaRPr lang="en-US" sz="7200" dirty="0">
              <a:ln w="38100">
                <a:solidFill>
                  <a:srgbClr val="002060"/>
                </a:solidFill>
              </a:ln>
              <a:solidFill>
                <a:srgbClr val="FFFF00"/>
              </a:solidFill>
              <a:latin typeface="UTM Showcard" panose="02040603050506020204" pitchFamily="18" charset="0"/>
            </a:endParaRPr>
          </a:p>
        </p:txBody>
      </p:sp>
      <p:grpSp>
        <p:nvGrpSpPr>
          <p:cNvPr id="8" name="Group 7">
            <a:extLst>
              <a:ext uri="{FF2B5EF4-FFF2-40B4-BE49-F238E27FC236}">
                <a16:creationId xmlns:a16="http://schemas.microsoft.com/office/drawing/2014/main" xmlns="" id="{DB148933-EBC2-E76F-129D-FB7262599CE9}"/>
              </a:ext>
            </a:extLst>
          </p:cNvPr>
          <p:cNvGrpSpPr/>
          <p:nvPr/>
        </p:nvGrpSpPr>
        <p:grpSpPr>
          <a:xfrm>
            <a:off x="3645407" y="1736032"/>
            <a:ext cx="7960691" cy="4055168"/>
            <a:chOff x="1499616" y="3429000"/>
            <a:chExt cx="7437120" cy="2630424"/>
          </a:xfrm>
        </p:grpSpPr>
        <p:sp>
          <p:nvSpPr>
            <p:cNvPr id="9" name="Rectangle: Rounded Corners 8">
              <a:extLst>
                <a:ext uri="{FF2B5EF4-FFF2-40B4-BE49-F238E27FC236}">
                  <a16:creationId xmlns:a16="http://schemas.microsoft.com/office/drawing/2014/main" xmlns="" id="{E6A6BC7A-B4A1-1E21-C3A9-F6AEFCF02C26}"/>
                </a:ext>
              </a:extLst>
            </p:cNvPr>
            <p:cNvSpPr/>
            <p:nvPr/>
          </p:nvSpPr>
          <p:spPr>
            <a:xfrm>
              <a:off x="1499616" y="3429000"/>
              <a:ext cx="7437120" cy="2630424"/>
            </a:xfrm>
            <a:prstGeom prst="roundRect">
              <a:avLst/>
            </a:prstGeom>
            <a:solidFill>
              <a:srgbClr val="FFCC99">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xmlns="" id="{278723D0-AFDE-C0BB-4272-60079C14EF6B}"/>
                </a:ext>
              </a:extLst>
            </p:cNvPr>
            <p:cNvSpPr/>
            <p:nvPr/>
          </p:nvSpPr>
          <p:spPr>
            <a:xfrm>
              <a:off x="1716030" y="3611747"/>
              <a:ext cx="6970764" cy="2286266"/>
            </a:xfrm>
            <a:prstGeom prst="roundRect">
              <a:avLst/>
            </a:prstGeom>
            <a:ln w="38100">
              <a:solidFill>
                <a:srgbClr val="00206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xmlns="" id="{4FEEDD61-0956-635F-0D68-F6B7FA4C4EF8}"/>
              </a:ext>
            </a:extLst>
          </p:cNvPr>
          <p:cNvSpPr txBox="1"/>
          <p:nvPr/>
        </p:nvSpPr>
        <p:spPr>
          <a:xfrm>
            <a:off x="4204484" y="2285193"/>
            <a:ext cx="6842535" cy="3046988"/>
          </a:xfrm>
          <a:prstGeom prst="rect">
            <a:avLst/>
          </a:prstGeom>
          <a:noFill/>
        </p:spPr>
        <p:txBody>
          <a:bodyPr wrap="square" rtlCol="0">
            <a:spAutoFit/>
          </a:bodyPr>
          <a:lstStyle/>
          <a:p>
            <a:pPr algn="just"/>
            <a:r>
              <a:rPr lang="vi-VN" sz="3200" dirty="0">
                <a:latin typeface="Calibri" panose="020F0502020204030204" pitchFamily="34" charset="0"/>
                <a:ea typeface="Calibri" panose="020F0502020204030204" pitchFamily="34" charset="0"/>
                <a:cs typeface="Calibri" panose="020F0502020204030204" pitchFamily="34" charset="0"/>
              </a:rPr>
              <a:t>Các ý kiến đồng tình với lời nói, hành vi thể hiện tích cực tham gia lao động. Cần quý trọng người yêu lao động vì họ có trách nhiệm với công việc và giúp cho xã hội phát triển; cần chủ động, nỗ lực khi làm việc, không ngại khó khăn.</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pic>
        <p:nvPicPr>
          <p:cNvPr id="21" name="Picture 20" descr="A picture containing clipart, animated cartoon, illustration, drawing&#10;&#10;Description automatically generated">
            <a:extLst>
              <a:ext uri="{FF2B5EF4-FFF2-40B4-BE49-F238E27FC236}">
                <a16:creationId xmlns:a16="http://schemas.microsoft.com/office/drawing/2014/main" xmlns="" id="{EC20CDA4-FD5A-FE94-D4A3-421F2871B8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990" y="1800634"/>
            <a:ext cx="3657494" cy="4693920"/>
          </a:xfrm>
          <a:prstGeom prst="rect">
            <a:avLst/>
          </a:prstGeom>
        </p:spPr>
      </p:pic>
    </p:spTree>
    <p:extLst>
      <p:ext uri="{BB962C8B-B14F-4D97-AF65-F5344CB8AC3E}">
        <p14:creationId xmlns:p14="http://schemas.microsoft.com/office/powerpoint/2010/main" val="148446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grpId="1" nodeType="clickEffect">
                                  <p:stCondLst>
                                    <p:cond delay="0"/>
                                  </p:stCondLst>
                                  <p:childTnLst>
                                    <p:animRot by="120000">
                                      <p:cBhvr>
                                        <p:cTn id="13" dur="100" fill="hold">
                                          <p:stCondLst>
                                            <p:cond delay="0"/>
                                          </p:stCondLst>
                                        </p:cTn>
                                        <p:tgtEl>
                                          <p:spTgt spid="3"/>
                                        </p:tgtEl>
                                        <p:attrNameLst>
                                          <p:attrName>r</p:attrName>
                                        </p:attrNameLst>
                                      </p:cBhvr>
                                    </p:animRot>
                                    <p:animRot by="-240000">
                                      <p:cBhvr>
                                        <p:cTn id="14" dur="200" fill="hold">
                                          <p:stCondLst>
                                            <p:cond delay="200"/>
                                          </p:stCondLst>
                                        </p:cTn>
                                        <p:tgtEl>
                                          <p:spTgt spid="3"/>
                                        </p:tgtEl>
                                        <p:attrNameLst>
                                          <p:attrName>r</p:attrName>
                                        </p:attrNameLst>
                                      </p:cBhvr>
                                    </p:animRot>
                                    <p:animRot by="240000">
                                      <p:cBhvr>
                                        <p:cTn id="15" dur="200" fill="hold">
                                          <p:stCondLst>
                                            <p:cond delay="400"/>
                                          </p:stCondLst>
                                        </p:cTn>
                                        <p:tgtEl>
                                          <p:spTgt spid="3"/>
                                        </p:tgtEl>
                                        <p:attrNameLst>
                                          <p:attrName>r</p:attrName>
                                        </p:attrNameLst>
                                      </p:cBhvr>
                                    </p:animRot>
                                    <p:animRot by="-240000">
                                      <p:cBhvr>
                                        <p:cTn id="16" dur="200" fill="hold">
                                          <p:stCondLst>
                                            <p:cond delay="600"/>
                                          </p:stCondLst>
                                        </p:cTn>
                                        <p:tgtEl>
                                          <p:spTgt spid="3"/>
                                        </p:tgtEl>
                                        <p:attrNameLst>
                                          <p:attrName>r</p:attrName>
                                        </p:attrNameLst>
                                      </p:cBhvr>
                                    </p:animRot>
                                    <p:animRot by="120000">
                                      <p:cBhvr>
                                        <p:cTn id="17" dur="200" fill="hold">
                                          <p:stCondLst>
                                            <p:cond delay="800"/>
                                          </p:stCondLst>
                                        </p:cTn>
                                        <p:tgtEl>
                                          <p:spTgt spid="3"/>
                                        </p:tgtEl>
                                        <p:attrNameLst>
                                          <p:attrName>r</p:attrName>
                                        </p:attrNameLst>
                                      </p:cBhvr>
                                    </p:animRo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41" presetClass="entr" presetSubtype="0" fill="hold" grpId="0" nodeType="withEffect">
                                  <p:stCondLst>
                                    <p:cond delay="0"/>
                                  </p:stCondLst>
                                  <p:iterate type="lt">
                                    <p:tmPct val="10000"/>
                                  </p:iterate>
                                  <p:childTnLst>
                                    <p:set>
                                      <p:cBhvr>
                                        <p:cTn id="23" dur="1" fill="hold">
                                          <p:stCondLst>
                                            <p:cond delay="0"/>
                                          </p:stCondLst>
                                        </p:cTn>
                                        <p:tgtEl>
                                          <p:spTgt spid="13"/>
                                        </p:tgtEl>
                                        <p:attrNameLst>
                                          <p:attrName>style.visibility</p:attrName>
                                        </p:attrNameLst>
                                      </p:cBhvr>
                                      <p:to>
                                        <p:strVal val="visible"/>
                                      </p:to>
                                    </p:set>
                                    <p:anim calcmode="lin" valueType="num">
                                      <p:cBhvr>
                                        <p:cTn id="24" dur="25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5" dur="250" fill="hold"/>
                                        <p:tgtEl>
                                          <p:spTgt spid="13"/>
                                        </p:tgtEl>
                                        <p:attrNameLst>
                                          <p:attrName>ppt_y</p:attrName>
                                        </p:attrNameLst>
                                      </p:cBhvr>
                                      <p:tavLst>
                                        <p:tav tm="0">
                                          <p:val>
                                            <p:strVal val="#ppt_y"/>
                                          </p:val>
                                        </p:tav>
                                        <p:tav tm="100000">
                                          <p:val>
                                            <p:strVal val="#ppt_y"/>
                                          </p:val>
                                        </p:tav>
                                      </p:tavLst>
                                    </p:anim>
                                    <p:anim calcmode="lin" valueType="num">
                                      <p:cBhvr>
                                        <p:cTn id="26" dur="25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7" dur="25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25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4" name="Picture 323" descr="A picture containing clipart, child art, illustration, cartoon&#10;&#10;Description automatically generated">
            <a:extLst>
              <a:ext uri="{FF2B5EF4-FFF2-40B4-BE49-F238E27FC236}">
                <a16:creationId xmlns:a16="http://schemas.microsoft.com/office/drawing/2014/main" xmlns="" id="{FC4203BA-0EC0-465D-0A78-7B76E43005B3}"/>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23" name="Rectangle: Rounded Corners 3">
            <a:extLst>
              <a:ext uri="{FF2B5EF4-FFF2-40B4-BE49-F238E27FC236}">
                <a16:creationId xmlns:a16="http://schemas.microsoft.com/office/drawing/2014/main" xmlns="" id="{27F672BB-A7E2-CAE8-18D1-E5EE517B607F}"/>
              </a:ext>
            </a:extLst>
          </p:cNvPr>
          <p:cNvSpPr/>
          <p:nvPr/>
        </p:nvSpPr>
        <p:spPr>
          <a:xfrm>
            <a:off x="1564783" y="1519706"/>
            <a:ext cx="8983014" cy="4695959"/>
          </a:xfrm>
          <a:custGeom>
            <a:avLst/>
            <a:gdLst>
              <a:gd name="connsiteX0" fmla="*/ 0 w 11521440"/>
              <a:gd name="connsiteY0" fmla="*/ 568996 h 6473952"/>
              <a:gd name="connsiteX1" fmla="*/ 568996 w 11521440"/>
              <a:gd name="connsiteY1" fmla="*/ 0 h 6473952"/>
              <a:gd name="connsiteX2" fmla="*/ 10952444 w 11521440"/>
              <a:gd name="connsiteY2" fmla="*/ 0 h 6473952"/>
              <a:gd name="connsiteX3" fmla="*/ 11521440 w 11521440"/>
              <a:gd name="connsiteY3" fmla="*/ 568996 h 6473952"/>
              <a:gd name="connsiteX4" fmla="*/ 11521440 w 11521440"/>
              <a:gd name="connsiteY4" fmla="*/ 5904956 h 6473952"/>
              <a:gd name="connsiteX5" fmla="*/ 10952444 w 11521440"/>
              <a:gd name="connsiteY5" fmla="*/ 6473952 h 6473952"/>
              <a:gd name="connsiteX6" fmla="*/ 568996 w 11521440"/>
              <a:gd name="connsiteY6" fmla="*/ 6473952 h 6473952"/>
              <a:gd name="connsiteX7" fmla="*/ 0 w 11521440"/>
              <a:gd name="connsiteY7" fmla="*/ 5904956 h 6473952"/>
              <a:gd name="connsiteX8" fmla="*/ 0 w 11521440"/>
              <a:gd name="connsiteY8" fmla="*/ 568996 h 647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21440" h="6473952" fill="none" extrusionOk="0">
                <a:moveTo>
                  <a:pt x="0" y="568996"/>
                </a:moveTo>
                <a:cubicBezTo>
                  <a:pt x="-47266" y="220537"/>
                  <a:pt x="263844" y="7819"/>
                  <a:pt x="568996" y="0"/>
                </a:cubicBezTo>
                <a:cubicBezTo>
                  <a:pt x="2886617" y="-138490"/>
                  <a:pt x="5914659" y="-6035"/>
                  <a:pt x="10952444" y="0"/>
                </a:cubicBezTo>
                <a:cubicBezTo>
                  <a:pt x="11227875" y="13656"/>
                  <a:pt x="11535954" y="256640"/>
                  <a:pt x="11521440" y="568996"/>
                </a:cubicBezTo>
                <a:cubicBezTo>
                  <a:pt x="11417133" y="2590734"/>
                  <a:pt x="11607034" y="4169966"/>
                  <a:pt x="11521440" y="5904956"/>
                </a:cubicBezTo>
                <a:cubicBezTo>
                  <a:pt x="11516449" y="6208899"/>
                  <a:pt x="11272280" y="6489717"/>
                  <a:pt x="10952444" y="6473952"/>
                </a:cubicBezTo>
                <a:cubicBezTo>
                  <a:pt x="7887476" y="6582605"/>
                  <a:pt x="3177642" y="6471864"/>
                  <a:pt x="568996" y="6473952"/>
                </a:cubicBezTo>
                <a:cubicBezTo>
                  <a:pt x="234178" y="6427984"/>
                  <a:pt x="-734" y="6192199"/>
                  <a:pt x="0" y="5904956"/>
                </a:cubicBezTo>
                <a:cubicBezTo>
                  <a:pt x="17786" y="4946852"/>
                  <a:pt x="-108856" y="2410526"/>
                  <a:pt x="0" y="568996"/>
                </a:cubicBezTo>
                <a:close/>
              </a:path>
              <a:path w="11521440" h="6473952" stroke="0" extrusionOk="0">
                <a:moveTo>
                  <a:pt x="0" y="568996"/>
                </a:moveTo>
                <a:cubicBezTo>
                  <a:pt x="25742" y="306969"/>
                  <a:pt x="283621" y="-18166"/>
                  <a:pt x="568996" y="0"/>
                </a:cubicBezTo>
                <a:cubicBezTo>
                  <a:pt x="4195929" y="62616"/>
                  <a:pt x="8479857" y="-25344"/>
                  <a:pt x="10952444" y="0"/>
                </a:cubicBezTo>
                <a:cubicBezTo>
                  <a:pt x="11284258" y="7257"/>
                  <a:pt x="11525917" y="199598"/>
                  <a:pt x="11521440" y="568996"/>
                </a:cubicBezTo>
                <a:cubicBezTo>
                  <a:pt x="11643710" y="1541901"/>
                  <a:pt x="11388808" y="3797688"/>
                  <a:pt x="11521440" y="5904956"/>
                </a:cubicBezTo>
                <a:cubicBezTo>
                  <a:pt x="11562742" y="6245074"/>
                  <a:pt x="11257785" y="6441796"/>
                  <a:pt x="10952444" y="6473952"/>
                </a:cubicBezTo>
                <a:cubicBezTo>
                  <a:pt x="7180579" y="6482302"/>
                  <a:pt x="3562083" y="6517484"/>
                  <a:pt x="568996" y="6473952"/>
                </a:cubicBezTo>
                <a:cubicBezTo>
                  <a:pt x="244747" y="6468162"/>
                  <a:pt x="-9383" y="6275409"/>
                  <a:pt x="0" y="5904956"/>
                </a:cubicBezTo>
                <a:cubicBezTo>
                  <a:pt x="-147664" y="3918326"/>
                  <a:pt x="139242" y="2703939"/>
                  <a:pt x="0" y="568996"/>
                </a:cubicBezTo>
                <a:close/>
              </a:path>
            </a:pathLst>
          </a:custGeom>
          <a:solidFill>
            <a:schemeClr val="lt1">
              <a:alpha val="94000"/>
            </a:schemeClr>
          </a:solidFill>
          <a:ln w="38100">
            <a:solidFill>
              <a:srgbClr val="E04A4B"/>
            </a:solidFill>
            <a:extLst>
              <a:ext uri="{C807C97D-BFC1-408E-A445-0C87EB9F89A2}">
                <ask:lineSketchStyleProps xmlns:ask="http://schemas.microsoft.com/office/drawing/2018/sketchyshapes" xmlns="" sd="2455170801">
                  <a:prstGeom prst="roundRect">
                    <a:avLst>
                      <a:gd name="adj" fmla="val 8789"/>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xmlns="" id="{461A02B6-D608-4FFD-143D-FD37B2FE7E46}"/>
              </a:ext>
            </a:extLst>
          </p:cNvPr>
          <p:cNvSpPr txBox="1"/>
          <p:nvPr/>
        </p:nvSpPr>
        <p:spPr>
          <a:xfrm>
            <a:off x="1872065" y="2697707"/>
            <a:ext cx="8177787" cy="2308324"/>
          </a:xfrm>
          <a:prstGeom prst="rect">
            <a:avLst/>
          </a:prstGeom>
          <a:noFill/>
        </p:spPr>
        <p:txBody>
          <a:bodyPr wrap="square" rtlCol="0">
            <a:spAutoFit/>
          </a:bodyPr>
          <a:lstStyle/>
          <a:p>
            <a:pPr algn="ctr"/>
            <a:r>
              <a:rPr lang="en-GB" sz="7200" b="1" dirty="0" err="1" smtClean="0">
                <a:solidFill>
                  <a:srgbClr val="FF0000"/>
                </a:solidFill>
                <a:latin typeface="SVN-ARCO Typography" panose="020B0603050302020204" pitchFamily="34" charset="2"/>
              </a:rPr>
              <a:t>Tạm</a:t>
            </a:r>
            <a:r>
              <a:rPr lang="en-GB" sz="7200" b="1" dirty="0" smtClean="0">
                <a:solidFill>
                  <a:srgbClr val="FF0000"/>
                </a:solidFill>
                <a:latin typeface="SVN-ARCO Typography" panose="020B0603050302020204" pitchFamily="34" charset="2"/>
              </a:rPr>
              <a:t> </a:t>
            </a:r>
            <a:r>
              <a:rPr lang="en-GB" sz="7200" b="1" dirty="0" err="1" smtClean="0">
                <a:solidFill>
                  <a:srgbClr val="FF0000"/>
                </a:solidFill>
                <a:latin typeface="SVN-ARCO Typography" panose="020B0603050302020204" pitchFamily="34" charset="2"/>
              </a:rPr>
              <a:t>biệ</a:t>
            </a:r>
            <a:r>
              <a:rPr lang="en-GB" sz="7200" b="1" dirty="0" err="1" smtClean="0">
                <a:solidFill>
                  <a:srgbClr val="FF0000"/>
                </a:solidFill>
                <a:latin typeface="SVN-ARCO Typography" panose="020B0603050302020204" pitchFamily="34" charset="2"/>
              </a:rPr>
              <a:t>t</a:t>
            </a:r>
            <a:r>
              <a:rPr lang="en-GB" sz="7200" b="1" dirty="0" smtClean="0">
                <a:solidFill>
                  <a:srgbClr val="FF0000"/>
                </a:solidFill>
                <a:latin typeface="SVN-ARCO Typography" panose="020B0603050302020204" pitchFamily="34" charset="2"/>
              </a:rPr>
              <a:t> </a:t>
            </a:r>
            <a:r>
              <a:rPr lang="en-GB" sz="7200" b="1" dirty="0" err="1" smtClean="0">
                <a:solidFill>
                  <a:srgbClr val="FF0000"/>
                </a:solidFill>
                <a:latin typeface="SVN-ARCO Typography" panose="020B0603050302020204" pitchFamily="34" charset="2"/>
              </a:rPr>
              <a:t>và</a:t>
            </a:r>
            <a:r>
              <a:rPr lang="en-GB" sz="7200" b="1" dirty="0" smtClean="0">
                <a:solidFill>
                  <a:srgbClr val="FF0000"/>
                </a:solidFill>
                <a:latin typeface="SVN-ARCO Typography" panose="020B0603050302020204" pitchFamily="34" charset="2"/>
              </a:rPr>
              <a:t> </a:t>
            </a:r>
          </a:p>
          <a:p>
            <a:pPr algn="ctr"/>
            <a:r>
              <a:rPr lang="en-GB" sz="7200" b="1" dirty="0">
                <a:solidFill>
                  <a:srgbClr val="FF0000"/>
                </a:solidFill>
                <a:latin typeface="SVN-ARCO Typography" panose="020B0603050302020204" pitchFamily="34" charset="2"/>
              </a:rPr>
              <a:t> </a:t>
            </a:r>
            <a:r>
              <a:rPr lang="en-GB" sz="7200" b="1" dirty="0" err="1" smtClean="0">
                <a:solidFill>
                  <a:srgbClr val="FF0000"/>
                </a:solidFill>
                <a:latin typeface="SVN-ARCO Typography" panose="020B0603050302020204" pitchFamily="34" charset="2"/>
              </a:rPr>
              <a:t>hẹn</a:t>
            </a:r>
            <a:r>
              <a:rPr lang="en-GB" sz="7200" b="1" dirty="0" smtClean="0">
                <a:solidFill>
                  <a:srgbClr val="FF0000"/>
                </a:solidFill>
                <a:latin typeface="SVN-ARCO Typography" panose="020B0603050302020204" pitchFamily="34" charset="2"/>
              </a:rPr>
              <a:t> </a:t>
            </a:r>
            <a:r>
              <a:rPr lang="en-GB" sz="7200" b="1" dirty="0" err="1" smtClean="0">
                <a:solidFill>
                  <a:srgbClr val="FF0000"/>
                </a:solidFill>
                <a:latin typeface="SVN-ARCO Typography" panose="020B0603050302020204" pitchFamily="34" charset="2"/>
              </a:rPr>
              <a:t>gặp</a:t>
            </a:r>
            <a:r>
              <a:rPr lang="en-GB" sz="7200" b="1" dirty="0" smtClean="0">
                <a:solidFill>
                  <a:srgbClr val="FF0000"/>
                </a:solidFill>
                <a:latin typeface="SVN-ARCO Typography" panose="020B0603050302020204" pitchFamily="34" charset="2"/>
              </a:rPr>
              <a:t> </a:t>
            </a:r>
            <a:r>
              <a:rPr lang="en-GB" sz="7200" b="1" dirty="0" err="1" smtClean="0">
                <a:solidFill>
                  <a:srgbClr val="FF0000"/>
                </a:solidFill>
                <a:latin typeface="SVN-ARCO Typography" panose="020B0603050302020204" pitchFamily="34" charset="2"/>
              </a:rPr>
              <a:t>lại</a:t>
            </a:r>
            <a:r>
              <a:rPr lang="en-GB" sz="7200" b="1" dirty="0" smtClean="0">
                <a:solidFill>
                  <a:srgbClr val="FF0000"/>
                </a:solidFill>
                <a:latin typeface="SVN-ARCO Typography" panose="020B0603050302020204" pitchFamily="34" charset="2"/>
              </a:rPr>
              <a:t>.</a:t>
            </a:r>
            <a:endParaRPr lang="en-US" sz="7200" b="1" dirty="0">
              <a:solidFill>
                <a:srgbClr val="FF0000"/>
              </a:solidFill>
              <a:latin typeface="SVN-ARCO Typography" panose="020B0603050302020204" pitchFamily="34" charset="2"/>
            </a:endParaRPr>
          </a:p>
        </p:txBody>
      </p:sp>
      <p:pic>
        <p:nvPicPr>
          <p:cNvPr id="325" name="Picture 324" descr="A picture containing flower, graphics&#10;&#10;Description automatically generated">
            <a:extLst>
              <a:ext uri="{FF2B5EF4-FFF2-40B4-BE49-F238E27FC236}">
                <a16:creationId xmlns:a16="http://schemas.microsoft.com/office/drawing/2014/main" xmlns="" id="{AE1A1E63-76E8-91CB-D99D-604685C308E5}"/>
              </a:ext>
            </a:extLst>
          </p:cNvPr>
          <p:cNvPicPr>
            <a:picLocks noChangeAspect="1"/>
          </p:cNvPicPr>
          <p:nvPr/>
        </p:nvPicPr>
        <p:blipFill rotWithShape="1">
          <a:blip r:embed="rId4">
            <a:extLst>
              <a:ext uri="{28A0092B-C50C-407E-A947-70E740481C1C}">
                <a14:useLocalDpi xmlns:a14="http://schemas.microsoft.com/office/drawing/2010/main" val="0"/>
              </a:ext>
            </a:extLst>
          </a:blip>
          <a:srcRect t="30405" b="33603"/>
          <a:stretch/>
        </p:blipFill>
        <p:spPr>
          <a:xfrm>
            <a:off x="2532128" y="5508835"/>
            <a:ext cx="4177717" cy="1503671"/>
          </a:xfrm>
          <a:prstGeom prst="rect">
            <a:avLst/>
          </a:prstGeom>
        </p:spPr>
      </p:pic>
      <p:pic>
        <p:nvPicPr>
          <p:cNvPr id="326" name="Picture 325" descr="A picture containing flower, graphics&#10;&#10;Description automatically generated">
            <a:extLst>
              <a:ext uri="{FF2B5EF4-FFF2-40B4-BE49-F238E27FC236}">
                <a16:creationId xmlns:a16="http://schemas.microsoft.com/office/drawing/2014/main" xmlns="" id="{2E819745-EB74-B212-6B87-BF5A325151B1}"/>
              </a:ext>
            </a:extLst>
          </p:cNvPr>
          <p:cNvPicPr>
            <a:picLocks noChangeAspect="1"/>
          </p:cNvPicPr>
          <p:nvPr/>
        </p:nvPicPr>
        <p:blipFill rotWithShape="1">
          <a:blip r:embed="rId4">
            <a:extLst>
              <a:ext uri="{28A0092B-C50C-407E-A947-70E740481C1C}">
                <a14:useLocalDpi xmlns:a14="http://schemas.microsoft.com/office/drawing/2010/main" val="0"/>
              </a:ext>
            </a:extLst>
          </a:blip>
          <a:srcRect t="30405" b="33603"/>
          <a:stretch/>
        </p:blipFill>
        <p:spPr>
          <a:xfrm>
            <a:off x="5446778" y="5420331"/>
            <a:ext cx="4348937" cy="1565298"/>
          </a:xfrm>
          <a:prstGeom prst="rect">
            <a:avLst/>
          </a:prstGeom>
        </p:spPr>
      </p:pic>
      <p:pic>
        <p:nvPicPr>
          <p:cNvPr id="327" name="Picture 326" descr="A picture containing flower, graphics&#10;&#10;Description automatically generated">
            <a:extLst>
              <a:ext uri="{FF2B5EF4-FFF2-40B4-BE49-F238E27FC236}">
                <a16:creationId xmlns:a16="http://schemas.microsoft.com/office/drawing/2014/main" xmlns="" id="{448D2892-DA8A-1EB6-698E-2D6B7F748477}"/>
              </a:ext>
            </a:extLst>
          </p:cNvPr>
          <p:cNvPicPr>
            <a:picLocks noChangeAspect="1"/>
          </p:cNvPicPr>
          <p:nvPr/>
        </p:nvPicPr>
        <p:blipFill rotWithShape="1">
          <a:blip r:embed="rId4">
            <a:extLst>
              <a:ext uri="{28A0092B-C50C-407E-A947-70E740481C1C}">
                <a14:useLocalDpi xmlns:a14="http://schemas.microsoft.com/office/drawing/2010/main" val="0"/>
              </a:ext>
            </a:extLst>
          </a:blip>
          <a:srcRect t="30405" b="33603"/>
          <a:stretch/>
        </p:blipFill>
        <p:spPr>
          <a:xfrm>
            <a:off x="8634017" y="5465762"/>
            <a:ext cx="4177717" cy="1503671"/>
          </a:xfrm>
          <a:prstGeom prst="rect">
            <a:avLst/>
          </a:prstGeom>
        </p:spPr>
      </p:pic>
      <p:pic>
        <p:nvPicPr>
          <p:cNvPr id="328" name="Picture 327" descr="A picture containing flower, graphics&#10;&#10;Description automatically generated">
            <a:extLst>
              <a:ext uri="{FF2B5EF4-FFF2-40B4-BE49-F238E27FC236}">
                <a16:creationId xmlns:a16="http://schemas.microsoft.com/office/drawing/2014/main" xmlns="" id="{B4C08F4E-F2D1-84E5-DA37-53B8A1E20036}"/>
              </a:ext>
            </a:extLst>
          </p:cNvPr>
          <p:cNvPicPr>
            <a:picLocks noChangeAspect="1"/>
          </p:cNvPicPr>
          <p:nvPr/>
        </p:nvPicPr>
        <p:blipFill rotWithShape="1">
          <a:blip r:embed="rId4">
            <a:extLst>
              <a:ext uri="{28A0092B-C50C-407E-A947-70E740481C1C}">
                <a14:useLocalDpi xmlns:a14="http://schemas.microsoft.com/office/drawing/2010/main" val="0"/>
              </a:ext>
            </a:extLst>
          </a:blip>
          <a:srcRect t="30405" b="33603"/>
          <a:stretch/>
        </p:blipFill>
        <p:spPr>
          <a:xfrm>
            <a:off x="-655111" y="5463404"/>
            <a:ext cx="4348937" cy="1565298"/>
          </a:xfrm>
          <a:prstGeom prst="rect">
            <a:avLst/>
          </a:prstGeom>
        </p:spPr>
      </p:pic>
    </p:spTree>
    <p:extLst>
      <p:ext uri="{BB962C8B-B14F-4D97-AF65-F5344CB8AC3E}">
        <p14:creationId xmlns:p14="http://schemas.microsoft.com/office/powerpoint/2010/main" val="1341690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art&#10;&#10;Description automatically generated with low confidence">
            <a:extLst>
              <a:ext uri="{FF2B5EF4-FFF2-40B4-BE49-F238E27FC236}">
                <a16:creationId xmlns:a16="http://schemas.microsoft.com/office/drawing/2014/main" xmlns="" id="{C535C9CB-634F-B2C6-B80B-6AA781C5F8CA}"/>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picture containing cartoon, toy&#10;&#10;Description automatically generated">
            <a:extLst>
              <a:ext uri="{FF2B5EF4-FFF2-40B4-BE49-F238E27FC236}">
                <a16:creationId xmlns:a16="http://schemas.microsoft.com/office/drawing/2014/main" xmlns="" id="{615596B4-8B19-4000-CA87-AE16ECF5E1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9464" y="1932432"/>
            <a:ext cx="5157216" cy="5157216"/>
          </a:xfrm>
          <a:prstGeom prst="rect">
            <a:avLst/>
          </a:prstGeom>
        </p:spPr>
      </p:pic>
      <p:sp>
        <p:nvSpPr>
          <p:cNvPr id="6" name="TextBox 5">
            <a:extLst>
              <a:ext uri="{FF2B5EF4-FFF2-40B4-BE49-F238E27FC236}">
                <a16:creationId xmlns:a16="http://schemas.microsoft.com/office/drawing/2014/main" xmlns="" id="{1EF3B23F-EBB8-401E-8187-839362535334}"/>
              </a:ext>
            </a:extLst>
          </p:cNvPr>
          <p:cNvSpPr txBox="1"/>
          <p:nvPr/>
        </p:nvSpPr>
        <p:spPr>
          <a:xfrm>
            <a:off x="1450848" y="231648"/>
            <a:ext cx="7949184" cy="3631763"/>
          </a:xfrm>
          <a:prstGeom prst="rect">
            <a:avLst/>
          </a:prstGeom>
          <a:noFill/>
        </p:spPr>
        <p:txBody>
          <a:bodyPr wrap="square" rtlCol="0">
            <a:spAutoFit/>
          </a:bodyPr>
          <a:lstStyle/>
          <a:p>
            <a:pPr algn="ctr"/>
            <a:r>
              <a:rPr lang="vi-VN" sz="11500" dirty="0">
                <a:ln w="57150">
                  <a:solidFill>
                    <a:schemeClr val="bg1"/>
                  </a:solidFill>
                </a:ln>
                <a:solidFill>
                  <a:srgbClr val="D594E0"/>
                </a:solidFill>
                <a:latin typeface="UTM Showcard" panose="02040603050506020204" pitchFamily="18" charset="0"/>
              </a:rPr>
              <a:t>Khởi động</a:t>
            </a:r>
            <a:endParaRPr lang="en-US" sz="11500" dirty="0">
              <a:ln w="57150">
                <a:solidFill>
                  <a:schemeClr val="bg1"/>
                </a:solidFill>
              </a:ln>
              <a:solidFill>
                <a:srgbClr val="D594E0"/>
              </a:solidFill>
              <a:latin typeface="UTM Showcard" panose="02040603050506020204" pitchFamily="18" charset="0"/>
            </a:endParaRPr>
          </a:p>
        </p:txBody>
      </p:sp>
      <p:pic>
        <p:nvPicPr>
          <p:cNvPr id="8" name="Picture 7" descr="A child watering plants with a watering can&#10;&#10;Description automatically generated with low confidence">
            <a:extLst>
              <a:ext uri="{FF2B5EF4-FFF2-40B4-BE49-F238E27FC236}">
                <a16:creationId xmlns:a16="http://schemas.microsoft.com/office/drawing/2014/main" xmlns="" id="{23E84C91-4FB2-8892-927D-0DFD6B5640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31648" y="1882211"/>
            <a:ext cx="5340096" cy="5340096"/>
          </a:xfrm>
          <a:prstGeom prst="rect">
            <a:avLst/>
          </a:prstGeom>
        </p:spPr>
      </p:pic>
    </p:spTree>
    <p:extLst>
      <p:ext uri="{BB962C8B-B14F-4D97-AF65-F5344CB8AC3E}">
        <p14:creationId xmlns:p14="http://schemas.microsoft.com/office/powerpoint/2010/main" val="33793334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lipart, child art, illustration, cartoon&#10;&#10;Description automatically generated">
            <a:extLst>
              <a:ext uri="{FF2B5EF4-FFF2-40B4-BE49-F238E27FC236}">
                <a16:creationId xmlns:a16="http://schemas.microsoft.com/office/drawing/2014/main" xmlns="" id="{FC4203BA-0EC0-465D-0A78-7B76E43005B3}"/>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xmlns="" id="{27F672BB-A7E2-CAE8-18D1-E5EE517B607F}"/>
              </a:ext>
            </a:extLst>
          </p:cNvPr>
          <p:cNvSpPr/>
          <p:nvPr/>
        </p:nvSpPr>
        <p:spPr>
          <a:xfrm>
            <a:off x="633984" y="231648"/>
            <a:ext cx="10960608" cy="6327648"/>
          </a:xfrm>
          <a:custGeom>
            <a:avLst/>
            <a:gdLst>
              <a:gd name="connsiteX0" fmla="*/ 0 w 10960608"/>
              <a:gd name="connsiteY0" fmla="*/ 865939 h 6327648"/>
              <a:gd name="connsiteX1" fmla="*/ 865939 w 10960608"/>
              <a:gd name="connsiteY1" fmla="*/ 0 h 6327648"/>
              <a:gd name="connsiteX2" fmla="*/ 10094669 w 10960608"/>
              <a:gd name="connsiteY2" fmla="*/ 0 h 6327648"/>
              <a:gd name="connsiteX3" fmla="*/ 10960608 w 10960608"/>
              <a:gd name="connsiteY3" fmla="*/ 865939 h 6327648"/>
              <a:gd name="connsiteX4" fmla="*/ 10960608 w 10960608"/>
              <a:gd name="connsiteY4" fmla="*/ 5461709 h 6327648"/>
              <a:gd name="connsiteX5" fmla="*/ 10094669 w 10960608"/>
              <a:gd name="connsiteY5" fmla="*/ 6327648 h 6327648"/>
              <a:gd name="connsiteX6" fmla="*/ 865939 w 10960608"/>
              <a:gd name="connsiteY6" fmla="*/ 6327648 h 6327648"/>
              <a:gd name="connsiteX7" fmla="*/ 0 w 10960608"/>
              <a:gd name="connsiteY7" fmla="*/ 5461709 h 6327648"/>
              <a:gd name="connsiteX8" fmla="*/ 0 w 10960608"/>
              <a:gd name="connsiteY8" fmla="*/ 865939 h 632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60608" h="6327648" fill="none" extrusionOk="0">
                <a:moveTo>
                  <a:pt x="0" y="865939"/>
                </a:moveTo>
                <a:cubicBezTo>
                  <a:pt x="-12235" y="378839"/>
                  <a:pt x="449796" y="53383"/>
                  <a:pt x="865939" y="0"/>
                </a:cubicBezTo>
                <a:cubicBezTo>
                  <a:pt x="5045403" y="-138490"/>
                  <a:pt x="5583280" y="-6035"/>
                  <a:pt x="10094669" y="0"/>
                </a:cubicBezTo>
                <a:cubicBezTo>
                  <a:pt x="10528335" y="15683"/>
                  <a:pt x="11050813" y="399451"/>
                  <a:pt x="10960608" y="865939"/>
                </a:cubicBezTo>
                <a:cubicBezTo>
                  <a:pt x="10856301" y="2709059"/>
                  <a:pt x="11046202" y="3897626"/>
                  <a:pt x="10960608" y="5461709"/>
                </a:cubicBezTo>
                <a:cubicBezTo>
                  <a:pt x="10924730" y="5865876"/>
                  <a:pt x="10596553" y="6394342"/>
                  <a:pt x="10094669" y="6327648"/>
                </a:cubicBezTo>
                <a:cubicBezTo>
                  <a:pt x="6827968" y="6436301"/>
                  <a:pt x="2922957" y="6325560"/>
                  <a:pt x="865939" y="6327648"/>
                </a:cubicBezTo>
                <a:cubicBezTo>
                  <a:pt x="351079" y="6245823"/>
                  <a:pt x="-566" y="5919132"/>
                  <a:pt x="0" y="5461709"/>
                </a:cubicBezTo>
                <a:cubicBezTo>
                  <a:pt x="17786" y="4304274"/>
                  <a:pt x="-108856" y="1454591"/>
                  <a:pt x="0" y="865939"/>
                </a:cubicBezTo>
                <a:close/>
              </a:path>
              <a:path w="10960608" h="6327648" stroke="0" extrusionOk="0">
                <a:moveTo>
                  <a:pt x="0" y="865939"/>
                </a:moveTo>
                <a:cubicBezTo>
                  <a:pt x="22740" y="433825"/>
                  <a:pt x="432703" y="-28318"/>
                  <a:pt x="865939" y="0"/>
                </a:cubicBezTo>
                <a:cubicBezTo>
                  <a:pt x="2219357" y="62616"/>
                  <a:pt x="8599552" y="-25344"/>
                  <a:pt x="10094669" y="0"/>
                </a:cubicBezTo>
                <a:cubicBezTo>
                  <a:pt x="10659920" y="35946"/>
                  <a:pt x="10967490" y="302919"/>
                  <a:pt x="10960608" y="865939"/>
                </a:cubicBezTo>
                <a:cubicBezTo>
                  <a:pt x="11082878" y="1588363"/>
                  <a:pt x="10827976" y="4947967"/>
                  <a:pt x="10960608" y="5461709"/>
                </a:cubicBezTo>
                <a:cubicBezTo>
                  <a:pt x="10966990" y="5943951"/>
                  <a:pt x="10565663" y="6301473"/>
                  <a:pt x="10094669" y="6327648"/>
                </a:cubicBezTo>
                <a:cubicBezTo>
                  <a:pt x="8928440" y="6335998"/>
                  <a:pt x="3072600" y="6371180"/>
                  <a:pt x="865939" y="6327648"/>
                </a:cubicBezTo>
                <a:cubicBezTo>
                  <a:pt x="340911" y="6300565"/>
                  <a:pt x="-11223" y="6007181"/>
                  <a:pt x="0" y="5461709"/>
                </a:cubicBezTo>
                <a:cubicBezTo>
                  <a:pt x="-147664" y="3334422"/>
                  <a:pt x="139242" y="1837148"/>
                  <a:pt x="0" y="865939"/>
                </a:cubicBezTo>
                <a:close/>
              </a:path>
            </a:pathLst>
          </a:custGeom>
          <a:solidFill>
            <a:schemeClr val="lt1">
              <a:alpha val="94000"/>
            </a:schemeClr>
          </a:solidFill>
          <a:ln w="38100">
            <a:solidFill>
              <a:srgbClr val="E04A4B"/>
            </a:solidFill>
            <a:extLst>
              <a:ext uri="{C807C97D-BFC1-408E-A445-0C87EB9F89A2}">
                <ask:lineSketchStyleProps xmlns:ask="http://schemas.microsoft.com/office/drawing/2018/sketchyshapes" xmlns="" sd="2455170801">
                  <a:prstGeom prst="roundRect">
                    <a:avLst>
                      <a:gd name="adj" fmla="val 13685"/>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xmlns="" id="{D99D8D82-6231-7751-6E76-A68F3A8426FB}"/>
              </a:ext>
            </a:extLst>
          </p:cNvPr>
          <p:cNvSpPr txBox="1"/>
          <p:nvPr/>
        </p:nvSpPr>
        <p:spPr>
          <a:xfrm>
            <a:off x="1402080" y="512064"/>
            <a:ext cx="9424416" cy="954107"/>
          </a:xfrm>
          <a:prstGeom prst="rect">
            <a:avLst/>
          </a:prstGeom>
          <a:noFill/>
        </p:spPr>
        <p:txBody>
          <a:bodyPr wrap="square" rtlCol="0">
            <a:spAutoFit/>
          </a:bodyPr>
          <a:lstStyle/>
          <a:p>
            <a:pPr algn="just"/>
            <a:r>
              <a:rPr lang="vi-VN" sz="2800" b="1" dirty="0">
                <a:solidFill>
                  <a:srgbClr val="FF0000"/>
                </a:solidFill>
                <a:latin typeface="UTM Duepuntozero" panose="02040603050506020204" pitchFamily="18" charset="0"/>
              </a:rPr>
              <a:t>Chia sẻ những bức ảnh về người yêu lao động mà em đã sưu tầm và những điều học được từ họ.</a:t>
            </a:r>
            <a:endParaRPr lang="en-US" sz="2800" b="1" dirty="0">
              <a:solidFill>
                <a:srgbClr val="FF0000"/>
              </a:solidFill>
              <a:latin typeface="UTM Duepuntozero" panose="02040603050506020204" pitchFamily="18" charset="0"/>
            </a:endParaRPr>
          </a:p>
        </p:txBody>
      </p:sp>
      <p:sp>
        <p:nvSpPr>
          <p:cNvPr id="6" name="TextBox 5">
            <a:extLst>
              <a:ext uri="{FF2B5EF4-FFF2-40B4-BE49-F238E27FC236}">
                <a16:creationId xmlns:a16="http://schemas.microsoft.com/office/drawing/2014/main" xmlns="" id="{301DA7E9-BDD8-5DD6-5385-41D223A7FE1A}"/>
              </a:ext>
            </a:extLst>
          </p:cNvPr>
          <p:cNvSpPr txBox="1"/>
          <p:nvPr/>
        </p:nvSpPr>
        <p:spPr>
          <a:xfrm>
            <a:off x="2662932" y="1529822"/>
            <a:ext cx="6618514" cy="769441"/>
          </a:xfrm>
          <a:prstGeom prst="rect">
            <a:avLst/>
          </a:prstGeom>
          <a:noFill/>
        </p:spPr>
        <p:txBody>
          <a:bodyPr wrap="square" rtlCol="0">
            <a:spAutoFit/>
          </a:bodyPr>
          <a:lstStyle/>
          <a:p>
            <a:pPr algn="ctr"/>
            <a:r>
              <a:rPr lang="vi-VN" sz="4400" dirty="0">
                <a:ln w="28575">
                  <a:solidFill>
                    <a:srgbClr val="002060"/>
                  </a:solidFill>
                </a:ln>
                <a:solidFill>
                  <a:srgbClr val="92D050"/>
                </a:solidFill>
                <a:latin typeface="iCiel Pony" panose="02000000000000000000" pitchFamily="2" charset="0"/>
              </a:rPr>
              <a:t>CHIA SẺ TRƯỚC LỚP</a:t>
            </a:r>
            <a:endParaRPr lang="en-US" sz="4400" dirty="0">
              <a:ln w="28575">
                <a:solidFill>
                  <a:srgbClr val="002060"/>
                </a:solidFill>
              </a:ln>
              <a:solidFill>
                <a:srgbClr val="92D050"/>
              </a:solidFill>
              <a:latin typeface="iCiel Pony" panose="02000000000000000000" pitchFamily="2" charset="0"/>
            </a:endParaRPr>
          </a:p>
        </p:txBody>
      </p:sp>
      <p:grpSp>
        <p:nvGrpSpPr>
          <p:cNvPr id="7" name="Group 6">
            <a:extLst>
              <a:ext uri="{FF2B5EF4-FFF2-40B4-BE49-F238E27FC236}">
                <a16:creationId xmlns:a16="http://schemas.microsoft.com/office/drawing/2014/main" xmlns="" id="{ED08052E-7724-9668-CD02-F5A960C4AD1F}"/>
              </a:ext>
            </a:extLst>
          </p:cNvPr>
          <p:cNvGrpSpPr/>
          <p:nvPr/>
        </p:nvGrpSpPr>
        <p:grpSpPr>
          <a:xfrm>
            <a:off x="593322" y="2208160"/>
            <a:ext cx="2717416" cy="1327710"/>
            <a:chOff x="4600310" y="3358268"/>
            <a:chExt cx="2717416" cy="1327710"/>
          </a:xfrm>
        </p:grpSpPr>
        <p:sp>
          <p:nvSpPr>
            <p:cNvPr id="8" name="Rectangle: Rounded Corners 7">
              <a:extLst>
                <a:ext uri="{FF2B5EF4-FFF2-40B4-BE49-F238E27FC236}">
                  <a16:creationId xmlns:a16="http://schemas.microsoft.com/office/drawing/2014/main" xmlns="" id="{BF9AB3E6-9C9A-4E44-8779-77C62E6CBEB9}"/>
                </a:ext>
              </a:extLst>
            </p:cNvPr>
            <p:cNvSpPr/>
            <p:nvPr/>
          </p:nvSpPr>
          <p:spPr>
            <a:xfrm>
              <a:off x="4800600" y="3762647"/>
              <a:ext cx="2517126" cy="923331"/>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tx1"/>
                  </a:solidFill>
                  <a:latin typeface="Calibri" panose="020F0502020204030204" pitchFamily="34" charset="0"/>
                  <a:ea typeface="Calibri" panose="020F0502020204030204" pitchFamily="34" charset="0"/>
                  <a:cs typeface="Calibri" panose="020F0502020204030204" pitchFamily="34" charset="0"/>
                </a:rPr>
                <a:t>Tai nghe</a:t>
              </a:r>
              <a:endParaRPr lang="en-US" sz="4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descr="A cartoon of a human ear&#10;&#10;Description automatically generated with low confidence">
              <a:extLst>
                <a:ext uri="{FF2B5EF4-FFF2-40B4-BE49-F238E27FC236}">
                  <a16:creationId xmlns:a16="http://schemas.microsoft.com/office/drawing/2014/main" xmlns="" id="{FDEEA804-6E70-5444-8D7D-3AE9BC7AFD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0310" y="3358268"/>
              <a:ext cx="808758" cy="808758"/>
            </a:xfrm>
            <a:prstGeom prst="rect">
              <a:avLst/>
            </a:prstGeom>
          </p:spPr>
        </p:pic>
      </p:grpSp>
      <p:grpSp>
        <p:nvGrpSpPr>
          <p:cNvPr id="10" name="Group 9">
            <a:extLst>
              <a:ext uri="{FF2B5EF4-FFF2-40B4-BE49-F238E27FC236}">
                <a16:creationId xmlns:a16="http://schemas.microsoft.com/office/drawing/2014/main" xmlns="" id="{012F8BA1-332D-E0E8-F703-F52406A0950B}"/>
              </a:ext>
            </a:extLst>
          </p:cNvPr>
          <p:cNvGrpSpPr/>
          <p:nvPr/>
        </p:nvGrpSpPr>
        <p:grpSpPr>
          <a:xfrm>
            <a:off x="9058493" y="2146852"/>
            <a:ext cx="2499523" cy="1529562"/>
            <a:chOff x="8514442" y="2977306"/>
            <a:chExt cx="2499523" cy="1529562"/>
          </a:xfrm>
        </p:grpSpPr>
        <p:sp>
          <p:nvSpPr>
            <p:cNvPr id="11" name="Rectangle: Rounded Corners 10">
              <a:extLst>
                <a:ext uri="{FF2B5EF4-FFF2-40B4-BE49-F238E27FC236}">
                  <a16:creationId xmlns:a16="http://schemas.microsoft.com/office/drawing/2014/main" xmlns="" id="{F514BA80-76A3-7BFE-ABE8-FFA83B0A4D20}"/>
                </a:ext>
              </a:extLst>
            </p:cNvPr>
            <p:cNvSpPr/>
            <p:nvPr/>
          </p:nvSpPr>
          <p:spPr>
            <a:xfrm>
              <a:off x="8514442" y="3583537"/>
              <a:ext cx="2376471" cy="923331"/>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tx1"/>
                  </a:solidFill>
                  <a:latin typeface="Calibri" panose="020F0502020204030204" pitchFamily="34" charset="0"/>
                  <a:ea typeface="Calibri" panose="020F0502020204030204" pitchFamily="34" charset="0"/>
                  <a:cs typeface="Calibri" panose="020F0502020204030204" pitchFamily="34" charset="0"/>
                </a:rPr>
                <a:t>Mắt dõi</a:t>
              </a:r>
              <a:endParaRPr lang="en-US" sz="4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12" name="Picture 11" descr="A picture containing circle, graphics, creativity, cartoon&#10;&#10;Description automatically generated">
              <a:extLst>
                <a:ext uri="{FF2B5EF4-FFF2-40B4-BE49-F238E27FC236}">
                  <a16:creationId xmlns:a16="http://schemas.microsoft.com/office/drawing/2014/main" xmlns="" id="{70A9F5AA-3650-BD49-8190-922A98E181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98248" y="2977306"/>
              <a:ext cx="1015717" cy="1041203"/>
            </a:xfrm>
            <a:prstGeom prst="rect">
              <a:avLst/>
            </a:prstGeom>
          </p:spPr>
        </p:pic>
      </p:grpSp>
      <p:sp>
        <p:nvSpPr>
          <p:cNvPr id="13" name="TextBox 12">
            <a:extLst>
              <a:ext uri="{FF2B5EF4-FFF2-40B4-BE49-F238E27FC236}">
                <a16:creationId xmlns:a16="http://schemas.microsoft.com/office/drawing/2014/main" xmlns="" id="{90105624-80C4-FBC0-AD78-4384DC9B2B58}"/>
              </a:ext>
            </a:extLst>
          </p:cNvPr>
          <p:cNvSpPr txBox="1"/>
          <p:nvPr/>
        </p:nvSpPr>
        <p:spPr>
          <a:xfrm>
            <a:off x="997701" y="3762805"/>
            <a:ext cx="4730496" cy="1191816"/>
          </a:xfrm>
          <a:prstGeom prst="roundRect">
            <a:avLst/>
          </a:prstGeom>
          <a:solidFill>
            <a:srgbClr val="CCFFCC"/>
          </a:solidFill>
          <a:ln w="38100">
            <a:solidFill>
              <a:srgbClr val="002060"/>
            </a:solidFill>
          </a:ln>
        </p:spPr>
        <p:txBody>
          <a:bodyPr wrap="square" rtlCol="0">
            <a:spAutoFit/>
          </a:bodyPr>
          <a:lstStyle/>
          <a:p>
            <a:pPr algn="just"/>
            <a:r>
              <a:rPr lang="vi-VN" sz="3200" dirty="0">
                <a:latin typeface="Calibri" panose="020F0502020204030204" pitchFamily="34" charset="0"/>
                <a:ea typeface="Calibri" panose="020F0502020204030204" pitchFamily="34" charset="0"/>
                <a:cs typeface="Calibri" panose="020F0502020204030204" pitchFamily="34" charset="0"/>
              </a:rPr>
              <a:t>Trình bày được nghề ngiệp của người trong tranh.</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xmlns="" id="{EB9DC5B7-56DA-E0FC-37C2-887A0F411E1A}"/>
              </a:ext>
            </a:extLst>
          </p:cNvPr>
          <p:cNvSpPr txBox="1"/>
          <p:nvPr/>
        </p:nvSpPr>
        <p:spPr>
          <a:xfrm>
            <a:off x="6463803" y="3762805"/>
            <a:ext cx="4730496" cy="1191816"/>
          </a:xfrm>
          <a:prstGeom prst="roundRect">
            <a:avLst/>
          </a:prstGeom>
          <a:solidFill>
            <a:srgbClr val="CCFFCC"/>
          </a:solidFill>
          <a:ln w="38100">
            <a:solidFill>
              <a:srgbClr val="002060"/>
            </a:solidFill>
          </a:ln>
        </p:spPr>
        <p:txBody>
          <a:bodyPr wrap="square" rtlCol="0">
            <a:spAutoFit/>
          </a:bodyPr>
          <a:lstStyle/>
          <a:p>
            <a:pPr algn="just"/>
            <a:r>
              <a:rPr lang="vi-VN" sz="3200" dirty="0">
                <a:latin typeface="Calibri" panose="020F0502020204030204" pitchFamily="34" charset="0"/>
                <a:ea typeface="Calibri" panose="020F0502020204030204" pitchFamily="34" charset="0"/>
                <a:cs typeface="Calibri" panose="020F0502020204030204" pitchFamily="34" charset="0"/>
              </a:rPr>
              <a:t>Lí giải lí do vì sao em chọn bức tranh này.</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xmlns="" id="{357C4784-D318-4659-D26E-9950AD721416}"/>
              </a:ext>
            </a:extLst>
          </p:cNvPr>
          <p:cNvSpPr txBox="1"/>
          <p:nvPr/>
        </p:nvSpPr>
        <p:spPr>
          <a:xfrm>
            <a:off x="3094594" y="5092821"/>
            <a:ext cx="6039387" cy="1191816"/>
          </a:xfrm>
          <a:prstGeom prst="roundRect">
            <a:avLst/>
          </a:prstGeom>
          <a:solidFill>
            <a:srgbClr val="CCFFCC"/>
          </a:solidFill>
          <a:ln w="38100">
            <a:solidFill>
              <a:srgbClr val="002060"/>
            </a:solidFill>
          </a:ln>
        </p:spPr>
        <p:txBody>
          <a:bodyPr wrap="square" rtlCol="0">
            <a:spAutoFit/>
          </a:bodyPr>
          <a:lstStyle/>
          <a:p>
            <a:pPr algn="just"/>
            <a:r>
              <a:rPr lang="vi-VN" sz="3200" dirty="0">
                <a:latin typeface="Calibri" panose="020F0502020204030204" pitchFamily="34" charset="0"/>
                <a:ea typeface="Calibri" panose="020F0502020204030204" pitchFamily="34" charset="0"/>
                <a:cs typeface="Calibri" panose="020F0502020204030204" pitchFamily="34" charset="0"/>
              </a:rPr>
              <a:t>Nêu các điều em học được từ người yêu lao động ở trong tranh.</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66175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par>
                          <p:cTn id="15" fill="hold">
                            <p:stCondLst>
                              <p:cond delay="500"/>
                            </p:stCondLst>
                            <p:childTnLst>
                              <p:par>
                                <p:cTn id="16" presetID="14" presetClass="entr" presetSubtype="1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par>
                                <p:cTn id="19" presetID="14" presetClass="entr" presetSubtype="1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randombar(horizontal)">
                                      <p:cBhvr>
                                        <p:cTn id="26" dur="500"/>
                                        <p:tgtEl>
                                          <p:spTgt spid="13"/>
                                        </p:tgtEl>
                                      </p:cBhvr>
                                    </p:animEffect>
                                  </p:childTnLst>
                                </p:cTn>
                              </p:par>
                              <p:par>
                                <p:cTn id="27" presetID="14" presetClass="entr" presetSubtype="10" fill="hold" grpId="0" nodeType="withEffect">
                                  <p:stCondLst>
                                    <p:cond delay="250"/>
                                  </p:stCondLst>
                                  <p:childTnLst>
                                    <p:set>
                                      <p:cBhvr>
                                        <p:cTn id="28" dur="1" fill="hold">
                                          <p:stCondLst>
                                            <p:cond delay="0"/>
                                          </p:stCondLst>
                                        </p:cTn>
                                        <p:tgtEl>
                                          <p:spTgt spid="14"/>
                                        </p:tgtEl>
                                        <p:attrNameLst>
                                          <p:attrName>style.visibility</p:attrName>
                                        </p:attrNameLst>
                                      </p:cBhvr>
                                      <p:to>
                                        <p:strVal val="visible"/>
                                      </p:to>
                                    </p:set>
                                    <p:animEffect transition="in" filter="randombar(horizontal)">
                                      <p:cBhvr>
                                        <p:cTn id="29" dur="500"/>
                                        <p:tgtEl>
                                          <p:spTgt spid="14"/>
                                        </p:tgtEl>
                                      </p:cBhvr>
                                    </p:animEffect>
                                  </p:childTnLst>
                                </p:cTn>
                              </p:par>
                              <p:par>
                                <p:cTn id="30" presetID="14" presetClass="entr" presetSubtype="10" fill="hold" grpId="0" nodeType="withEffect">
                                  <p:stCondLst>
                                    <p:cond delay="500"/>
                                  </p:stCondLst>
                                  <p:childTnLst>
                                    <p:set>
                                      <p:cBhvr>
                                        <p:cTn id="31" dur="1" fill="hold">
                                          <p:stCondLst>
                                            <p:cond delay="0"/>
                                          </p:stCondLst>
                                        </p:cTn>
                                        <p:tgtEl>
                                          <p:spTgt spid="15"/>
                                        </p:tgtEl>
                                        <p:attrNameLst>
                                          <p:attrName>style.visibility</p:attrName>
                                        </p:attrNameLst>
                                      </p:cBhvr>
                                      <p:to>
                                        <p:strVal val="visible"/>
                                      </p:to>
                                    </p:set>
                                    <p:animEffect transition="in" filter="randombar(horizont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lipart, child art, illustration, cartoon&#10;&#10;Description automatically generated">
            <a:extLst>
              <a:ext uri="{FF2B5EF4-FFF2-40B4-BE49-F238E27FC236}">
                <a16:creationId xmlns:a16="http://schemas.microsoft.com/office/drawing/2014/main" xmlns="" id="{FC4203BA-0EC0-465D-0A78-7B76E43005B3}"/>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xmlns="" id="{27F672BB-A7E2-CAE8-18D1-E5EE517B607F}"/>
              </a:ext>
            </a:extLst>
          </p:cNvPr>
          <p:cNvSpPr/>
          <p:nvPr/>
        </p:nvSpPr>
        <p:spPr>
          <a:xfrm>
            <a:off x="633984" y="243840"/>
            <a:ext cx="10960608" cy="6327648"/>
          </a:xfrm>
          <a:custGeom>
            <a:avLst/>
            <a:gdLst>
              <a:gd name="connsiteX0" fmla="*/ 0 w 10960608"/>
              <a:gd name="connsiteY0" fmla="*/ 865939 h 6327648"/>
              <a:gd name="connsiteX1" fmla="*/ 865939 w 10960608"/>
              <a:gd name="connsiteY1" fmla="*/ 0 h 6327648"/>
              <a:gd name="connsiteX2" fmla="*/ 10094669 w 10960608"/>
              <a:gd name="connsiteY2" fmla="*/ 0 h 6327648"/>
              <a:gd name="connsiteX3" fmla="*/ 10960608 w 10960608"/>
              <a:gd name="connsiteY3" fmla="*/ 865939 h 6327648"/>
              <a:gd name="connsiteX4" fmla="*/ 10960608 w 10960608"/>
              <a:gd name="connsiteY4" fmla="*/ 5461709 h 6327648"/>
              <a:gd name="connsiteX5" fmla="*/ 10094669 w 10960608"/>
              <a:gd name="connsiteY5" fmla="*/ 6327648 h 6327648"/>
              <a:gd name="connsiteX6" fmla="*/ 865939 w 10960608"/>
              <a:gd name="connsiteY6" fmla="*/ 6327648 h 6327648"/>
              <a:gd name="connsiteX7" fmla="*/ 0 w 10960608"/>
              <a:gd name="connsiteY7" fmla="*/ 5461709 h 6327648"/>
              <a:gd name="connsiteX8" fmla="*/ 0 w 10960608"/>
              <a:gd name="connsiteY8" fmla="*/ 865939 h 632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60608" h="6327648" fill="none" extrusionOk="0">
                <a:moveTo>
                  <a:pt x="0" y="865939"/>
                </a:moveTo>
                <a:cubicBezTo>
                  <a:pt x="-12235" y="378839"/>
                  <a:pt x="449796" y="53383"/>
                  <a:pt x="865939" y="0"/>
                </a:cubicBezTo>
                <a:cubicBezTo>
                  <a:pt x="5045403" y="-138490"/>
                  <a:pt x="5583280" y="-6035"/>
                  <a:pt x="10094669" y="0"/>
                </a:cubicBezTo>
                <a:cubicBezTo>
                  <a:pt x="10528335" y="15683"/>
                  <a:pt x="11050813" y="399451"/>
                  <a:pt x="10960608" y="865939"/>
                </a:cubicBezTo>
                <a:cubicBezTo>
                  <a:pt x="10856301" y="2709059"/>
                  <a:pt x="11046202" y="3897626"/>
                  <a:pt x="10960608" y="5461709"/>
                </a:cubicBezTo>
                <a:cubicBezTo>
                  <a:pt x="10924730" y="5865876"/>
                  <a:pt x="10596553" y="6394342"/>
                  <a:pt x="10094669" y="6327648"/>
                </a:cubicBezTo>
                <a:cubicBezTo>
                  <a:pt x="6827968" y="6436301"/>
                  <a:pt x="2922957" y="6325560"/>
                  <a:pt x="865939" y="6327648"/>
                </a:cubicBezTo>
                <a:cubicBezTo>
                  <a:pt x="351079" y="6245823"/>
                  <a:pt x="-566" y="5919132"/>
                  <a:pt x="0" y="5461709"/>
                </a:cubicBezTo>
                <a:cubicBezTo>
                  <a:pt x="17786" y="4304274"/>
                  <a:pt x="-108856" y="1454591"/>
                  <a:pt x="0" y="865939"/>
                </a:cubicBezTo>
                <a:close/>
              </a:path>
              <a:path w="10960608" h="6327648" stroke="0" extrusionOk="0">
                <a:moveTo>
                  <a:pt x="0" y="865939"/>
                </a:moveTo>
                <a:cubicBezTo>
                  <a:pt x="22740" y="433825"/>
                  <a:pt x="432703" y="-28318"/>
                  <a:pt x="865939" y="0"/>
                </a:cubicBezTo>
                <a:cubicBezTo>
                  <a:pt x="2219357" y="62616"/>
                  <a:pt x="8599552" y="-25344"/>
                  <a:pt x="10094669" y="0"/>
                </a:cubicBezTo>
                <a:cubicBezTo>
                  <a:pt x="10659920" y="35946"/>
                  <a:pt x="10967490" y="302919"/>
                  <a:pt x="10960608" y="865939"/>
                </a:cubicBezTo>
                <a:cubicBezTo>
                  <a:pt x="11082878" y="1588363"/>
                  <a:pt x="10827976" y="4947967"/>
                  <a:pt x="10960608" y="5461709"/>
                </a:cubicBezTo>
                <a:cubicBezTo>
                  <a:pt x="10966990" y="5943951"/>
                  <a:pt x="10565663" y="6301473"/>
                  <a:pt x="10094669" y="6327648"/>
                </a:cubicBezTo>
                <a:cubicBezTo>
                  <a:pt x="8928440" y="6335998"/>
                  <a:pt x="3072600" y="6371180"/>
                  <a:pt x="865939" y="6327648"/>
                </a:cubicBezTo>
                <a:cubicBezTo>
                  <a:pt x="340911" y="6300565"/>
                  <a:pt x="-11223" y="6007181"/>
                  <a:pt x="0" y="5461709"/>
                </a:cubicBezTo>
                <a:cubicBezTo>
                  <a:pt x="-147664" y="3334422"/>
                  <a:pt x="139242" y="1837148"/>
                  <a:pt x="0" y="865939"/>
                </a:cubicBezTo>
                <a:close/>
              </a:path>
            </a:pathLst>
          </a:custGeom>
          <a:solidFill>
            <a:schemeClr val="lt1">
              <a:alpha val="94000"/>
            </a:schemeClr>
          </a:solidFill>
          <a:ln w="38100">
            <a:solidFill>
              <a:srgbClr val="E04A4B"/>
            </a:solidFill>
            <a:extLst>
              <a:ext uri="{C807C97D-BFC1-408E-A445-0C87EB9F89A2}">
                <ask:lineSketchStyleProps xmlns:ask="http://schemas.microsoft.com/office/drawing/2018/sketchyshapes" xmlns="" sd="2455170801">
                  <a:prstGeom prst="roundRect">
                    <a:avLst>
                      <a:gd name="adj" fmla="val 13685"/>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7" name="Group 6">
            <a:extLst>
              <a:ext uri="{FF2B5EF4-FFF2-40B4-BE49-F238E27FC236}">
                <a16:creationId xmlns:a16="http://schemas.microsoft.com/office/drawing/2014/main" xmlns="" id="{16B687C5-0F7D-FCB8-74E3-3BCA0F7E58BE}"/>
              </a:ext>
            </a:extLst>
          </p:cNvPr>
          <p:cNvGrpSpPr/>
          <p:nvPr/>
        </p:nvGrpSpPr>
        <p:grpSpPr>
          <a:xfrm>
            <a:off x="1280160" y="643282"/>
            <a:ext cx="9351264" cy="2630424"/>
            <a:chOff x="1499616" y="3429000"/>
            <a:chExt cx="7437120" cy="2630424"/>
          </a:xfrm>
        </p:grpSpPr>
        <p:sp>
          <p:nvSpPr>
            <p:cNvPr id="3" name="Rectangle: Rounded Corners 2">
              <a:extLst>
                <a:ext uri="{FF2B5EF4-FFF2-40B4-BE49-F238E27FC236}">
                  <a16:creationId xmlns:a16="http://schemas.microsoft.com/office/drawing/2014/main" xmlns="" id="{4B426CE7-CC91-BBF7-3967-346669AE0F36}"/>
                </a:ext>
              </a:extLst>
            </p:cNvPr>
            <p:cNvSpPr/>
            <p:nvPr/>
          </p:nvSpPr>
          <p:spPr>
            <a:xfrm>
              <a:off x="1499616" y="3429000"/>
              <a:ext cx="7437120" cy="2630424"/>
            </a:xfrm>
            <a:prstGeom prst="roundRect">
              <a:avLst/>
            </a:prstGeom>
            <a:solidFill>
              <a:schemeClr val="bg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xmlns="" id="{F825FFCC-5C83-E867-DC6A-FE1AD2EC8659}"/>
                </a:ext>
              </a:extLst>
            </p:cNvPr>
            <p:cNvSpPr/>
            <p:nvPr/>
          </p:nvSpPr>
          <p:spPr>
            <a:xfrm>
              <a:off x="1828800" y="3681984"/>
              <a:ext cx="6778752" cy="2145792"/>
            </a:xfrm>
            <a:prstGeom prst="roundRect">
              <a:avLst/>
            </a:prstGeom>
            <a:ln w="38100">
              <a:solidFill>
                <a:srgbClr val="00206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5" name="TextBox 14">
            <a:extLst>
              <a:ext uri="{FF2B5EF4-FFF2-40B4-BE49-F238E27FC236}">
                <a16:creationId xmlns:a16="http://schemas.microsoft.com/office/drawing/2014/main" xmlns="" id="{357C4784-D318-4659-D26E-9950AD721416}"/>
              </a:ext>
            </a:extLst>
          </p:cNvPr>
          <p:cNvSpPr txBox="1"/>
          <p:nvPr/>
        </p:nvSpPr>
        <p:spPr>
          <a:xfrm>
            <a:off x="2208559" y="920650"/>
            <a:ext cx="7445696" cy="2062103"/>
          </a:xfrm>
          <a:prstGeom prst="rect">
            <a:avLst/>
          </a:prstGeom>
          <a:noFill/>
        </p:spPr>
        <p:txBody>
          <a:bodyPr wrap="square" rtlCol="0">
            <a:spAutoFit/>
          </a:bodyPr>
          <a:lstStyle/>
          <a:p>
            <a:pPr algn="just"/>
            <a:r>
              <a:rPr lang="vi-VN" sz="3200" dirty="0">
                <a:latin typeface="Calibri" panose="020F0502020204030204" pitchFamily="34" charset="0"/>
                <a:ea typeface="Calibri" panose="020F0502020204030204" pitchFamily="34" charset="0"/>
                <a:cs typeface="Calibri" panose="020F0502020204030204" pitchFamily="34" charset="0"/>
              </a:rPr>
              <a:t>Người yêu lao động góp phần làm cho cuộc sống con người tốt đẹp hơn. Chúng ta cần phải quý trọng người yêu lao động bằng những lời nói, việc làm cụ thể, thường ngày.</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descr="A group of people in different professions&#10;&#10;Description automatically generated with low confidence">
            <a:extLst>
              <a:ext uri="{FF2B5EF4-FFF2-40B4-BE49-F238E27FC236}">
                <a16:creationId xmlns:a16="http://schemas.microsoft.com/office/drawing/2014/main" xmlns="" id="{31C3B2E7-3656-16E8-96E7-52989246B86F}"/>
              </a:ext>
            </a:extLst>
          </p:cNvPr>
          <p:cNvPicPr>
            <a:picLocks noChangeAspect="1"/>
          </p:cNvPicPr>
          <p:nvPr/>
        </p:nvPicPr>
        <p:blipFill rotWithShape="1">
          <a:blip r:embed="rId4">
            <a:extLst>
              <a:ext uri="{28A0092B-C50C-407E-A947-70E740481C1C}">
                <a14:useLocalDpi xmlns:a14="http://schemas.microsoft.com/office/drawing/2010/main" val="0"/>
              </a:ext>
            </a:extLst>
          </a:blip>
          <a:srcRect t="35911" b="34020"/>
          <a:stretch/>
        </p:blipFill>
        <p:spPr>
          <a:xfrm>
            <a:off x="1280160" y="3407664"/>
            <a:ext cx="10021824" cy="3013420"/>
          </a:xfrm>
          <a:prstGeom prst="rect">
            <a:avLst/>
          </a:prstGeom>
        </p:spPr>
      </p:pic>
    </p:spTree>
    <p:extLst>
      <p:ext uri="{BB962C8B-B14F-4D97-AF65-F5344CB8AC3E}">
        <p14:creationId xmlns:p14="http://schemas.microsoft.com/office/powerpoint/2010/main" val="1153609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9"/>
                                        </p:tgtEl>
                                        <p:attrNameLst>
                                          <p:attrName>r</p:attrName>
                                        </p:attrNameLst>
                                      </p:cBhvr>
                                    </p:animRot>
                                    <p:animRot by="-240000">
                                      <p:cBhvr>
                                        <p:cTn id="12" dur="200" fill="hold">
                                          <p:stCondLst>
                                            <p:cond delay="200"/>
                                          </p:stCondLst>
                                        </p:cTn>
                                        <p:tgtEl>
                                          <p:spTgt spid="9"/>
                                        </p:tgtEl>
                                        <p:attrNameLst>
                                          <p:attrName>r</p:attrName>
                                        </p:attrNameLst>
                                      </p:cBhvr>
                                    </p:animRot>
                                    <p:animRot by="240000">
                                      <p:cBhvr>
                                        <p:cTn id="13" dur="200" fill="hold">
                                          <p:stCondLst>
                                            <p:cond delay="400"/>
                                          </p:stCondLst>
                                        </p:cTn>
                                        <p:tgtEl>
                                          <p:spTgt spid="9"/>
                                        </p:tgtEl>
                                        <p:attrNameLst>
                                          <p:attrName>r</p:attrName>
                                        </p:attrNameLst>
                                      </p:cBhvr>
                                    </p:animRot>
                                    <p:animRot by="-240000">
                                      <p:cBhvr>
                                        <p:cTn id="14" dur="200" fill="hold">
                                          <p:stCondLst>
                                            <p:cond delay="600"/>
                                          </p:stCondLst>
                                        </p:cTn>
                                        <p:tgtEl>
                                          <p:spTgt spid="9"/>
                                        </p:tgtEl>
                                        <p:attrNameLst>
                                          <p:attrName>r</p:attrName>
                                        </p:attrNameLst>
                                      </p:cBhvr>
                                    </p:animRot>
                                    <p:animRot by="120000">
                                      <p:cBhvr>
                                        <p:cTn id="15" dur="200" fill="hold">
                                          <p:stCondLst>
                                            <p:cond delay="800"/>
                                          </p:stCondLst>
                                        </p:cTn>
                                        <p:tgtEl>
                                          <p:spTgt spid="9"/>
                                        </p:tgtEl>
                                        <p:attrNameLst>
                                          <p:attrName>r</p:attrName>
                                        </p:attrNameLst>
                                      </p:cBhvr>
                                    </p:animRot>
                                  </p:childTnLst>
                                </p:cTn>
                              </p:par>
                              <p:par>
                                <p:cTn id="16" presetID="41" presetClass="entr" presetSubtype="0" fill="hold" grpId="0" nodeType="withEffect">
                                  <p:stCondLst>
                                    <p:cond delay="0"/>
                                  </p:stCondLst>
                                  <p:iterate type="lt">
                                    <p:tmPct val="10000"/>
                                  </p:iterate>
                                  <p:childTnLst>
                                    <p:set>
                                      <p:cBhvr>
                                        <p:cTn id="17" dur="1" fill="hold">
                                          <p:stCondLst>
                                            <p:cond delay="0"/>
                                          </p:stCondLst>
                                        </p:cTn>
                                        <p:tgtEl>
                                          <p:spTgt spid="15"/>
                                        </p:tgtEl>
                                        <p:attrNameLst>
                                          <p:attrName>style.visibility</p:attrName>
                                        </p:attrNameLst>
                                      </p:cBhvr>
                                      <p:to>
                                        <p:strVal val="visible"/>
                                      </p:to>
                                    </p:set>
                                    <p:anim calcmode="lin" valueType="num">
                                      <p:cBhvr>
                                        <p:cTn id="18" dur="25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9" dur="250" fill="hold"/>
                                        <p:tgtEl>
                                          <p:spTgt spid="15"/>
                                        </p:tgtEl>
                                        <p:attrNameLst>
                                          <p:attrName>ppt_y</p:attrName>
                                        </p:attrNameLst>
                                      </p:cBhvr>
                                      <p:tavLst>
                                        <p:tav tm="0">
                                          <p:val>
                                            <p:strVal val="#ppt_y"/>
                                          </p:val>
                                        </p:tav>
                                        <p:tav tm="100000">
                                          <p:val>
                                            <p:strVal val="#ppt_y"/>
                                          </p:val>
                                        </p:tav>
                                      </p:tavLst>
                                    </p:anim>
                                    <p:anim calcmode="lin" valueType="num">
                                      <p:cBhvr>
                                        <p:cTn id="20" dur="25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1" dur="25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25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art&#10;&#10;Description automatically generated with low confidence">
            <a:extLst>
              <a:ext uri="{FF2B5EF4-FFF2-40B4-BE49-F238E27FC236}">
                <a16:creationId xmlns:a16="http://schemas.microsoft.com/office/drawing/2014/main" xmlns="" id="{C535C9CB-634F-B2C6-B80B-6AA781C5F8CA}"/>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picture containing cartoon, toy&#10;&#10;Description automatically generated">
            <a:extLst>
              <a:ext uri="{FF2B5EF4-FFF2-40B4-BE49-F238E27FC236}">
                <a16:creationId xmlns:a16="http://schemas.microsoft.com/office/drawing/2014/main" xmlns="" id="{615596B4-8B19-4000-CA87-AE16ECF5E1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9464" y="1932432"/>
            <a:ext cx="5157216" cy="5157216"/>
          </a:xfrm>
          <a:prstGeom prst="rect">
            <a:avLst/>
          </a:prstGeom>
        </p:spPr>
      </p:pic>
      <p:sp>
        <p:nvSpPr>
          <p:cNvPr id="6" name="TextBox 5">
            <a:extLst>
              <a:ext uri="{FF2B5EF4-FFF2-40B4-BE49-F238E27FC236}">
                <a16:creationId xmlns:a16="http://schemas.microsoft.com/office/drawing/2014/main" xmlns="" id="{1EF3B23F-EBB8-401E-8187-839362535334}"/>
              </a:ext>
            </a:extLst>
          </p:cNvPr>
          <p:cNvSpPr txBox="1"/>
          <p:nvPr/>
        </p:nvSpPr>
        <p:spPr>
          <a:xfrm>
            <a:off x="-85344" y="450234"/>
            <a:ext cx="12362688" cy="1200329"/>
          </a:xfrm>
          <a:prstGeom prst="rect">
            <a:avLst/>
          </a:prstGeom>
          <a:noFill/>
        </p:spPr>
        <p:txBody>
          <a:bodyPr wrap="square" rtlCol="0">
            <a:spAutoFit/>
          </a:bodyPr>
          <a:lstStyle/>
          <a:p>
            <a:pPr algn="ctr"/>
            <a:r>
              <a:rPr lang="vi-VN" sz="7200" b="1" dirty="0">
                <a:ln w="9525">
                  <a:solidFill>
                    <a:sysClr val="windowText" lastClr="000000"/>
                  </a:solidFill>
                  <a:prstDash val="solid"/>
                </a:ln>
                <a:solidFill>
                  <a:srgbClr val="FFFF00"/>
                </a:solidFill>
                <a:effectLst>
                  <a:outerShdw blurRad="12700" dist="38100" dir="2700000" algn="tl" rotWithShape="0">
                    <a:schemeClr val="accent5">
                      <a:lumMod val="60000"/>
                      <a:lumOff val="40000"/>
                    </a:schemeClr>
                  </a:outerShdw>
                </a:effectLst>
                <a:latin typeface="UTM Showcard" panose="02040603050506020204" pitchFamily="18" charset="0"/>
              </a:rPr>
              <a:t>Kiến tạo tri thức mới</a:t>
            </a:r>
            <a:endParaRPr lang="en-US" sz="7200" b="1" dirty="0">
              <a:ln w="9525">
                <a:solidFill>
                  <a:sysClr val="windowText" lastClr="000000"/>
                </a:solidFill>
                <a:prstDash val="solid"/>
              </a:ln>
              <a:solidFill>
                <a:srgbClr val="FFFF00"/>
              </a:solidFill>
              <a:effectLst>
                <a:outerShdw blurRad="12700" dist="38100" dir="2700000" algn="tl" rotWithShape="0">
                  <a:schemeClr val="accent5">
                    <a:lumMod val="60000"/>
                    <a:lumOff val="40000"/>
                  </a:schemeClr>
                </a:outerShdw>
              </a:effectLst>
              <a:latin typeface="UTM Showcard" panose="02040603050506020204" pitchFamily="18" charset="0"/>
            </a:endParaRPr>
          </a:p>
        </p:txBody>
      </p:sp>
      <p:pic>
        <p:nvPicPr>
          <p:cNvPr id="8" name="Picture 7" descr="A child watering plants with a watering can&#10;&#10;Description automatically generated with low confidence">
            <a:extLst>
              <a:ext uri="{FF2B5EF4-FFF2-40B4-BE49-F238E27FC236}">
                <a16:creationId xmlns:a16="http://schemas.microsoft.com/office/drawing/2014/main" xmlns="" id="{23E84C91-4FB2-8892-927D-0DFD6B5640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31648" y="1882211"/>
            <a:ext cx="5340096" cy="5340096"/>
          </a:xfrm>
          <a:prstGeom prst="rect">
            <a:avLst/>
          </a:prstGeom>
        </p:spPr>
      </p:pic>
    </p:spTree>
    <p:extLst>
      <p:ext uri="{BB962C8B-B14F-4D97-AF65-F5344CB8AC3E}">
        <p14:creationId xmlns:p14="http://schemas.microsoft.com/office/powerpoint/2010/main" val="398538123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art&#10;&#10;Description automatically generated with low confidence">
            <a:extLst>
              <a:ext uri="{FF2B5EF4-FFF2-40B4-BE49-F238E27FC236}">
                <a16:creationId xmlns:a16="http://schemas.microsoft.com/office/drawing/2014/main" xmlns="" id="{C535C9CB-634F-B2C6-B80B-6AA781C5F8CA}"/>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picture containing cartoon, toy&#10;&#10;Description automatically generated">
            <a:extLst>
              <a:ext uri="{FF2B5EF4-FFF2-40B4-BE49-F238E27FC236}">
                <a16:creationId xmlns:a16="http://schemas.microsoft.com/office/drawing/2014/main" xmlns="" id="{615596B4-8B19-4000-CA87-AE16ECF5E1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1504" y="1865158"/>
            <a:ext cx="5157216" cy="5157216"/>
          </a:xfrm>
          <a:prstGeom prst="rect">
            <a:avLst/>
          </a:prstGeom>
        </p:spPr>
      </p:pic>
      <p:sp>
        <p:nvSpPr>
          <p:cNvPr id="6" name="TextBox 5">
            <a:extLst>
              <a:ext uri="{FF2B5EF4-FFF2-40B4-BE49-F238E27FC236}">
                <a16:creationId xmlns:a16="http://schemas.microsoft.com/office/drawing/2014/main" xmlns="" id="{1EF3B23F-EBB8-401E-8187-839362535334}"/>
              </a:ext>
            </a:extLst>
          </p:cNvPr>
          <p:cNvSpPr txBox="1"/>
          <p:nvPr/>
        </p:nvSpPr>
        <p:spPr>
          <a:xfrm>
            <a:off x="-707136" y="0"/>
            <a:ext cx="8168640" cy="1200329"/>
          </a:xfrm>
          <a:prstGeom prst="rect">
            <a:avLst/>
          </a:prstGeom>
          <a:noFill/>
        </p:spPr>
        <p:txBody>
          <a:bodyPr wrap="square" rtlCol="0">
            <a:spAutoFit/>
          </a:bodyPr>
          <a:lstStyle/>
          <a:p>
            <a:pPr algn="ctr"/>
            <a:r>
              <a:rPr lang="vi-VN" sz="7200" dirty="0">
                <a:ln w="57150">
                  <a:solidFill>
                    <a:schemeClr val="bg1"/>
                  </a:solidFill>
                </a:ln>
                <a:solidFill>
                  <a:srgbClr val="8184F3"/>
                </a:solidFill>
                <a:latin typeface="UTM Showcard" panose="02040603050506020204" pitchFamily="18" charset="0"/>
              </a:rPr>
              <a:t>Hoạt động 2:</a:t>
            </a:r>
            <a:endParaRPr lang="en-US" sz="7200" dirty="0">
              <a:ln w="57150">
                <a:solidFill>
                  <a:schemeClr val="bg1"/>
                </a:solidFill>
              </a:ln>
              <a:solidFill>
                <a:srgbClr val="8184F3"/>
              </a:solidFill>
              <a:latin typeface="UTM Showcard" panose="02040603050506020204" pitchFamily="18" charset="0"/>
            </a:endParaRPr>
          </a:p>
        </p:txBody>
      </p:sp>
      <p:pic>
        <p:nvPicPr>
          <p:cNvPr id="8" name="Picture 7" descr="A child watering plants with a watering can&#10;&#10;Description automatically generated with low confidence">
            <a:extLst>
              <a:ext uri="{FF2B5EF4-FFF2-40B4-BE49-F238E27FC236}">
                <a16:creationId xmlns:a16="http://schemas.microsoft.com/office/drawing/2014/main" xmlns="" id="{23E84C91-4FB2-8892-927D-0DFD6B5640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09599" y="1865158"/>
            <a:ext cx="5340096" cy="5340096"/>
          </a:xfrm>
          <a:prstGeom prst="rect">
            <a:avLst/>
          </a:prstGeom>
        </p:spPr>
      </p:pic>
      <p:grpSp>
        <p:nvGrpSpPr>
          <p:cNvPr id="7" name="Group 6">
            <a:extLst>
              <a:ext uri="{FF2B5EF4-FFF2-40B4-BE49-F238E27FC236}">
                <a16:creationId xmlns:a16="http://schemas.microsoft.com/office/drawing/2014/main" xmlns="" id="{B4EE32ED-658D-B2D8-4C87-DE83025405CD}"/>
              </a:ext>
            </a:extLst>
          </p:cNvPr>
          <p:cNvGrpSpPr/>
          <p:nvPr/>
        </p:nvGrpSpPr>
        <p:grpSpPr>
          <a:xfrm>
            <a:off x="1580388" y="1242418"/>
            <a:ext cx="7519416" cy="3416320"/>
            <a:chOff x="1868424" y="1263325"/>
            <a:chExt cx="6303264" cy="3416320"/>
          </a:xfrm>
        </p:grpSpPr>
        <p:sp>
          <p:nvSpPr>
            <p:cNvPr id="2" name="TextBox 1">
              <a:extLst>
                <a:ext uri="{FF2B5EF4-FFF2-40B4-BE49-F238E27FC236}">
                  <a16:creationId xmlns:a16="http://schemas.microsoft.com/office/drawing/2014/main" xmlns="" id="{77F618C7-AB63-1A0D-9D61-C1AE3367A2C2}"/>
                </a:ext>
              </a:extLst>
            </p:cNvPr>
            <p:cNvSpPr txBox="1"/>
            <p:nvPr/>
          </p:nvSpPr>
          <p:spPr>
            <a:xfrm>
              <a:off x="1868424" y="1263325"/>
              <a:ext cx="6303264" cy="3416320"/>
            </a:xfrm>
            <a:prstGeom prst="rect">
              <a:avLst/>
            </a:prstGeom>
            <a:noFill/>
          </p:spPr>
          <p:txBody>
            <a:bodyPr wrap="square" rtlCol="0">
              <a:spAutoFit/>
            </a:bodyPr>
            <a:lstStyle/>
            <a:p>
              <a:pPr algn="ctr"/>
              <a:r>
                <a:rPr lang="en-US" sz="5400" dirty="0">
                  <a:ln w="193675">
                    <a:solidFill>
                      <a:srgbClr val="FFFF00"/>
                    </a:solidFill>
                  </a:ln>
                  <a:solidFill>
                    <a:srgbClr val="FFC000"/>
                  </a:solidFill>
                  <a:latin typeface="UVN Banh Mi" pitchFamily="2" charset="0"/>
                </a:rPr>
                <a:t>Quan </a:t>
              </a:r>
              <a:r>
                <a:rPr lang="en-US" sz="5400" dirty="0" err="1">
                  <a:ln w="193675">
                    <a:solidFill>
                      <a:srgbClr val="FFFF00"/>
                    </a:solidFill>
                  </a:ln>
                  <a:solidFill>
                    <a:srgbClr val="FFC000"/>
                  </a:solidFill>
                  <a:latin typeface="UVN Banh Mi" pitchFamily="2" charset="0"/>
                </a:rPr>
                <a:t>sát</a:t>
              </a:r>
              <a:r>
                <a:rPr lang="en-US" sz="5400" dirty="0">
                  <a:ln w="193675">
                    <a:solidFill>
                      <a:srgbClr val="FFFF00"/>
                    </a:solidFill>
                  </a:ln>
                  <a:solidFill>
                    <a:srgbClr val="FFC000"/>
                  </a:solidFill>
                  <a:latin typeface="UVN Banh Mi" pitchFamily="2" charset="0"/>
                </a:rPr>
                <a:t> </a:t>
              </a:r>
              <a:r>
                <a:rPr lang="en-US" sz="5400" dirty="0" err="1">
                  <a:ln w="193675">
                    <a:solidFill>
                      <a:srgbClr val="FFFF00"/>
                    </a:solidFill>
                  </a:ln>
                  <a:solidFill>
                    <a:srgbClr val="FFC000"/>
                  </a:solidFill>
                  <a:latin typeface="UVN Banh Mi" pitchFamily="2" charset="0"/>
                </a:rPr>
                <a:t>tranh</a:t>
              </a:r>
              <a:r>
                <a:rPr lang="en-US" sz="5400" dirty="0">
                  <a:ln w="193675">
                    <a:solidFill>
                      <a:srgbClr val="FFFF00"/>
                    </a:solidFill>
                  </a:ln>
                  <a:solidFill>
                    <a:srgbClr val="FFC000"/>
                  </a:solidFill>
                  <a:latin typeface="UVN Banh Mi" pitchFamily="2" charset="0"/>
                </a:rPr>
                <a:t> </a:t>
              </a:r>
              <a:r>
                <a:rPr lang="en-US" sz="5400" dirty="0" err="1">
                  <a:ln w="193675">
                    <a:solidFill>
                      <a:srgbClr val="FFFF00"/>
                    </a:solidFill>
                  </a:ln>
                  <a:solidFill>
                    <a:srgbClr val="FFC000"/>
                  </a:solidFill>
                  <a:latin typeface="UVN Banh Mi" pitchFamily="2" charset="0"/>
                </a:rPr>
                <a:t>và</a:t>
              </a:r>
              <a:r>
                <a:rPr lang="en-US" sz="5400" dirty="0">
                  <a:ln w="193675">
                    <a:solidFill>
                      <a:srgbClr val="FFFF00"/>
                    </a:solidFill>
                  </a:ln>
                  <a:solidFill>
                    <a:srgbClr val="FFC000"/>
                  </a:solidFill>
                  <a:latin typeface="UVN Banh Mi" pitchFamily="2" charset="0"/>
                </a:rPr>
                <a:t> </a:t>
              </a:r>
              <a:r>
                <a:rPr lang="en-US" sz="5400" dirty="0" err="1">
                  <a:ln w="193675">
                    <a:solidFill>
                      <a:srgbClr val="FFFF00"/>
                    </a:solidFill>
                  </a:ln>
                  <a:solidFill>
                    <a:srgbClr val="FFC000"/>
                  </a:solidFill>
                  <a:latin typeface="UVN Banh Mi" pitchFamily="2" charset="0"/>
                </a:rPr>
                <a:t>cho</a:t>
              </a:r>
              <a:r>
                <a:rPr lang="en-US" sz="5400" dirty="0">
                  <a:ln w="193675">
                    <a:solidFill>
                      <a:srgbClr val="FFFF00"/>
                    </a:solidFill>
                  </a:ln>
                  <a:solidFill>
                    <a:srgbClr val="FFC000"/>
                  </a:solidFill>
                  <a:latin typeface="UVN Banh Mi" pitchFamily="2" charset="0"/>
                </a:rPr>
                <a:t> </a:t>
              </a:r>
              <a:r>
                <a:rPr lang="en-US" sz="5400" dirty="0" err="1">
                  <a:ln w="193675">
                    <a:solidFill>
                      <a:srgbClr val="FFFF00"/>
                    </a:solidFill>
                  </a:ln>
                  <a:solidFill>
                    <a:srgbClr val="FFC000"/>
                  </a:solidFill>
                  <a:latin typeface="UVN Banh Mi" pitchFamily="2" charset="0"/>
                </a:rPr>
                <a:t>biết</a:t>
              </a:r>
              <a:r>
                <a:rPr lang="en-US" sz="5400" dirty="0">
                  <a:ln w="193675">
                    <a:solidFill>
                      <a:srgbClr val="FFFF00"/>
                    </a:solidFill>
                  </a:ln>
                  <a:solidFill>
                    <a:srgbClr val="FFC000"/>
                  </a:solidFill>
                  <a:latin typeface="UVN Banh Mi" pitchFamily="2" charset="0"/>
                </a:rPr>
                <a:t> </a:t>
              </a:r>
              <a:r>
                <a:rPr lang="en-US" sz="5400" dirty="0" err="1">
                  <a:ln w="193675">
                    <a:solidFill>
                      <a:srgbClr val="FFFF00"/>
                    </a:solidFill>
                  </a:ln>
                  <a:solidFill>
                    <a:srgbClr val="FFC000"/>
                  </a:solidFill>
                  <a:latin typeface="UVN Banh Mi" pitchFamily="2" charset="0"/>
                </a:rPr>
                <a:t>bạn</a:t>
              </a:r>
              <a:r>
                <a:rPr lang="en-US" sz="5400" dirty="0">
                  <a:ln w="193675">
                    <a:solidFill>
                      <a:srgbClr val="FFFF00"/>
                    </a:solidFill>
                  </a:ln>
                  <a:solidFill>
                    <a:srgbClr val="FFC000"/>
                  </a:solidFill>
                  <a:latin typeface="UVN Banh Mi" pitchFamily="2" charset="0"/>
                </a:rPr>
                <a:t> </a:t>
              </a:r>
              <a:r>
                <a:rPr lang="en-US" sz="5400" dirty="0" err="1">
                  <a:ln w="193675">
                    <a:solidFill>
                      <a:srgbClr val="FFFF00"/>
                    </a:solidFill>
                  </a:ln>
                  <a:solidFill>
                    <a:srgbClr val="FFC000"/>
                  </a:solidFill>
                  <a:latin typeface="UVN Banh Mi" pitchFamily="2" charset="0"/>
                </a:rPr>
                <a:t>nào</a:t>
              </a:r>
              <a:r>
                <a:rPr lang="en-US" sz="5400" dirty="0">
                  <a:ln w="193675">
                    <a:solidFill>
                      <a:srgbClr val="FFFF00"/>
                    </a:solidFill>
                  </a:ln>
                  <a:solidFill>
                    <a:srgbClr val="FFC000"/>
                  </a:solidFill>
                  <a:latin typeface="UVN Banh Mi" pitchFamily="2" charset="0"/>
                </a:rPr>
                <a:t> </a:t>
              </a:r>
              <a:r>
                <a:rPr lang="en-US" sz="5400" dirty="0" err="1">
                  <a:ln w="193675">
                    <a:solidFill>
                      <a:srgbClr val="FFFF00"/>
                    </a:solidFill>
                  </a:ln>
                  <a:solidFill>
                    <a:srgbClr val="FFC000"/>
                  </a:solidFill>
                  <a:latin typeface="UVN Banh Mi" pitchFamily="2" charset="0"/>
                </a:rPr>
                <a:t>tích</a:t>
              </a:r>
              <a:r>
                <a:rPr lang="en-US" sz="5400" dirty="0">
                  <a:ln w="193675">
                    <a:solidFill>
                      <a:srgbClr val="FFFF00"/>
                    </a:solidFill>
                  </a:ln>
                  <a:solidFill>
                    <a:srgbClr val="FFC000"/>
                  </a:solidFill>
                  <a:latin typeface="UVN Banh Mi" pitchFamily="2" charset="0"/>
                </a:rPr>
                <a:t> </a:t>
              </a:r>
              <a:r>
                <a:rPr lang="en-US" sz="5400" dirty="0" err="1">
                  <a:ln w="193675">
                    <a:solidFill>
                      <a:srgbClr val="FFFF00"/>
                    </a:solidFill>
                  </a:ln>
                  <a:solidFill>
                    <a:srgbClr val="FFC000"/>
                  </a:solidFill>
                  <a:latin typeface="UVN Banh Mi" pitchFamily="2" charset="0"/>
                </a:rPr>
                <a:t>cực</a:t>
              </a:r>
              <a:r>
                <a:rPr lang="en-US" sz="5400" dirty="0">
                  <a:ln w="193675">
                    <a:solidFill>
                      <a:srgbClr val="FFFF00"/>
                    </a:solidFill>
                  </a:ln>
                  <a:solidFill>
                    <a:srgbClr val="FFC000"/>
                  </a:solidFill>
                  <a:latin typeface="UVN Banh Mi" pitchFamily="2" charset="0"/>
                </a:rPr>
                <a:t>, </a:t>
              </a:r>
              <a:r>
                <a:rPr lang="en-US" sz="5400" dirty="0" err="1">
                  <a:ln w="193675">
                    <a:solidFill>
                      <a:srgbClr val="FFFF00"/>
                    </a:solidFill>
                  </a:ln>
                  <a:solidFill>
                    <a:srgbClr val="FFC000"/>
                  </a:solidFill>
                  <a:latin typeface="UVN Banh Mi" pitchFamily="2" charset="0"/>
                </a:rPr>
                <a:t>tự</a:t>
              </a:r>
              <a:r>
                <a:rPr lang="en-US" sz="5400" dirty="0">
                  <a:ln w="193675">
                    <a:solidFill>
                      <a:srgbClr val="FFFF00"/>
                    </a:solidFill>
                  </a:ln>
                  <a:solidFill>
                    <a:srgbClr val="FFC000"/>
                  </a:solidFill>
                  <a:latin typeface="UVN Banh Mi" pitchFamily="2" charset="0"/>
                </a:rPr>
                <a:t> </a:t>
              </a:r>
              <a:r>
                <a:rPr lang="en-US" sz="5400" dirty="0" err="1">
                  <a:ln w="193675">
                    <a:solidFill>
                      <a:srgbClr val="FFFF00"/>
                    </a:solidFill>
                  </a:ln>
                  <a:solidFill>
                    <a:srgbClr val="FFC000"/>
                  </a:solidFill>
                  <a:latin typeface="UVN Banh Mi" pitchFamily="2" charset="0"/>
                </a:rPr>
                <a:t>giác</a:t>
              </a:r>
              <a:r>
                <a:rPr lang="en-US" sz="5400" dirty="0">
                  <a:ln w="193675">
                    <a:solidFill>
                      <a:srgbClr val="FFFF00"/>
                    </a:solidFill>
                  </a:ln>
                  <a:solidFill>
                    <a:srgbClr val="FFC000"/>
                  </a:solidFill>
                  <a:latin typeface="UVN Banh Mi" pitchFamily="2" charset="0"/>
                </a:rPr>
                <a:t> </a:t>
              </a:r>
              <a:r>
                <a:rPr lang="en-US" sz="5400" dirty="0" err="1">
                  <a:ln w="193675">
                    <a:solidFill>
                      <a:srgbClr val="FFFF00"/>
                    </a:solidFill>
                  </a:ln>
                  <a:solidFill>
                    <a:srgbClr val="FFC000"/>
                  </a:solidFill>
                  <a:latin typeface="UVN Banh Mi" pitchFamily="2" charset="0"/>
                </a:rPr>
                <a:t>tham</a:t>
              </a:r>
              <a:r>
                <a:rPr lang="en-US" sz="5400" dirty="0">
                  <a:ln w="193675">
                    <a:solidFill>
                      <a:srgbClr val="FFFF00"/>
                    </a:solidFill>
                  </a:ln>
                  <a:solidFill>
                    <a:srgbClr val="FFC000"/>
                  </a:solidFill>
                  <a:latin typeface="UVN Banh Mi" pitchFamily="2" charset="0"/>
                </a:rPr>
                <a:t> </a:t>
              </a:r>
              <a:r>
                <a:rPr lang="en-US" sz="5400" dirty="0" err="1">
                  <a:ln w="193675">
                    <a:solidFill>
                      <a:srgbClr val="FFFF00"/>
                    </a:solidFill>
                  </a:ln>
                  <a:solidFill>
                    <a:srgbClr val="FFC000"/>
                  </a:solidFill>
                  <a:latin typeface="UVN Banh Mi" pitchFamily="2" charset="0"/>
                </a:rPr>
                <a:t>gia</a:t>
              </a:r>
              <a:r>
                <a:rPr lang="en-US" sz="5400" dirty="0">
                  <a:ln w="193675">
                    <a:solidFill>
                      <a:srgbClr val="FFFF00"/>
                    </a:solidFill>
                  </a:ln>
                  <a:solidFill>
                    <a:srgbClr val="FFC000"/>
                  </a:solidFill>
                  <a:latin typeface="UVN Banh Mi" pitchFamily="2" charset="0"/>
                </a:rPr>
                <a:t> </a:t>
              </a:r>
              <a:r>
                <a:rPr lang="en-US" sz="5400" dirty="0" err="1">
                  <a:ln w="193675">
                    <a:solidFill>
                      <a:srgbClr val="FFFF00"/>
                    </a:solidFill>
                  </a:ln>
                  <a:solidFill>
                    <a:srgbClr val="FFC000"/>
                  </a:solidFill>
                  <a:latin typeface="UVN Banh Mi" pitchFamily="2" charset="0"/>
                </a:rPr>
                <a:t>hoạt</a:t>
              </a:r>
              <a:r>
                <a:rPr lang="en-US" sz="5400" dirty="0">
                  <a:ln w="193675">
                    <a:solidFill>
                      <a:srgbClr val="FFFF00"/>
                    </a:solidFill>
                  </a:ln>
                  <a:solidFill>
                    <a:srgbClr val="FFC000"/>
                  </a:solidFill>
                  <a:latin typeface="UVN Banh Mi" pitchFamily="2" charset="0"/>
                </a:rPr>
                <a:t> </a:t>
              </a:r>
              <a:r>
                <a:rPr lang="en-US" sz="5400" dirty="0" err="1">
                  <a:ln w="193675">
                    <a:solidFill>
                      <a:srgbClr val="FFFF00"/>
                    </a:solidFill>
                  </a:ln>
                  <a:solidFill>
                    <a:srgbClr val="FFC000"/>
                  </a:solidFill>
                  <a:latin typeface="UVN Banh Mi" pitchFamily="2" charset="0"/>
                </a:rPr>
                <a:t>động</a:t>
              </a:r>
              <a:endParaRPr lang="en-US" sz="5400" dirty="0">
                <a:ln w="193675">
                  <a:solidFill>
                    <a:srgbClr val="FFFF00"/>
                  </a:solidFill>
                </a:ln>
                <a:solidFill>
                  <a:srgbClr val="FFC000"/>
                </a:solidFill>
                <a:latin typeface="UVN Banh Mi" pitchFamily="2" charset="0"/>
              </a:endParaRPr>
            </a:p>
          </p:txBody>
        </p:sp>
        <p:sp>
          <p:nvSpPr>
            <p:cNvPr id="4" name="TextBox 3">
              <a:extLst>
                <a:ext uri="{FF2B5EF4-FFF2-40B4-BE49-F238E27FC236}">
                  <a16:creationId xmlns:a16="http://schemas.microsoft.com/office/drawing/2014/main" xmlns="" id="{77481743-5E0B-5505-D64C-DC317B6FB71E}"/>
                </a:ext>
              </a:extLst>
            </p:cNvPr>
            <p:cNvSpPr txBox="1"/>
            <p:nvPr/>
          </p:nvSpPr>
          <p:spPr>
            <a:xfrm>
              <a:off x="1868424" y="1263325"/>
              <a:ext cx="6303264" cy="3416320"/>
            </a:xfrm>
            <a:prstGeom prst="rect">
              <a:avLst/>
            </a:prstGeom>
            <a:noFill/>
          </p:spPr>
          <p:txBody>
            <a:bodyPr wrap="square" rtlCol="0">
              <a:spAutoFit/>
            </a:bodyPr>
            <a:lstStyle/>
            <a:p>
              <a:pPr algn="ctr"/>
              <a:r>
                <a:rPr lang="en-US" sz="5400" dirty="0">
                  <a:ln w="28575">
                    <a:solidFill>
                      <a:srgbClr val="002060"/>
                    </a:solidFill>
                  </a:ln>
                  <a:solidFill>
                    <a:schemeClr val="bg1"/>
                  </a:solidFill>
                  <a:latin typeface="UVN Banh Mi" pitchFamily="2" charset="0"/>
                </a:rPr>
                <a:t>Quan </a:t>
              </a:r>
              <a:r>
                <a:rPr lang="en-US" sz="5400" dirty="0" err="1">
                  <a:ln w="28575">
                    <a:solidFill>
                      <a:srgbClr val="002060"/>
                    </a:solidFill>
                  </a:ln>
                  <a:solidFill>
                    <a:schemeClr val="bg1"/>
                  </a:solidFill>
                  <a:latin typeface="UVN Banh Mi" pitchFamily="2" charset="0"/>
                </a:rPr>
                <a:t>sát</a:t>
              </a:r>
              <a:r>
                <a:rPr lang="en-US" sz="5400" dirty="0">
                  <a:ln w="28575">
                    <a:solidFill>
                      <a:srgbClr val="002060"/>
                    </a:solidFill>
                  </a:ln>
                  <a:solidFill>
                    <a:schemeClr val="bg1"/>
                  </a:solidFill>
                  <a:latin typeface="UVN Banh Mi" pitchFamily="2" charset="0"/>
                </a:rPr>
                <a:t> </a:t>
              </a:r>
              <a:r>
                <a:rPr lang="en-US" sz="5400" dirty="0" err="1">
                  <a:ln w="28575">
                    <a:solidFill>
                      <a:srgbClr val="002060"/>
                    </a:solidFill>
                  </a:ln>
                  <a:solidFill>
                    <a:schemeClr val="bg1"/>
                  </a:solidFill>
                  <a:latin typeface="UVN Banh Mi" pitchFamily="2" charset="0"/>
                </a:rPr>
                <a:t>tranh</a:t>
              </a:r>
              <a:r>
                <a:rPr lang="en-US" sz="5400" dirty="0">
                  <a:ln w="28575">
                    <a:solidFill>
                      <a:srgbClr val="002060"/>
                    </a:solidFill>
                  </a:ln>
                  <a:solidFill>
                    <a:schemeClr val="bg1"/>
                  </a:solidFill>
                  <a:latin typeface="UVN Banh Mi" pitchFamily="2" charset="0"/>
                </a:rPr>
                <a:t> </a:t>
              </a:r>
              <a:r>
                <a:rPr lang="en-US" sz="5400" dirty="0" err="1">
                  <a:ln w="28575">
                    <a:solidFill>
                      <a:srgbClr val="002060"/>
                    </a:solidFill>
                  </a:ln>
                  <a:solidFill>
                    <a:schemeClr val="bg1"/>
                  </a:solidFill>
                  <a:latin typeface="UVN Banh Mi" pitchFamily="2" charset="0"/>
                </a:rPr>
                <a:t>và</a:t>
              </a:r>
              <a:r>
                <a:rPr lang="en-US" sz="5400" dirty="0">
                  <a:ln w="28575">
                    <a:solidFill>
                      <a:srgbClr val="002060"/>
                    </a:solidFill>
                  </a:ln>
                  <a:solidFill>
                    <a:schemeClr val="bg1"/>
                  </a:solidFill>
                  <a:latin typeface="UVN Banh Mi" pitchFamily="2" charset="0"/>
                </a:rPr>
                <a:t> </a:t>
              </a:r>
              <a:r>
                <a:rPr lang="en-US" sz="5400" dirty="0" err="1">
                  <a:ln w="28575">
                    <a:solidFill>
                      <a:srgbClr val="002060"/>
                    </a:solidFill>
                  </a:ln>
                  <a:solidFill>
                    <a:schemeClr val="bg1"/>
                  </a:solidFill>
                  <a:latin typeface="UVN Banh Mi" pitchFamily="2" charset="0"/>
                </a:rPr>
                <a:t>cho</a:t>
              </a:r>
              <a:r>
                <a:rPr lang="en-US" sz="5400" dirty="0">
                  <a:ln w="28575">
                    <a:solidFill>
                      <a:srgbClr val="002060"/>
                    </a:solidFill>
                  </a:ln>
                  <a:solidFill>
                    <a:schemeClr val="bg1"/>
                  </a:solidFill>
                  <a:latin typeface="UVN Banh Mi" pitchFamily="2" charset="0"/>
                </a:rPr>
                <a:t> </a:t>
              </a:r>
              <a:r>
                <a:rPr lang="en-US" sz="5400" dirty="0" err="1">
                  <a:ln w="28575">
                    <a:solidFill>
                      <a:srgbClr val="002060"/>
                    </a:solidFill>
                  </a:ln>
                  <a:solidFill>
                    <a:schemeClr val="bg1"/>
                  </a:solidFill>
                  <a:latin typeface="UVN Banh Mi" pitchFamily="2" charset="0"/>
                </a:rPr>
                <a:t>biết</a:t>
              </a:r>
              <a:r>
                <a:rPr lang="en-US" sz="5400" dirty="0">
                  <a:ln w="28575">
                    <a:solidFill>
                      <a:srgbClr val="002060"/>
                    </a:solidFill>
                  </a:ln>
                  <a:solidFill>
                    <a:schemeClr val="bg1"/>
                  </a:solidFill>
                  <a:latin typeface="UVN Banh Mi" pitchFamily="2" charset="0"/>
                </a:rPr>
                <a:t> </a:t>
              </a:r>
              <a:r>
                <a:rPr lang="en-US" sz="5400" dirty="0" err="1">
                  <a:ln w="28575">
                    <a:solidFill>
                      <a:srgbClr val="002060"/>
                    </a:solidFill>
                  </a:ln>
                  <a:solidFill>
                    <a:schemeClr val="bg1"/>
                  </a:solidFill>
                  <a:latin typeface="UVN Banh Mi" pitchFamily="2" charset="0"/>
                </a:rPr>
                <a:t>bạn</a:t>
              </a:r>
              <a:r>
                <a:rPr lang="en-US" sz="5400" dirty="0">
                  <a:ln w="28575">
                    <a:solidFill>
                      <a:srgbClr val="002060"/>
                    </a:solidFill>
                  </a:ln>
                  <a:solidFill>
                    <a:schemeClr val="bg1"/>
                  </a:solidFill>
                  <a:latin typeface="UVN Banh Mi" pitchFamily="2" charset="0"/>
                </a:rPr>
                <a:t> </a:t>
              </a:r>
              <a:r>
                <a:rPr lang="en-US" sz="5400" dirty="0" err="1">
                  <a:ln w="28575">
                    <a:solidFill>
                      <a:srgbClr val="002060"/>
                    </a:solidFill>
                  </a:ln>
                  <a:solidFill>
                    <a:schemeClr val="bg1"/>
                  </a:solidFill>
                  <a:latin typeface="UVN Banh Mi" pitchFamily="2" charset="0"/>
                </a:rPr>
                <a:t>nào</a:t>
              </a:r>
              <a:r>
                <a:rPr lang="en-US" sz="5400" dirty="0">
                  <a:ln w="28575">
                    <a:solidFill>
                      <a:srgbClr val="002060"/>
                    </a:solidFill>
                  </a:ln>
                  <a:solidFill>
                    <a:schemeClr val="bg1"/>
                  </a:solidFill>
                  <a:latin typeface="UVN Banh Mi" pitchFamily="2" charset="0"/>
                </a:rPr>
                <a:t> </a:t>
              </a:r>
              <a:r>
                <a:rPr lang="en-US" sz="5400" dirty="0" err="1">
                  <a:ln w="28575">
                    <a:solidFill>
                      <a:srgbClr val="002060"/>
                    </a:solidFill>
                  </a:ln>
                  <a:solidFill>
                    <a:schemeClr val="bg1"/>
                  </a:solidFill>
                  <a:latin typeface="UVN Banh Mi" pitchFamily="2" charset="0"/>
                </a:rPr>
                <a:t>tích</a:t>
              </a:r>
              <a:r>
                <a:rPr lang="en-US" sz="5400" dirty="0">
                  <a:ln w="28575">
                    <a:solidFill>
                      <a:srgbClr val="002060"/>
                    </a:solidFill>
                  </a:ln>
                  <a:solidFill>
                    <a:schemeClr val="bg1"/>
                  </a:solidFill>
                  <a:latin typeface="UVN Banh Mi" pitchFamily="2" charset="0"/>
                </a:rPr>
                <a:t> </a:t>
              </a:r>
              <a:r>
                <a:rPr lang="en-US" sz="5400" dirty="0" err="1">
                  <a:ln w="28575">
                    <a:solidFill>
                      <a:srgbClr val="002060"/>
                    </a:solidFill>
                  </a:ln>
                  <a:solidFill>
                    <a:schemeClr val="bg1"/>
                  </a:solidFill>
                  <a:latin typeface="UVN Banh Mi" pitchFamily="2" charset="0"/>
                </a:rPr>
                <a:t>cực</a:t>
              </a:r>
              <a:r>
                <a:rPr lang="en-US" sz="5400" dirty="0">
                  <a:ln w="28575">
                    <a:solidFill>
                      <a:srgbClr val="002060"/>
                    </a:solidFill>
                  </a:ln>
                  <a:solidFill>
                    <a:schemeClr val="bg1"/>
                  </a:solidFill>
                  <a:latin typeface="UVN Banh Mi" pitchFamily="2" charset="0"/>
                </a:rPr>
                <a:t>, </a:t>
              </a:r>
              <a:r>
                <a:rPr lang="en-US" sz="5400" dirty="0" err="1">
                  <a:ln w="28575">
                    <a:solidFill>
                      <a:srgbClr val="002060"/>
                    </a:solidFill>
                  </a:ln>
                  <a:solidFill>
                    <a:schemeClr val="bg1"/>
                  </a:solidFill>
                  <a:latin typeface="UVN Banh Mi" pitchFamily="2" charset="0"/>
                </a:rPr>
                <a:t>tự</a:t>
              </a:r>
              <a:r>
                <a:rPr lang="en-US" sz="5400" dirty="0">
                  <a:ln w="28575">
                    <a:solidFill>
                      <a:srgbClr val="002060"/>
                    </a:solidFill>
                  </a:ln>
                  <a:solidFill>
                    <a:schemeClr val="bg1"/>
                  </a:solidFill>
                  <a:latin typeface="UVN Banh Mi" pitchFamily="2" charset="0"/>
                </a:rPr>
                <a:t> </a:t>
              </a:r>
              <a:r>
                <a:rPr lang="en-US" sz="5400" dirty="0" err="1">
                  <a:ln w="28575">
                    <a:solidFill>
                      <a:srgbClr val="002060"/>
                    </a:solidFill>
                  </a:ln>
                  <a:solidFill>
                    <a:schemeClr val="bg1"/>
                  </a:solidFill>
                  <a:latin typeface="UVN Banh Mi" pitchFamily="2" charset="0"/>
                </a:rPr>
                <a:t>giác</a:t>
              </a:r>
              <a:r>
                <a:rPr lang="en-US" sz="5400" dirty="0">
                  <a:ln w="28575">
                    <a:solidFill>
                      <a:srgbClr val="002060"/>
                    </a:solidFill>
                  </a:ln>
                  <a:solidFill>
                    <a:schemeClr val="bg1"/>
                  </a:solidFill>
                  <a:latin typeface="UVN Banh Mi" pitchFamily="2" charset="0"/>
                </a:rPr>
                <a:t> </a:t>
              </a:r>
              <a:r>
                <a:rPr lang="en-US" sz="5400" dirty="0" err="1">
                  <a:ln w="28575">
                    <a:solidFill>
                      <a:srgbClr val="002060"/>
                    </a:solidFill>
                  </a:ln>
                  <a:solidFill>
                    <a:schemeClr val="bg1"/>
                  </a:solidFill>
                  <a:latin typeface="UVN Banh Mi" pitchFamily="2" charset="0"/>
                </a:rPr>
                <a:t>tham</a:t>
              </a:r>
              <a:r>
                <a:rPr lang="en-US" sz="5400" dirty="0">
                  <a:ln w="28575">
                    <a:solidFill>
                      <a:srgbClr val="002060"/>
                    </a:solidFill>
                  </a:ln>
                  <a:solidFill>
                    <a:schemeClr val="bg1"/>
                  </a:solidFill>
                  <a:latin typeface="UVN Banh Mi" pitchFamily="2" charset="0"/>
                </a:rPr>
                <a:t> </a:t>
              </a:r>
              <a:r>
                <a:rPr lang="en-US" sz="5400" dirty="0" err="1">
                  <a:ln w="28575">
                    <a:solidFill>
                      <a:srgbClr val="002060"/>
                    </a:solidFill>
                  </a:ln>
                  <a:solidFill>
                    <a:schemeClr val="bg1"/>
                  </a:solidFill>
                  <a:latin typeface="UVN Banh Mi" pitchFamily="2" charset="0"/>
                </a:rPr>
                <a:t>gia</a:t>
              </a:r>
              <a:r>
                <a:rPr lang="en-US" sz="5400" dirty="0">
                  <a:ln w="28575">
                    <a:solidFill>
                      <a:srgbClr val="002060"/>
                    </a:solidFill>
                  </a:ln>
                  <a:solidFill>
                    <a:schemeClr val="bg1"/>
                  </a:solidFill>
                  <a:latin typeface="UVN Banh Mi" pitchFamily="2" charset="0"/>
                </a:rPr>
                <a:t> </a:t>
              </a:r>
              <a:r>
                <a:rPr lang="en-US" sz="5400" dirty="0" err="1">
                  <a:ln w="28575">
                    <a:solidFill>
                      <a:srgbClr val="002060"/>
                    </a:solidFill>
                  </a:ln>
                  <a:solidFill>
                    <a:schemeClr val="bg1"/>
                  </a:solidFill>
                  <a:latin typeface="UVN Banh Mi" pitchFamily="2" charset="0"/>
                </a:rPr>
                <a:t>hoạt</a:t>
              </a:r>
              <a:r>
                <a:rPr lang="en-US" sz="5400" dirty="0">
                  <a:ln w="28575">
                    <a:solidFill>
                      <a:srgbClr val="002060"/>
                    </a:solidFill>
                  </a:ln>
                  <a:solidFill>
                    <a:schemeClr val="bg1"/>
                  </a:solidFill>
                  <a:latin typeface="UVN Banh Mi" pitchFamily="2" charset="0"/>
                </a:rPr>
                <a:t> </a:t>
              </a:r>
              <a:r>
                <a:rPr lang="en-US" sz="5400" dirty="0" err="1">
                  <a:ln w="28575">
                    <a:solidFill>
                      <a:srgbClr val="002060"/>
                    </a:solidFill>
                  </a:ln>
                  <a:solidFill>
                    <a:schemeClr val="bg1"/>
                  </a:solidFill>
                  <a:latin typeface="UVN Banh Mi" pitchFamily="2" charset="0"/>
                </a:rPr>
                <a:t>động</a:t>
              </a:r>
              <a:endParaRPr lang="en-US" sz="5400" dirty="0">
                <a:ln w="28575">
                  <a:solidFill>
                    <a:srgbClr val="002060"/>
                  </a:solidFill>
                </a:ln>
                <a:solidFill>
                  <a:schemeClr val="bg1"/>
                </a:solidFill>
                <a:latin typeface="UVN Banh Mi" pitchFamily="2" charset="0"/>
              </a:endParaRPr>
            </a:p>
          </p:txBody>
        </p:sp>
      </p:grpSp>
    </p:spTree>
    <p:extLst>
      <p:ext uri="{BB962C8B-B14F-4D97-AF65-F5344CB8AC3E}">
        <p14:creationId xmlns:p14="http://schemas.microsoft.com/office/powerpoint/2010/main" val="424030915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95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lipart, child art, illustration, cartoon&#10;&#10;Description automatically generated">
            <a:extLst>
              <a:ext uri="{FF2B5EF4-FFF2-40B4-BE49-F238E27FC236}">
                <a16:creationId xmlns:a16="http://schemas.microsoft.com/office/drawing/2014/main" xmlns="" id="{FC4203BA-0EC0-465D-0A78-7B76E43005B3}"/>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xmlns="" id="{27F672BB-A7E2-CAE8-18D1-E5EE517B607F}"/>
              </a:ext>
            </a:extLst>
          </p:cNvPr>
          <p:cNvSpPr/>
          <p:nvPr/>
        </p:nvSpPr>
        <p:spPr>
          <a:xfrm>
            <a:off x="390144" y="231648"/>
            <a:ext cx="11460480" cy="6498336"/>
          </a:xfrm>
          <a:custGeom>
            <a:avLst/>
            <a:gdLst>
              <a:gd name="connsiteX0" fmla="*/ 0 w 11460480"/>
              <a:gd name="connsiteY0" fmla="*/ 526170 h 6498336"/>
              <a:gd name="connsiteX1" fmla="*/ 526170 w 11460480"/>
              <a:gd name="connsiteY1" fmla="*/ 0 h 6498336"/>
              <a:gd name="connsiteX2" fmla="*/ 10934310 w 11460480"/>
              <a:gd name="connsiteY2" fmla="*/ 0 h 6498336"/>
              <a:gd name="connsiteX3" fmla="*/ 11460480 w 11460480"/>
              <a:gd name="connsiteY3" fmla="*/ 526170 h 6498336"/>
              <a:gd name="connsiteX4" fmla="*/ 11460480 w 11460480"/>
              <a:gd name="connsiteY4" fmla="*/ 5972166 h 6498336"/>
              <a:gd name="connsiteX5" fmla="*/ 10934310 w 11460480"/>
              <a:gd name="connsiteY5" fmla="*/ 6498336 h 6498336"/>
              <a:gd name="connsiteX6" fmla="*/ 526170 w 11460480"/>
              <a:gd name="connsiteY6" fmla="*/ 6498336 h 6498336"/>
              <a:gd name="connsiteX7" fmla="*/ 0 w 11460480"/>
              <a:gd name="connsiteY7" fmla="*/ 5972166 h 6498336"/>
              <a:gd name="connsiteX8" fmla="*/ 0 w 11460480"/>
              <a:gd name="connsiteY8" fmla="*/ 526170 h 649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0480" h="6498336" fill="none" extrusionOk="0">
                <a:moveTo>
                  <a:pt x="0" y="526170"/>
                </a:moveTo>
                <a:cubicBezTo>
                  <a:pt x="-23429" y="218616"/>
                  <a:pt x="258998" y="20135"/>
                  <a:pt x="526170" y="0"/>
                </a:cubicBezTo>
                <a:cubicBezTo>
                  <a:pt x="4125492" y="-138490"/>
                  <a:pt x="9376185" y="-6035"/>
                  <a:pt x="10934310" y="0"/>
                </a:cubicBezTo>
                <a:cubicBezTo>
                  <a:pt x="11198562" y="9268"/>
                  <a:pt x="11475588" y="237543"/>
                  <a:pt x="11460480" y="526170"/>
                </a:cubicBezTo>
                <a:cubicBezTo>
                  <a:pt x="11356173" y="1652542"/>
                  <a:pt x="11546074" y="5006522"/>
                  <a:pt x="11460480" y="5972166"/>
                </a:cubicBezTo>
                <a:cubicBezTo>
                  <a:pt x="11436316" y="6212872"/>
                  <a:pt x="11236400" y="6530766"/>
                  <a:pt x="10934310" y="6498336"/>
                </a:cubicBezTo>
                <a:cubicBezTo>
                  <a:pt x="6493626" y="6606989"/>
                  <a:pt x="4371514" y="6496248"/>
                  <a:pt x="526170" y="6498336"/>
                </a:cubicBezTo>
                <a:cubicBezTo>
                  <a:pt x="212659" y="6447127"/>
                  <a:pt x="-1334" y="6213694"/>
                  <a:pt x="0" y="5972166"/>
                </a:cubicBezTo>
                <a:cubicBezTo>
                  <a:pt x="17786" y="4771948"/>
                  <a:pt x="-108856" y="3070642"/>
                  <a:pt x="0" y="526170"/>
                </a:cubicBezTo>
                <a:close/>
              </a:path>
              <a:path w="11460480" h="6498336" stroke="0" extrusionOk="0">
                <a:moveTo>
                  <a:pt x="0" y="526170"/>
                </a:moveTo>
                <a:cubicBezTo>
                  <a:pt x="14886" y="265773"/>
                  <a:pt x="251477" y="-10005"/>
                  <a:pt x="526170" y="0"/>
                </a:cubicBezTo>
                <a:cubicBezTo>
                  <a:pt x="5049608" y="62616"/>
                  <a:pt x="8005293" y="-25344"/>
                  <a:pt x="10934310" y="0"/>
                </a:cubicBezTo>
                <a:cubicBezTo>
                  <a:pt x="11257724" y="13559"/>
                  <a:pt x="11462278" y="213426"/>
                  <a:pt x="11460480" y="526170"/>
                </a:cubicBezTo>
                <a:cubicBezTo>
                  <a:pt x="11582750" y="2059318"/>
                  <a:pt x="11327848" y="4173033"/>
                  <a:pt x="11460480" y="5972166"/>
                </a:cubicBezTo>
                <a:cubicBezTo>
                  <a:pt x="11466340" y="6266432"/>
                  <a:pt x="11219579" y="6479104"/>
                  <a:pt x="10934310" y="6498336"/>
                </a:cubicBezTo>
                <a:cubicBezTo>
                  <a:pt x="9100581" y="6506686"/>
                  <a:pt x="3951181" y="6541868"/>
                  <a:pt x="526170" y="6498336"/>
                </a:cubicBezTo>
                <a:cubicBezTo>
                  <a:pt x="212148" y="6484774"/>
                  <a:pt x="-1986" y="6274658"/>
                  <a:pt x="0" y="5972166"/>
                </a:cubicBezTo>
                <a:cubicBezTo>
                  <a:pt x="-147664" y="5280165"/>
                  <a:pt x="139242" y="1117440"/>
                  <a:pt x="0" y="526170"/>
                </a:cubicBezTo>
                <a:close/>
              </a:path>
            </a:pathLst>
          </a:custGeom>
          <a:solidFill>
            <a:schemeClr val="lt1">
              <a:alpha val="94000"/>
            </a:schemeClr>
          </a:solidFill>
          <a:ln w="38100">
            <a:solidFill>
              <a:srgbClr val="E04A4B"/>
            </a:solidFill>
            <a:extLst>
              <a:ext uri="{C807C97D-BFC1-408E-A445-0C87EB9F89A2}">
                <ask:lineSketchStyleProps xmlns:ask="http://schemas.microsoft.com/office/drawing/2018/sketchyshapes" xmlns="" sd="2455170801">
                  <a:prstGeom prst="roundRect">
                    <a:avLst>
                      <a:gd name="adj" fmla="val 809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xmlns="" id="{308EDC4A-910C-0718-D126-52A13EEB5536}"/>
              </a:ext>
            </a:extLst>
          </p:cNvPr>
          <p:cNvSpPr txBox="1"/>
          <p:nvPr/>
        </p:nvSpPr>
        <p:spPr>
          <a:xfrm>
            <a:off x="1383792" y="298704"/>
            <a:ext cx="9424416" cy="1200329"/>
          </a:xfrm>
          <a:prstGeom prst="rect">
            <a:avLst/>
          </a:prstGeom>
          <a:noFill/>
        </p:spPr>
        <p:txBody>
          <a:bodyPr wrap="square" rtlCol="0">
            <a:spAutoFit/>
          </a:bodyPr>
          <a:lstStyle/>
          <a:p>
            <a:pPr algn="just"/>
            <a:r>
              <a:rPr lang="vi-VN" sz="3600" b="1" dirty="0">
                <a:solidFill>
                  <a:srgbClr val="002060"/>
                </a:solidFill>
                <a:latin typeface="UTM Duepuntozero" panose="02040603050506020204" pitchFamily="18" charset="0"/>
              </a:rPr>
              <a:t>1. Quan sát tranh và cho biết bạn nào tích cực, tự giác tham gia lao động.</a:t>
            </a:r>
            <a:endParaRPr lang="en-US" sz="3600" b="1" dirty="0">
              <a:solidFill>
                <a:srgbClr val="002060"/>
              </a:solidFill>
              <a:latin typeface="UTM Duepuntozero" panose="02040603050506020204" pitchFamily="18" charset="0"/>
            </a:endParaRPr>
          </a:p>
        </p:txBody>
      </p:sp>
      <p:pic>
        <p:nvPicPr>
          <p:cNvPr id="23" name="Picture 22">
            <a:extLst>
              <a:ext uri="{FF2B5EF4-FFF2-40B4-BE49-F238E27FC236}">
                <a16:creationId xmlns:a16="http://schemas.microsoft.com/office/drawing/2014/main" xmlns="" id="{3CA491A5-3750-A0A8-CB6E-F2A621C4580D}"/>
              </a:ext>
            </a:extLst>
          </p:cNvPr>
          <p:cNvPicPr>
            <a:picLocks noChangeAspect="1"/>
          </p:cNvPicPr>
          <p:nvPr/>
        </p:nvPicPr>
        <p:blipFill>
          <a:blip r:embed="rId4"/>
          <a:stretch>
            <a:fillRect/>
          </a:stretch>
        </p:blipFill>
        <p:spPr>
          <a:xfrm>
            <a:off x="1547588" y="1353723"/>
            <a:ext cx="3703641" cy="2682472"/>
          </a:xfrm>
          <a:prstGeom prst="rect">
            <a:avLst/>
          </a:prstGeom>
          <a:ln>
            <a:noFill/>
          </a:ln>
          <a:effectLst>
            <a:softEdge rad="112500"/>
          </a:effectLst>
        </p:spPr>
      </p:pic>
      <p:pic>
        <p:nvPicPr>
          <p:cNvPr id="25" name="Picture 24">
            <a:extLst>
              <a:ext uri="{FF2B5EF4-FFF2-40B4-BE49-F238E27FC236}">
                <a16:creationId xmlns:a16="http://schemas.microsoft.com/office/drawing/2014/main" xmlns="" id="{C058FB50-958E-26B1-B71C-E02D0340B491}"/>
              </a:ext>
            </a:extLst>
          </p:cNvPr>
          <p:cNvPicPr>
            <a:picLocks noChangeAspect="1"/>
          </p:cNvPicPr>
          <p:nvPr/>
        </p:nvPicPr>
        <p:blipFill>
          <a:blip r:embed="rId5"/>
          <a:stretch>
            <a:fillRect/>
          </a:stretch>
        </p:blipFill>
        <p:spPr>
          <a:xfrm>
            <a:off x="6910106" y="1445430"/>
            <a:ext cx="3635055" cy="2644369"/>
          </a:xfrm>
          <a:prstGeom prst="rect">
            <a:avLst/>
          </a:prstGeom>
          <a:ln>
            <a:noFill/>
          </a:ln>
          <a:effectLst>
            <a:softEdge rad="112500"/>
          </a:effectLst>
        </p:spPr>
      </p:pic>
      <p:pic>
        <p:nvPicPr>
          <p:cNvPr id="27" name="Picture 26">
            <a:extLst>
              <a:ext uri="{FF2B5EF4-FFF2-40B4-BE49-F238E27FC236}">
                <a16:creationId xmlns:a16="http://schemas.microsoft.com/office/drawing/2014/main" xmlns="" id="{F86E60CF-82B1-C07A-6537-A1EB7382EEEC}"/>
              </a:ext>
            </a:extLst>
          </p:cNvPr>
          <p:cNvPicPr>
            <a:picLocks noChangeAspect="1"/>
          </p:cNvPicPr>
          <p:nvPr/>
        </p:nvPicPr>
        <p:blipFill>
          <a:blip r:embed="rId6"/>
          <a:stretch>
            <a:fillRect/>
          </a:stretch>
        </p:blipFill>
        <p:spPr>
          <a:xfrm>
            <a:off x="1646839" y="4006375"/>
            <a:ext cx="3528366" cy="2552921"/>
          </a:xfrm>
          <a:prstGeom prst="rect">
            <a:avLst/>
          </a:prstGeom>
          <a:ln>
            <a:noFill/>
          </a:ln>
          <a:effectLst>
            <a:softEdge rad="112500"/>
          </a:effectLst>
        </p:spPr>
      </p:pic>
      <p:pic>
        <p:nvPicPr>
          <p:cNvPr id="29" name="Picture 28">
            <a:extLst>
              <a:ext uri="{FF2B5EF4-FFF2-40B4-BE49-F238E27FC236}">
                <a16:creationId xmlns:a16="http://schemas.microsoft.com/office/drawing/2014/main" xmlns="" id="{381D1B34-0A38-6214-8A6A-0698E242DF34}"/>
              </a:ext>
            </a:extLst>
          </p:cNvPr>
          <p:cNvPicPr>
            <a:picLocks noChangeAspect="1"/>
          </p:cNvPicPr>
          <p:nvPr/>
        </p:nvPicPr>
        <p:blipFill>
          <a:blip r:embed="rId7"/>
          <a:stretch>
            <a:fillRect/>
          </a:stretch>
        </p:blipFill>
        <p:spPr>
          <a:xfrm>
            <a:off x="6910106" y="4055786"/>
            <a:ext cx="3711262" cy="2537680"/>
          </a:xfrm>
          <a:prstGeom prst="rect">
            <a:avLst/>
          </a:prstGeom>
          <a:ln>
            <a:noFill/>
          </a:ln>
          <a:effectLst>
            <a:softEdge rad="112500"/>
          </a:effectLst>
        </p:spPr>
      </p:pic>
    </p:spTree>
    <p:extLst>
      <p:ext uri="{BB962C8B-B14F-4D97-AF65-F5344CB8AC3E}">
        <p14:creationId xmlns:p14="http://schemas.microsoft.com/office/powerpoint/2010/main" val="330900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randombar(horizontal)">
                                      <p:cBhvr>
                                        <p:cTn id="13" dur="500"/>
                                        <p:tgtEl>
                                          <p:spTgt spid="23"/>
                                        </p:tgtEl>
                                      </p:cBhvr>
                                    </p:animEffect>
                                  </p:childTnLst>
                                </p:cTn>
                              </p:par>
                              <p:par>
                                <p:cTn id="14" presetID="14" presetClass="entr" presetSubtype="1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randombar(horizontal)">
                                      <p:cBhvr>
                                        <p:cTn id="16" dur="500"/>
                                        <p:tgtEl>
                                          <p:spTgt spid="25"/>
                                        </p:tgtEl>
                                      </p:cBhvr>
                                    </p:animEffect>
                                  </p:childTnLst>
                                </p:cTn>
                              </p:par>
                              <p:par>
                                <p:cTn id="17" presetID="14" presetClass="entr" presetSubtype="1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randombar(horizontal)">
                                      <p:cBhvr>
                                        <p:cTn id="19" dur="500"/>
                                        <p:tgtEl>
                                          <p:spTgt spid="27"/>
                                        </p:tgtEl>
                                      </p:cBhvr>
                                    </p:animEffect>
                                  </p:childTnLst>
                                </p:cTn>
                              </p:par>
                              <p:par>
                                <p:cTn id="20" presetID="14" presetClass="entr" presetSubtype="1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randombar(horizontal)">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1378</Words>
  <Application>Microsoft Office PowerPoint</Application>
  <PresentationFormat>Widescreen</PresentationFormat>
  <Paragraphs>119</Paragraphs>
  <Slides>33</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33</vt:i4>
      </vt:variant>
    </vt:vector>
  </HeadingPairs>
  <TitlesOfParts>
    <vt:vector size="47" baseType="lpstr">
      <vt:lpstr>#9Slide07 SVNNexa Rust Slab Bla</vt:lpstr>
      <vt:lpstr>Arial</vt:lpstr>
      <vt:lpstr>Calibri</vt:lpstr>
      <vt:lpstr>Calibri Light</vt:lpstr>
      <vt:lpstr>iCiel Pony</vt:lpstr>
      <vt:lpstr>LNTH-LuoLuoNotangYuanTi 1</vt:lpstr>
      <vt:lpstr>SVN-ARCO Typography</vt:lpstr>
      <vt:lpstr>SVN-Gretoon</vt:lpstr>
      <vt:lpstr>UTM Duepuntozero</vt:lpstr>
      <vt:lpstr>UTM Mother</vt:lpstr>
      <vt:lpstr>UTM Showcard</vt:lpstr>
      <vt:lpstr>UVN Banh Mi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1</cp:revision>
  <dcterms:created xsi:type="dcterms:W3CDTF">2023-11-18T09:33:47Z</dcterms:created>
  <dcterms:modified xsi:type="dcterms:W3CDTF">2023-11-18T09:34:13Z</dcterms:modified>
</cp:coreProperties>
</file>